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830" autoAdjust="0"/>
  </p:normalViewPr>
  <p:slideViewPr>
    <p:cSldViewPr snapToGrid="0">
      <p:cViewPr varScale="1">
        <p:scale>
          <a:sx n="120" d="100"/>
          <a:sy n="120" d="100"/>
        </p:scale>
        <p:origin x="126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749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F464702-3145-CCA2-EF61-66620D5F6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" r="863"/>
          <a:stretch/>
        </p:blipFill>
        <p:spPr>
          <a:xfrm>
            <a:off x="6498792" y="692953"/>
            <a:ext cx="5375600" cy="5470037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Bruten handled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700" dirty="0" err="1"/>
              <a:t>Yara</a:t>
            </a:r>
            <a:r>
              <a:rPr lang="sv-SE" sz="1700" dirty="0"/>
              <a:t> arbetar som förvaltningschef inom äldreomsorgen. Hon halkade i korridoren och bröt höger handled.</a:t>
            </a:r>
            <a:endParaRPr lang="sv-SE" sz="1700" b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b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Förvaltningschef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40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65 000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</a:t>
            </a:r>
            <a:br>
              <a:rPr lang="sv-SE" sz="1700" dirty="0"/>
            </a:br>
            <a:r>
              <a:rPr lang="sv-SE" sz="1700" dirty="0"/>
              <a:t>på 1 800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­</a:t>
            </a:r>
            <a:br>
              <a:rPr lang="sv-SE" sz="1700" dirty="0"/>
            </a:br>
            <a:r>
              <a:rPr lang="sv-SE" sz="1700" dirty="0"/>
              <a:t>bedöms </a:t>
            </a:r>
            <a:r>
              <a:rPr lang="sv-SE" sz="1700" dirty="0" err="1"/>
              <a:t>Yara</a:t>
            </a:r>
            <a:r>
              <a:rPr lang="sv-SE" sz="1700" dirty="0"/>
              <a:t> ha 10 % medicinsk ­invaliditet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9649C32C-3DA8-6112-0E89-ECA9DABBF2C1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D9079E3-0E6B-AB8B-DA61-BEF9B5D1DDD4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arbetsskade-försäkringen med ca 180 000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4156E20F-7CB1-713A-F73A-5CBD96B58EEC}"/>
              </a:ext>
            </a:extLst>
          </p:cNvPr>
          <p:cNvGrpSpPr/>
          <p:nvPr/>
        </p:nvGrpSpPr>
        <p:grpSpPr>
          <a:xfrm>
            <a:off x="5124956" y="3313391"/>
            <a:ext cx="2680373" cy="2680373"/>
            <a:chOff x="5388391" y="3714050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B06A0B49-5895-0238-5F5E-07D058BC9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88391" y="3714050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2DD08C0A-6B21-992E-C93C-48549DC5285E}"/>
                </a:ext>
              </a:extLst>
            </p:cNvPr>
            <p:cNvSpPr txBox="1"/>
            <p:nvPr/>
          </p:nvSpPr>
          <p:spPr>
            <a:xfrm>
              <a:off x="5450260" y="3860756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Yara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7" name="Bild 6">
            <a:extLst>
              <a:ext uri="{FF2B5EF4-FFF2-40B4-BE49-F238E27FC236}">
                <a16:creationId xmlns:a16="http://schemas.microsoft.com/office/drawing/2014/main" id="{76D768A0-E532-7B68-0EBC-36A647F13E8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994</TotalTime>
  <Words>94</Words>
  <Application>Microsoft Office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44</cp:revision>
  <dcterms:created xsi:type="dcterms:W3CDTF">2023-01-13T13:00:20Z</dcterms:created>
  <dcterms:modified xsi:type="dcterms:W3CDTF">2024-01-10T13:12:15Z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