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0602" autoAdjust="0"/>
  </p:normalViewPr>
  <p:slideViewPr>
    <p:cSldViewPr snapToGrid="0">
      <p:cViewPr varScale="1">
        <p:scale>
          <a:sx n="115" d="100"/>
          <a:sy n="115" d="100"/>
        </p:scale>
        <p:origin x="32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088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Knäskada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Vaktmästaren Bengt ramlade från en stege och fick en knäskada.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Vaktmästare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50 år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28 000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1 500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bedöms Bengt ha 5 % medicinsk invaliditet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873B735D-84C0-9A90-CF8F-4167ACEAD4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B290A723-2866-9248-2531-FE6B05635F7C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D4447B79-C84F-37FA-97EF-AEE5809053B8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212560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600" b="1" dirty="0">
                <a:solidFill>
                  <a:schemeClr val="accent4"/>
                </a:solidFill>
              </a:rPr>
              <a:t>Ersättning från Afa Försäkring, den kollektivavtalade arbetsskade-försäkringen med ca 76 </a:t>
            </a:r>
            <a:r>
              <a:rPr lang="sv-SE" sz="1600" b="1">
                <a:solidFill>
                  <a:schemeClr val="accent4"/>
                </a:solidFill>
              </a:rPr>
              <a:t>700 kr.</a:t>
            </a:r>
            <a:endParaRPr lang="sv-SE" sz="1600" b="1" dirty="0">
              <a:solidFill>
                <a:schemeClr val="bg1"/>
              </a:solidFill>
            </a:endParaRP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289D0B57-F5D6-CDFD-0D02-36FD9DA796AA}"/>
              </a:ext>
            </a:extLst>
          </p:cNvPr>
          <p:cNvGrpSpPr/>
          <p:nvPr/>
        </p:nvGrpSpPr>
        <p:grpSpPr>
          <a:xfrm>
            <a:off x="5156770" y="3316290"/>
            <a:ext cx="2680373" cy="2680373"/>
            <a:chOff x="5460083" y="3716266"/>
            <a:chExt cx="2025387" cy="2047088"/>
          </a:xfrm>
        </p:grpSpPr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C4D0FF9F-D1AA-1928-E36E-B7C0B9FBBA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60083" y="3716266"/>
              <a:ext cx="2025387" cy="2047088"/>
            </a:xfrm>
            <a:prstGeom prst="rect">
              <a:avLst/>
            </a:prstGeom>
          </p:spPr>
        </p:pic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139BE6B2-A2E3-A575-66F8-4D1FCD5CB2C5}"/>
                </a:ext>
              </a:extLst>
            </p:cNvPr>
            <p:cNvSpPr txBox="1"/>
            <p:nvPr/>
          </p:nvSpPr>
          <p:spPr>
            <a:xfrm>
              <a:off x="5521952" y="3862972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Bengt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B2EAD0-AABE-73FC-EFBF-77074CEB009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8" t="16500" r="26283"/>
          <a:stretch/>
        </p:blipFill>
        <p:spPr>
          <a:xfrm>
            <a:off x="7190895" y="545946"/>
            <a:ext cx="4028436" cy="59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1090</TotalTime>
  <Words>85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58</cp:revision>
  <dcterms:created xsi:type="dcterms:W3CDTF">2023-01-13T13:00:20Z</dcterms:created>
  <dcterms:modified xsi:type="dcterms:W3CDTF">2024-01-10T12:18:12Z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