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29" r:id="rId7"/>
    <p:sldId id="330" r:id="rId8"/>
    <p:sldId id="332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29"/>
            <p14:sldId id="330"/>
            <p14:sldId id="332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 autoAdjust="0"/>
    <p:restoredTop sz="94830" autoAdjust="0"/>
  </p:normalViewPr>
  <p:slideViewPr>
    <p:cSldViewPr snapToGrid="0">
      <p:cViewPr varScale="1">
        <p:scale>
          <a:sx n="122" d="100"/>
          <a:sy n="122" d="100"/>
        </p:scale>
        <p:origin x="126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13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16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46BC84-A483-BBC2-D7C7-25B0C014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>
            <a:off x="6498792" y="692953"/>
            <a:ext cx="5375600" cy="547003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handled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700" dirty="0" err="1"/>
              <a:t>Yara</a:t>
            </a:r>
            <a:r>
              <a:rPr lang="sv-SE" sz="1700" dirty="0"/>
              <a:t> arbetar som förvaltningschef inom äldreomsorgen. Hon halkade i korridoren och bröt höger handled.</a:t>
            </a:r>
            <a:endParaRPr lang="sv-SE" sz="1700" b="1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b="1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Förvaltningschef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40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65 000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 månader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1 800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­bedöms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 err="1"/>
              <a:t>Yara</a:t>
            </a:r>
            <a:r>
              <a:rPr lang="sv-SE" sz="1700" dirty="0"/>
              <a:t> ha 10 % medicinsk ­invaliditet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180 000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Inkomstförlust, kostnader,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sveda och värk, invaliditet</a:t>
            </a:r>
            <a:endParaRPr lang="sv-SE" sz="128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</a:t>
              </a:r>
              <a:r>
                <a:rPr lang="sv-SE" sz="14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Yara</a:t>
              </a:r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5ECD9BD-0980-E184-FBFC-AC29CE56C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>
            <a:off x="6498792" y="692953"/>
            <a:ext cx="5375600" cy="547003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handled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700" dirty="0" err="1"/>
              <a:t>Yara</a:t>
            </a:r>
            <a:r>
              <a:rPr lang="sv-SE" sz="1700" dirty="0"/>
              <a:t> arbetar som förvaltningschef inom äldreomsorgen. Hon halkade i korridoren och bröt höger handled.</a:t>
            </a:r>
            <a:endParaRPr lang="sv-SE" sz="1700" b="1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b="1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Förvaltningschef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40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65 000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 månader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1 800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­bedöms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 err="1"/>
              <a:t>Yara</a:t>
            </a:r>
            <a:r>
              <a:rPr lang="sv-SE" sz="1700" dirty="0"/>
              <a:t> ha 10 % medicinsk ­invaliditet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180 000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Inkomstförlust, kostnader,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sveda och värk, invaliditet</a:t>
            </a:r>
            <a:endParaRPr lang="sv-SE" sz="128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44F2097-A0A0-2B4B-91AD-5D26F5217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947" y="3762211"/>
            <a:ext cx="2047088" cy="2047088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8BE18B7-BC7D-B23F-F8D6-B4DFD7F3CF42}"/>
              </a:ext>
            </a:extLst>
          </p:cNvPr>
          <p:cNvSpPr txBox="1"/>
          <p:nvPr/>
        </p:nvSpPr>
        <p:spPr>
          <a:xfrm>
            <a:off x="5450261" y="3932998"/>
            <a:ext cx="1740634" cy="18763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mycket tror </a:t>
            </a:r>
          </a:p>
          <a:p>
            <a:pPr algn="ctr"/>
            <a:r>
              <a:rPr lang="sv-S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sv-SE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</a:t>
            </a:r>
            <a:r>
              <a:rPr lang="sv-S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får av </a:t>
            </a:r>
          </a:p>
          <a:p>
            <a:pPr algn="ctr"/>
            <a:r>
              <a:rPr lang="sv-S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försäkringen som </a:t>
            </a:r>
          </a:p>
          <a:p>
            <a:pPr algn="ctr"/>
            <a:r>
              <a:rPr lang="sv-S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har genom sin </a:t>
            </a:r>
          </a:p>
          <a:p>
            <a:pPr algn="ctr"/>
            <a:r>
              <a:rPr lang="sv-S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anställning?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D964627-0DE8-F4A5-6F03-0B8119F60945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41FA42A-14A8-0F7A-C284-05B5F0A30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249" y="820488"/>
            <a:ext cx="5503501" cy="550350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9EE9CF22-E6FF-5626-9238-E750617A908C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</a:t>
            </a:r>
            <a:r>
              <a:rPr lang="sv-SE" sz="3000" b="1" dirty="0" err="1">
                <a:solidFill>
                  <a:schemeClr val="accent1"/>
                </a:solidFill>
              </a:rPr>
              <a:t>Yara</a:t>
            </a:r>
            <a:r>
              <a:rPr lang="sv-SE" sz="3000" b="1" dirty="0">
                <a:solidFill>
                  <a:schemeClr val="accent1"/>
                </a:solidFill>
              </a:rPr>
              <a:t>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hon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DE27C0-A31A-E89D-6B88-CA344F072CB4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... sjukdom</a:t>
            </a:r>
          </a:p>
          <a:p>
            <a:pPr marL="0" indent="0">
              <a:buNone/>
            </a:pPr>
            <a:r>
              <a:rPr lang="sv-SE" dirty="0"/>
              <a:t>... arbetsskada</a:t>
            </a:r>
          </a:p>
          <a:p>
            <a:pPr marL="0" indent="0">
              <a:buNone/>
            </a:pPr>
            <a:r>
              <a:rPr lang="sv-SE" dirty="0"/>
              <a:t>... dödsfall</a:t>
            </a:r>
          </a:p>
          <a:p>
            <a:pPr marL="0" indent="0">
              <a:buNone/>
            </a:pPr>
            <a:r>
              <a:rPr lang="sv-SE" dirty="0"/>
              <a:t>... pension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E7B805A-F194-1771-8D47-B8A1E291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>
            <a:off x="6498792" y="692953"/>
            <a:ext cx="5375600" cy="54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17707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990</TotalTime>
  <Words>306</Words>
  <Application>Microsoft Office PowerPoint</Application>
  <PresentationFormat>Bredbild</PresentationFormat>
  <Paragraphs>56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Du är försäkrad via din  anställning vid...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44</cp:revision>
  <dcterms:created xsi:type="dcterms:W3CDTF">2023-01-13T13:00:20Z</dcterms:created>
  <dcterms:modified xsi:type="dcterms:W3CDTF">2024-01-10T11:00:01Z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