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568" r:id="rId5"/>
    <p:sldId id="2142534526" r:id="rId6"/>
    <p:sldId id="806" r:id="rId7"/>
    <p:sldId id="2142534467" r:id="rId8"/>
    <p:sldId id="2142534468" r:id="rId9"/>
    <p:sldId id="2142534485" r:id="rId10"/>
    <p:sldId id="447" r:id="rId11"/>
    <p:sldId id="372" r:id="rId12"/>
    <p:sldId id="2142534551" r:id="rId13"/>
    <p:sldId id="2142534552" r:id="rId14"/>
    <p:sldId id="2142534553" r:id="rId15"/>
    <p:sldId id="2142534493" r:id="rId16"/>
    <p:sldId id="2142534494" r:id="rId17"/>
    <p:sldId id="2142534519" r:id="rId18"/>
    <p:sldId id="2142534521" r:id="rId19"/>
    <p:sldId id="2142534495" r:id="rId20"/>
    <p:sldId id="2142534496" r:id="rId21"/>
    <p:sldId id="2142534554" r:id="rId22"/>
    <p:sldId id="2142534500" r:id="rId23"/>
    <p:sldId id="2142534501" r:id="rId24"/>
    <p:sldId id="2142534502" r:id="rId25"/>
    <p:sldId id="2142534503" r:id="rId26"/>
    <p:sldId id="2142534504" r:id="rId27"/>
    <p:sldId id="2142534505" r:id="rId28"/>
    <p:sldId id="2142534532" r:id="rId29"/>
    <p:sldId id="2142534533" r:id="rId30"/>
    <p:sldId id="2142534534" r:id="rId31"/>
    <p:sldId id="2142534535" r:id="rId32"/>
    <p:sldId id="2142534536" r:id="rId33"/>
    <p:sldId id="2142534537" r:id="rId34"/>
    <p:sldId id="2142534538" r:id="rId35"/>
    <p:sldId id="2142534539" r:id="rId36"/>
    <p:sldId id="2142534517" r:id="rId37"/>
    <p:sldId id="2142534544" r:id="rId38"/>
    <p:sldId id="2142534545" r:id="rId39"/>
    <p:sldId id="335" r:id="rId40"/>
    <p:sldId id="336" r:id="rId41"/>
    <p:sldId id="762" r:id="rId42"/>
  </p:sldIdLst>
  <p:sldSz cx="12192000" cy="6858000"/>
  <p:notesSz cx="6797675" cy="9926638"/>
  <p:defaultTex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449FD-E416-7775-7A4D-DEE812E8B889}" name="Annelie Lindvall" initials="AL" userId="S::Annelie.Lindvall@afaforsakring.se::f22dc1bc-0d84-4608-b7a7-9c063e787c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BFA"/>
    <a:srgbClr val="F99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FE10B-932A-487F-AF74-A8D2D4E225B8}" v="1" dt="2025-09-16T07:37:39.21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0" autoAdjust="0"/>
    <p:restoredTop sz="72384" autoAdjust="0"/>
  </p:normalViewPr>
  <p:slideViewPr>
    <p:cSldViewPr snapToGrid="0">
      <p:cViewPr varScale="1">
        <p:scale>
          <a:sx n="53" d="100"/>
          <a:sy n="53" d="100"/>
        </p:scale>
        <p:origin x="980" y="52"/>
      </p:cViewPr>
      <p:guideLst/>
    </p:cSldViewPr>
  </p:slideViewPr>
  <p:notesTextViewPr>
    <p:cViewPr>
      <p:scale>
        <a:sx n="1" d="1"/>
        <a:sy n="1" d="1"/>
      </p:scale>
      <p:origin x="0" y="0"/>
    </p:cViewPr>
  </p:notesTextViewPr>
  <p:sorterViewPr>
    <p:cViewPr varScale="1">
      <p:scale>
        <a:sx n="100" d="100"/>
        <a:sy n="100" d="100"/>
      </p:scale>
      <p:origin x="0" y="-256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Zarrabi" userId="3c5a3a07-513b-419c-bb23-1084aec5f85a" providerId="ADAL" clId="{0F7FE10B-932A-487F-AF74-A8D2D4E225B8}"/>
    <pc:docChg chg="addSld delSld modSld">
      <pc:chgData name="Lise Zarrabi" userId="3c5a3a07-513b-419c-bb23-1084aec5f85a" providerId="ADAL" clId="{0F7FE10B-932A-487F-AF74-A8D2D4E225B8}" dt="2025-10-01T06:39:05.184" v="29" actId="6549"/>
      <pc:docMkLst>
        <pc:docMk/>
      </pc:docMkLst>
      <pc:sldChg chg="modNotesTx">
        <pc:chgData name="Lise Zarrabi" userId="3c5a3a07-513b-419c-bb23-1084aec5f85a" providerId="ADAL" clId="{0F7FE10B-932A-487F-AF74-A8D2D4E225B8}" dt="2025-10-01T06:38:59.158" v="28" actId="6549"/>
        <pc:sldMkLst>
          <pc:docMk/>
          <pc:sldMk cId="492132956" sldId="335"/>
        </pc:sldMkLst>
      </pc:sldChg>
      <pc:sldChg chg="modNotesTx">
        <pc:chgData name="Lise Zarrabi" userId="3c5a3a07-513b-419c-bb23-1084aec5f85a" providerId="ADAL" clId="{0F7FE10B-932A-487F-AF74-A8D2D4E225B8}" dt="2025-10-01T06:39:05.184" v="29" actId="6549"/>
        <pc:sldMkLst>
          <pc:docMk/>
          <pc:sldMk cId="4209493292" sldId="336"/>
        </pc:sldMkLst>
      </pc:sldChg>
      <pc:sldChg chg="modNotesTx">
        <pc:chgData name="Lise Zarrabi" userId="3c5a3a07-513b-419c-bb23-1084aec5f85a" providerId="ADAL" clId="{0F7FE10B-932A-487F-AF74-A8D2D4E225B8}" dt="2025-10-01T06:34:21.294" v="3" actId="6549"/>
        <pc:sldMkLst>
          <pc:docMk/>
          <pc:sldMk cId="1965267928" sldId="806"/>
        </pc:sldMkLst>
      </pc:sldChg>
      <pc:sldChg chg="modNotesTx">
        <pc:chgData name="Lise Zarrabi" userId="3c5a3a07-513b-419c-bb23-1084aec5f85a" providerId="ADAL" clId="{0F7FE10B-932A-487F-AF74-A8D2D4E225B8}" dt="2025-10-01T06:34:32.983" v="4" actId="6549"/>
        <pc:sldMkLst>
          <pc:docMk/>
          <pc:sldMk cId="2186760243" sldId="2142534468"/>
        </pc:sldMkLst>
      </pc:sldChg>
      <pc:sldChg chg="modNotesTx">
        <pc:chgData name="Lise Zarrabi" userId="3c5a3a07-513b-419c-bb23-1084aec5f85a" providerId="ADAL" clId="{0F7FE10B-932A-487F-AF74-A8D2D4E225B8}" dt="2025-10-01T06:35:12.573" v="6" actId="6549"/>
        <pc:sldMkLst>
          <pc:docMk/>
          <pc:sldMk cId="1603484515" sldId="2142534494"/>
        </pc:sldMkLst>
      </pc:sldChg>
      <pc:sldChg chg="modNotesTx">
        <pc:chgData name="Lise Zarrabi" userId="3c5a3a07-513b-419c-bb23-1084aec5f85a" providerId="ADAL" clId="{0F7FE10B-932A-487F-AF74-A8D2D4E225B8}" dt="2025-10-01T06:35:37.344" v="8" actId="6549"/>
        <pc:sldMkLst>
          <pc:docMk/>
          <pc:sldMk cId="776104361" sldId="2142534495"/>
        </pc:sldMkLst>
      </pc:sldChg>
      <pc:sldChg chg="modNotesTx">
        <pc:chgData name="Lise Zarrabi" userId="3c5a3a07-513b-419c-bb23-1084aec5f85a" providerId="ADAL" clId="{0F7FE10B-932A-487F-AF74-A8D2D4E225B8}" dt="2025-10-01T06:36:17.647" v="10" actId="6549"/>
        <pc:sldMkLst>
          <pc:docMk/>
          <pc:sldMk cId="3974340551" sldId="2142534496"/>
        </pc:sldMkLst>
      </pc:sldChg>
      <pc:sldChg chg="del">
        <pc:chgData name="Lise Zarrabi" userId="3c5a3a07-513b-419c-bb23-1084aec5f85a" providerId="ADAL" clId="{0F7FE10B-932A-487F-AF74-A8D2D4E225B8}" dt="2025-09-16T07:37:42.072" v="1" actId="47"/>
        <pc:sldMkLst>
          <pc:docMk/>
          <pc:sldMk cId="2532936504" sldId="2142534499"/>
        </pc:sldMkLst>
      </pc:sldChg>
      <pc:sldChg chg="modNotesTx">
        <pc:chgData name="Lise Zarrabi" userId="3c5a3a07-513b-419c-bb23-1084aec5f85a" providerId="ADAL" clId="{0F7FE10B-932A-487F-AF74-A8D2D4E225B8}" dt="2025-10-01T06:37:22.264" v="14" actId="113"/>
        <pc:sldMkLst>
          <pc:docMk/>
          <pc:sldMk cId="4033077736" sldId="2142534502"/>
        </pc:sldMkLst>
      </pc:sldChg>
      <pc:sldChg chg="modNotesTx">
        <pc:chgData name="Lise Zarrabi" userId="3c5a3a07-513b-419c-bb23-1084aec5f85a" providerId="ADAL" clId="{0F7FE10B-932A-487F-AF74-A8D2D4E225B8}" dt="2025-10-01T06:37:42.383" v="16" actId="6549"/>
        <pc:sldMkLst>
          <pc:docMk/>
          <pc:sldMk cId="666390393" sldId="2142534504"/>
        </pc:sldMkLst>
      </pc:sldChg>
      <pc:sldChg chg="modNotesTx">
        <pc:chgData name="Lise Zarrabi" userId="3c5a3a07-513b-419c-bb23-1084aec5f85a" providerId="ADAL" clId="{0F7FE10B-932A-487F-AF74-A8D2D4E225B8}" dt="2025-10-01T06:37:52.837" v="17" actId="6549"/>
        <pc:sldMkLst>
          <pc:docMk/>
          <pc:sldMk cId="29214694" sldId="2142534505"/>
        </pc:sldMkLst>
      </pc:sldChg>
      <pc:sldChg chg="del">
        <pc:chgData name="Lise Zarrabi" userId="3c5a3a07-513b-419c-bb23-1084aec5f85a" providerId="ADAL" clId="{0F7FE10B-932A-487F-AF74-A8D2D4E225B8}" dt="2025-10-01T06:36:29.453" v="11" actId="47"/>
        <pc:sldMkLst>
          <pc:docMk/>
          <pc:sldMk cId="1749269587" sldId="2142534525"/>
        </pc:sldMkLst>
      </pc:sldChg>
      <pc:sldChg chg="modNotesTx">
        <pc:chgData name="Lise Zarrabi" userId="3c5a3a07-513b-419c-bb23-1084aec5f85a" providerId="ADAL" clId="{0F7FE10B-932A-487F-AF74-A8D2D4E225B8}" dt="2025-10-01T06:38:06.182" v="18" actId="6549"/>
        <pc:sldMkLst>
          <pc:docMk/>
          <pc:sldMk cId="3012642473" sldId="2142534533"/>
        </pc:sldMkLst>
      </pc:sldChg>
      <pc:sldChg chg="modNotesTx">
        <pc:chgData name="Lise Zarrabi" userId="3c5a3a07-513b-419c-bb23-1084aec5f85a" providerId="ADAL" clId="{0F7FE10B-932A-487F-AF74-A8D2D4E225B8}" dt="2025-10-01T06:38:11.740" v="19" actId="6549"/>
        <pc:sldMkLst>
          <pc:docMk/>
          <pc:sldMk cId="604830556" sldId="2142534534"/>
        </pc:sldMkLst>
      </pc:sldChg>
      <pc:sldChg chg="modNotesTx">
        <pc:chgData name="Lise Zarrabi" userId="3c5a3a07-513b-419c-bb23-1084aec5f85a" providerId="ADAL" clId="{0F7FE10B-932A-487F-AF74-A8D2D4E225B8}" dt="2025-10-01T06:38:15.528" v="20" actId="6549"/>
        <pc:sldMkLst>
          <pc:docMk/>
          <pc:sldMk cId="4198062054" sldId="2142534535"/>
        </pc:sldMkLst>
      </pc:sldChg>
      <pc:sldChg chg="modNotesTx">
        <pc:chgData name="Lise Zarrabi" userId="3c5a3a07-513b-419c-bb23-1084aec5f85a" providerId="ADAL" clId="{0F7FE10B-932A-487F-AF74-A8D2D4E225B8}" dt="2025-10-01T06:38:19.684" v="21" actId="6549"/>
        <pc:sldMkLst>
          <pc:docMk/>
          <pc:sldMk cId="4001176929" sldId="2142534536"/>
        </pc:sldMkLst>
      </pc:sldChg>
      <pc:sldChg chg="modNotesTx">
        <pc:chgData name="Lise Zarrabi" userId="3c5a3a07-513b-419c-bb23-1084aec5f85a" providerId="ADAL" clId="{0F7FE10B-932A-487F-AF74-A8D2D4E225B8}" dt="2025-10-01T06:38:32.384" v="24" actId="6549"/>
        <pc:sldMkLst>
          <pc:docMk/>
          <pc:sldMk cId="3607504762" sldId="2142534537"/>
        </pc:sldMkLst>
      </pc:sldChg>
      <pc:sldChg chg="modNotesTx">
        <pc:chgData name="Lise Zarrabi" userId="3c5a3a07-513b-419c-bb23-1084aec5f85a" providerId="ADAL" clId="{0F7FE10B-932A-487F-AF74-A8D2D4E225B8}" dt="2025-10-01T06:38:27.645" v="23" actId="6549"/>
        <pc:sldMkLst>
          <pc:docMk/>
          <pc:sldMk cId="2714150698" sldId="2142534538"/>
        </pc:sldMkLst>
      </pc:sldChg>
      <pc:sldChg chg="modNotesTx">
        <pc:chgData name="Lise Zarrabi" userId="3c5a3a07-513b-419c-bb23-1084aec5f85a" providerId="ADAL" clId="{0F7FE10B-932A-487F-AF74-A8D2D4E225B8}" dt="2025-10-01T06:38:39.165" v="25" actId="6549"/>
        <pc:sldMkLst>
          <pc:docMk/>
          <pc:sldMk cId="749340701" sldId="2142534539"/>
        </pc:sldMkLst>
      </pc:sldChg>
      <pc:sldChg chg="modNotesTx">
        <pc:chgData name="Lise Zarrabi" userId="3c5a3a07-513b-419c-bb23-1084aec5f85a" providerId="ADAL" clId="{0F7FE10B-932A-487F-AF74-A8D2D4E225B8}" dt="2025-10-01T06:38:47.604" v="26" actId="6549"/>
        <pc:sldMkLst>
          <pc:docMk/>
          <pc:sldMk cId="3442443042" sldId="2142534544"/>
        </pc:sldMkLst>
      </pc:sldChg>
      <pc:sldChg chg="modNotesTx">
        <pc:chgData name="Lise Zarrabi" userId="3c5a3a07-513b-419c-bb23-1084aec5f85a" providerId="ADAL" clId="{0F7FE10B-932A-487F-AF74-A8D2D4E225B8}" dt="2025-10-01T06:38:54.257" v="27" actId="6549"/>
        <pc:sldMkLst>
          <pc:docMk/>
          <pc:sldMk cId="1715120363" sldId="2142534545"/>
        </pc:sldMkLst>
      </pc:sldChg>
      <pc:sldChg chg="modNotesTx">
        <pc:chgData name="Lise Zarrabi" userId="3c5a3a07-513b-419c-bb23-1084aec5f85a" providerId="ADAL" clId="{0F7FE10B-932A-487F-AF74-A8D2D4E225B8}" dt="2025-10-01T06:35:03.240" v="5" actId="6549"/>
        <pc:sldMkLst>
          <pc:docMk/>
          <pc:sldMk cId="3924267969" sldId="2142534553"/>
        </pc:sldMkLst>
      </pc:sldChg>
      <pc:sldChg chg="add modNotesTx">
        <pc:chgData name="Lise Zarrabi" userId="3c5a3a07-513b-419c-bb23-1084aec5f85a" providerId="ADAL" clId="{0F7FE10B-932A-487F-AF74-A8D2D4E225B8}" dt="2025-10-01T06:36:52.327" v="13" actId="20577"/>
        <pc:sldMkLst>
          <pc:docMk/>
          <pc:sldMk cId="1179626978" sldId="2142534554"/>
        </pc:sldMkLst>
      </pc:sldChg>
    </pc:docChg>
  </pc:docChgLst>
  <pc:docChgLst>
    <pc:chgData name="Annelie Lindvall" userId="f22dc1bc-0d84-4608-b7a7-9c063e787c52" providerId="ADAL" clId="{06EACC19-D2BA-44CC-950E-F3A92259E90A}"/>
    <pc:docChg chg="delSld">
      <pc:chgData name="Annelie Lindvall" userId="f22dc1bc-0d84-4608-b7a7-9c063e787c52" providerId="ADAL" clId="{06EACC19-D2BA-44CC-950E-F3A92259E90A}" dt="2025-05-23T13:49:17.645" v="0" actId="47"/>
      <pc:docMkLst>
        <pc:docMk/>
      </pc:docMkLst>
      <pc:sldChg chg="del">
        <pc:chgData name="Annelie Lindvall" userId="f22dc1bc-0d84-4608-b7a7-9c063e787c52" providerId="ADAL" clId="{06EACC19-D2BA-44CC-950E-F3A92259E90A}" dt="2025-05-23T13:49:17.645" v="0" actId="47"/>
        <pc:sldMkLst>
          <pc:docMk/>
          <pc:sldMk cId="825122802" sldId="773"/>
        </pc:sldMkLst>
      </pc:sldChg>
    </pc:docChg>
  </pc:docChgLst>
  <pc:docChgLst>
    <pc:chgData name="Helena Danielsson" userId="f7c52194-36aa-4fd3-805d-13d2d65e35db" providerId="ADAL" clId="{0A675A6B-2E97-4455-8AB6-7B5295FBE0F6}"/>
    <pc:docChg chg="modSld">
      <pc:chgData name="Helena Danielsson" userId="f7c52194-36aa-4fd3-805d-13d2d65e35db" providerId="ADAL" clId="{0A675A6B-2E97-4455-8AB6-7B5295FBE0F6}" dt="2025-07-04T10:04:20.167" v="1" actId="20577"/>
      <pc:docMkLst>
        <pc:docMk/>
      </pc:docMkLst>
      <pc:sldChg chg="modSp mod">
        <pc:chgData name="Helena Danielsson" userId="f7c52194-36aa-4fd3-805d-13d2d65e35db" providerId="ADAL" clId="{0A675A6B-2E97-4455-8AB6-7B5295FBE0F6}" dt="2025-07-04T10:04:20.167" v="1" actId="20577"/>
        <pc:sldMkLst>
          <pc:docMk/>
          <pc:sldMk cId="2252952420" sldId="569"/>
        </pc:sldMkLst>
      </pc:sldChg>
    </pc:docChg>
  </pc:docChgLst>
  <pc:docChgLst>
    <pc:chgData name="Lise Zarrabi" userId="3c5a3a07-513b-419c-bb23-1084aec5f85a" providerId="ADAL" clId="{8CE4DF53-567E-49A5-86E6-325BF91D446D}"/>
    <pc:docChg chg="addSld delSld modSld sldOrd">
      <pc:chgData name="Lise Zarrabi" userId="3c5a3a07-513b-419c-bb23-1084aec5f85a" providerId="ADAL" clId="{8CE4DF53-567E-49A5-86E6-325BF91D446D}" dt="2025-09-10T10:08:02.763" v="23" actId="47"/>
      <pc:docMkLst>
        <pc:docMk/>
      </pc:docMkLst>
      <pc:sldChg chg="del">
        <pc:chgData name="Lise Zarrabi" userId="3c5a3a07-513b-419c-bb23-1084aec5f85a" providerId="ADAL" clId="{8CE4DF53-567E-49A5-86E6-325BF91D446D}" dt="2025-09-10T10:07:04.912" v="16" actId="47"/>
        <pc:sldMkLst>
          <pc:docMk/>
          <pc:sldMk cId="3493103625" sldId="260"/>
        </pc:sldMkLst>
      </pc:sldChg>
      <pc:sldChg chg="del">
        <pc:chgData name="Lise Zarrabi" userId="3c5a3a07-513b-419c-bb23-1084aec5f85a" providerId="ADAL" clId="{8CE4DF53-567E-49A5-86E6-325BF91D446D}" dt="2025-09-10T10:08:02.763" v="23" actId="47"/>
        <pc:sldMkLst>
          <pc:docMk/>
          <pc:sldMk cId="4169431558" sldId="261"/>
        </pc:sldMkLst>
      </pc:sldChg>
      <pc:sldChg chg="del">
        <pc:chgData name="Lise Zarrabi" userId="3c5a3a07-513b-419c-bb23-1084aec5f85a" providerId="ADAL" clId="{8CE4DF53-567E-49A5-86E6-325BF91D446D}" dt="2025-09-10T10:07:42.093" v="22" actId="47"/>
        <pc:sldMkLst>
          <pc:docMk/>
          <pc:sldMk cId="2924423631" sldId="262"/>
        </pc:sldMkLst>
      </pc:sldChg>
      <pc:sldChg chg="del">
        <pc:chgData name="Lise Zarrabi" userId="3c5a3a07-513b-419c-bb23-1084aec5f85a" providerId="ADAL" clId="{8CE4DF53-567E-49A5-86E6-325BF91D446D}" dt="2025-09-10T10:05:57.682" v="11" actId="47"/>
        <pc:sldMkLst>
          <pc:docMk/>
          <pc:sldMk cId="1507002974" sldId="269"/>
        </pc:sldMkLst>
      </pc:sldChg>
      <pc:sldChg chg="del ord">
        <pc:chgData name="Lise Zarrabi" userId="3c5a3a07-513b-419c-bb23-1084aec5f85a" providerId="ADAL" clId="{8CE4DF53-567E-49A5-86E6-325BF91D446D}" dt="2025-09-10T10:03:31.732" v="2" actId="47"/>
        <pc:sldMkLst>
          <pc:docMk/>
          <pc:sldMk cId="2252952420" sldId="569"/>
        </pc:sldMkLst>
      </pc:sldChg>
      <pc:sldChg chg="del">
        <pc:chgData name="Lise Zarrabi" userId="3c5a3a07-513b-419c-bb23-1084aec5f85a" providerId="ADAL" clId="{8CE4DF53-567E-49A5-86E6-325BF91D446D}" dt="2025-09-10T10:04:49.367" v="6" actId="47"/>
        <pc:sldMkLst>
          <pc:docMk/>
          <pc:sldMk cId="3619880032" sldId="2142534484"/>
        </pc:sldMkLst>
      </pc:sldChg>
      <pc:sldChg chg="del">
        <pc:chgData name="Lise Zarrabi" userId="3c5a3a07-513b-419c-bb23-1084aec5f85a" providerId="ADAL" clId="{8CE4DF53-567E-49A5-86E6-325BF91D446D}" dt="2025-09-10T10:05:06.998" v="7" actId="47"/>
        <pc:sldMkLst>
          <pc:docMk/>
          <pc:sldMk cId="2172592747" sldId="2142534492"/>
        </pc:sldMkLst>
      </pc:sldChg>
      <pc:sldChg chg="del">
        <pc:chgData name="Lise Zarrabi" userId="3c5a3a07-513b-419c-bb23-1084aec5f85a" providerId="ADAL" clId="{8CE4DF53-567E-49A5-86E6-325BF91D446D}" dt="2025-09-10T10:05:22.707" v="8" actId="47"/>
        <pc:sldMkLst>
          <pc:docMk/>
          <pc:sldMk cId="852202409" sldId="2142534508"/>
        </pc:sldMkLst>
      </pc:sldChg>
      <pc:sldChg chg="del">
        <pc:chgData name="Lise Zarrabi" userId="3c5a3a07-513b-419c-bb23-1084aec5f85a" providerId="ADAL" clId="{8CE4DF53-567E-49A5-86E6-325BF91D446D}" dt="2025-09-10T10:06:53.698" v="12" actId="47"/>
        <pc:sldMkLst>
          <pc:docMk/>
          <pc:sldMk cId="2487744488" sldId="2142534509"/>
        </pc:sldMkLst>
      </pc:sldChg>
      <pc:sldChg chg="del">
        <pc:chgData name="Lise Zarrabi" userId="3c5a3a07-513b-419c-bb23-1084aec5f85a" providerId="ADAL" clId="{8CE4DF53-567E-49A5-86E6-325BF91D446D}" dt="2025-09-10T10:04:25.632" v="4" actId="47"/>
        <pc:sldMkLst>
          <pc:docMk/>
          <pc:sldMk cId="2026776053" sldId="2142534515"/>
        </pc:sldMkLst>
      </pc:sldChg>
      <pc:sldChg chg="del">
        <pc:chgData name="Lise Zarrabi" userId="3c5a3a07-513b-419c-bb23-1084aec5f85a" providerId="ADAL" clId="{8CE4DF53-567E-49A5-86E6-325BF91D446D}" dt="2025-09-10T10:07:06.815" v="18" actId="47"/>
        <pc:sldMkLst>
          <pc:docMk/>
          <pc:sldMk cId="1999104185" sldId="2142534518"/>
        </pc:sldMkLst>
      </pc:sldChg>
      <pc:sldChg chg="del">
        <pc:chgData name="Lise Zarrabi" userId="3c5a3a07-513b-419c-bb23-1084aec5f85a" providerId="ADAL" clId="{8CE4DF53-567E-49A5-86E6-325BF91D446D}" dt="2025-09-10T10:06:55.465" v="13" actId="47"/>
        <pc:sldMkLst>
          <pc:docMk/>
          <pc:sldMk cId="2185135242" sldId="2142534522"/>
        </pc:sldMkLst>
      </pc:sldChg>
      <pc:sldChg chg="del">
        <pc:chgData name="Lise Zarrabi" userId="3c5a3a07-513b-419c-bb23-1084aec5f85a" providerId="ADAL" clId="{8CE4DF53-567E-49A5-86E6-325BF91D446D}" dt="2025-09-10T10:04:44.235" v="5" actId="47"/>
        <pc:sldMkLst>
          <pc:docMk/>
          <pc:sldMk cId="1974113813" sldId="2142534524"/>
        </pc:sldMkLst>
      </pc:sldChg>
      <pc:sldChg chg="del">
        <pc:chgData name="Lise Zarrabi" userId="3c5a3a07-513b-419c-bb23-1084aec5f85a" providerId="ADAL" clId="{8CE4DF53-567E-49A5-86E6-325BF91D446D}" dt="2025-09-10T10:07:07.975" v="19" actId="47"/>
        <pc:sldMkLst>
          <pc:docMk/>
          <pc:sldMk cId="3462203072" sldId="2142534530"/>
        </pc:sldMkLst>
      </pc:sldChg>
      <pc:sldChg chg="del">
        <pc:chgData name="Lise Zarrabi" userId="3c5a3a07-513b-419c-bb23-1084aec5f85a" providerId="ADAL" clId="{8CE4DF53-567E-49A5-86E6-325BF91D446D}" dt="2025-09-10T10:07:09.485" v="20" actId="47"/>
        <pc:sldMkLst>
          <pc:docMk/>
          <pc:sldMk cId="1293580609" sldId="2142534531"/>
        </pc:sldMkLst>
      </pc:sldChg>
      <pc:sldChg chg="mod modShow">
        <pc:chgData name="Lise Zarrabi" userId="3c5a3a07-513b-419c-bb23-1084aec5f85a" providerId="ADAL" clId="{8CE4DF53-567E-49A5-86E6-325BF91D446D}" dt="2025-09-10T10:05:36.629" v="9" actId="729"/>
        <pc:sldMkLst>
          <pc:docMk/>
          <pc:sldMk cId="3607504762" sldId="2142534537"/>
        </pc:sldMkLst>
      </pc:sldChg>
      <pc:sldChg chg="mod modShow">
        <pc:chgData name="Lise Zarrabi" userId="3c5a3a07-513b-419c-bb23-1084aec5f85a" providerId="ADAL" clId="{8CE4DF53-567E-49A5-86E6-325BF91D446D}" dt="2025-09-10T10:05:39.478" v="10" actId="729"/>
        <pc:sldMkLst>
          <pc:docMk/>
          <pc:sldMk cId="2714150698" sldId="2142534538"/>
        </pc:sldMkLst>
      </pc:sldChg>
      <pc:sldChg chg="del">
        <pc:chgData name="Lise Zarrabi" userId="3c5a3a07-513b-419c-bb23-1084aec5f85a" providerId="ADAL" clId="{8CE4DF53-567E-49A5-86E6-325BF91D446D}" dt="2025-09-10T10:07:01.860" v="14" actId="47"/>
        <pc:sldMkLst>
          <pc:docMk/>
          <pc:sldMk cId="303656920" sldId="2142534546"/>
        </pc:sldMkLst>
      </pc:sldChg>
      <pc:sldChg chg="del">
        <pc:chgData name="Lise Zarrabi" userId="3c5a3a07-513b-419c-bb23-1084aec5f85a" providerId="ADAL" clId="{8CE4DF53-567E-49A5-86E6-325BF91D446D}" dt="2025-09-10T10:07:03.751" v="15" actId="47"/>
        <pc:sldMkLst>
          <pc:docMk/>
          <pc:sldMk cId="2557842167" sldId="2142534547"/>
        </pc:sldMkLst>
      </pc:sldChg>
      <pc:sldChg chg="del">
        <pc:chgData name="Lise Zarrabi" userId="3c5a3a07-513b-419c-bb23-1084aec5f85a" providerId="ADAL" clId="{8CE4DF53-567E-49A5-86E6-325BF91D446D}" dt="2025-09-10T10:07:05.968" v="17" actId="47"/>
        <pc:sldMkLst>
          <pc:docMk/>
          <pc:sldMk cId="4166962510" sldId="2142534548"/>
        </pc:sldMkLst>
      </pc:sldChg>
      <pc:sldChg chg="del">
        <pc:chgData name="Lise Zarrabi" userId="3c5a3a07-513b-419c-bb23-1084aec5f85a" providerId="ADAL" clId="{8CE4DF53-567E-49A5-86E6-325BF91D446D}" dt="2025-09-10T10:07:11.055" v="21" actId="47"/>
        <pc:sldMkLst>
          <pc:docMk/>
          <pc:sldMk cId="3716423618" sldId="2142534550"/>
        </pc:sldMkLst>
      </pc:sldChg>
      <pc:sldChg chg="add">
        <pc:chgData name="Lise Zarrabi" userId="3c5a3a07-513b-419c-bb23-1084aec5f85a" providerId="ADAL" clId="{8CE4DF53-567E-49A5-86E6-325BF91D446D}" dt="2025-09-10T10:04:18.830" v="3"/>
        <pc:sldMkLst>
          <pc:docMk/>
          <pc:sldMk cId="3924267969" sldId="2142534553"/>
        </pc:sldMkLst>
      </pc:sldChg>
      <pc:sldMasterChg chg="delSldLayout">
        <pc:chgData name="Lise Zarrabi" userId="3c5a3a07-513b-419c-bb23-1084aec5f85a" providerId="ADAL" clId="{8CE4DF53-567E-49A5-86E6-325BF91D446D}" dt="2025-09-10T10:08:02.763" v="23" actId="47"/>
        <pc:sldMasterMkLst>
          <pc:docMk/>
          <pc:sldMasterMk cId="149138282" sldId="2147483648"/>
        </pc:sldMasterMkLst>
        <pc:sldLayoutChg chg="del">
          <pc:chgData name="Lise Zarrabi" userId="3c5a3a07-513b-419c-bb23-1084aec5f85a" providerId="ADAL" clId="{8CE4DF53-567E-49A5-86E6-325BF91D446D}" dt="2025-09-10T10:08:02.763" v="23" actId="47"/>
          <pc:sldLayoutMkLst>
            <pc:docMk/>
            <pc:sldMasterMk cId="149138282" sldId="2147483648"/>
            <pc:sldLayoutMk cId="2725641993" sldId="2147483696"/>
          </pc:sldLayoutMkLst>
        </pc:sldLayoutChg>
      </pc:sldMasterChg>
    </pc:docChg>
  </pc:docChgLst>
  <pc:docChgLst>
    <pc:chgData name="Per Winberg" userId="5a828796-4642-4a24-b23b-bff28a16c8d3" providerId="ADAL" clId="{04AA688C-E3A0-49ED-8DD5-5F624DEF643B}"/>
    <pc:docChg chg="undo custSel addSld delSld modSld sldOrd">
      <pc:chgData name="Per Winberg" userId="5a828796-4642-4a24-b23b-bff28a16c8d3" providerId="ADAL" clId="{04AA688C-E3A0-49ED-8DD5-5F624DEF643B}" dt="2025-07-10T08:32:23.964" v="3209" actId="729"/>
      <pc:docMkLst>
        <pc:docMk/>
      </pc:docMkLst>
      <pc:sldChg chg="mod modShow">
        <pc:chgData name="Per Winberg" userId="5a828796-4642-4a24-b23b-bff28a16c8d3" providerId="ADAL" clId="{04AA688C-E3A0-49ED-8DD5-5F624DEF643B}" dt="2025-07-10T08:32:21.212" v="3208" actId="729"/>
        <pc:sldMkLst>
          <pc:docMk/>
          <pc:sldMk cId="2719087535" sldId="269"/>
        </pc:sldMkLst>
      </pc:sldChg>
      <pc:sldChg chg="ord">
        <pc:chgData name="Per Winberg" userId="5a828796-4642-4a24-b23b-bff28a16c8d3" providerId="ADAL" clId="{04AA688C-E3A0-49ED-8DD5-5F624DEF643B}" dt="2025-07-10T08:30:41.687" v="3205"/>
        <pc:sldMkLst>
          <pc:docMk/>
          <pc:sldMk cId="2751709263" sldId="272"/>
        </pc:sldMkLst>
      </pc:sldChg>
      <pc:sldChg chg="modNotesTx">
        <pc:chgData name="Per Winberg" userId="5a828796-4642-4a24-b23b-bff28a16c8d3" providerId="ADAL" clId="{04AA688C-E3A0-49ED-8DD5-5F624DEF643B}" dt="2025-07-10T07:49:26.403" v="3179" actId="113"/>
        <pc:sldMkLst>
          <pc:docMk/>
          <pc:sldMk cId="508970758" sldId="273"/>
        </pc:sldMkLst>
      </pc:sldChg>
      <pc:sldChg chg="ord">
        <pc:chgData name="Per Winberg" userId="5a828796-4642-4a24-b23b-bff28a16c8d3" providerId="ADAL" clId="{04AA688C-E3A0-49ED-8DD5-5F624DEF643B}" dt="2025-07-10T08:30:41.687" v="3205"/>
        <pc:sldMkLst>
          <pc:docMk/>
          <pc:sldMk cId="3298479293" sldId="284"/>
        </pc:sldMkLst>
      </pc:sldChg>
      <pc:sldChg chg="ord">
        <pc:chgData name="Per Winberg" userId="5a828796-4642-4a24-b23b-bff28a16c8d3" providerId="ADAL" clId="{04AA688C-E3A0-49ED-8DD5-5F624DEF643B}" dt="2025-07-10T08:31:31.231" v="3207"/>
        <pc:sldMkLst>
          <pc:docMk/>
          <pc:sldMk cId="641790739" sldId="586"/>
        </pc:sldMkLst>
      </pc:sldChg>
      <pc:sldChg chg="ord">
        <pc:chgData name="Per Winberg" userId="5a828796-4642-4a24-b23b-bff28a16c8d3" providerId="ADAL" clId="{04AA688C-E3A0-49ED-8DD5-5F624DEF643B}" dt="2025-07-10T08:30:41.687" v="3205"/>
        <pc:sldMkLst>
          <pc:docMk/>
          <pc:sldMk cId="1657324369" sldId="698"/>
        </pc:sldMkLst>
      </pc:sldChg>
      <pc:sldChg chg="mod modShow">
        <pc:chgData name="Per Winberg" userId="5a828796-4642-4a24-b23b-bff28a16c8d3" providerId="ADAL" clId="{04AA688C-E3A0-49ED-8DD5-5F624DEF643B}" dt="2025-07-10T08:32:23.964" v="3209" actId="729"/>
        <pc:sldMkLst>
          <pc:docMk/>
          <pc:sldMk cId="2097667224" sldId="809"/>
        </pc:sldMkLst>
      </pc:sldChg>
      <pc:sldChg chg="addSp delSp modSp mod delAnim">
        <pc:chgData name="Per Winberg" userId="5a828796-4642-4a24-b23b-bff28a16c8d3" providerId="ADAL" clId="{04AA688C-E3A0-49ED-8DD5-5F624DEF643B}" dt="2025-07-09T10:32:29.235" v="3176" actId="14100"/>
        <pc:sldMkLst>
          <pc:docMk/>
          <pc:sldMk cId="29214694" sldId="2142534505"/>
        </pc:sldMkLst>
      </pc:sldChg>
      <pc:sldChg chg="del">
        <pc:chgData name="Per Winberg" userId="5a828796-4642-4a24-b23b-bff28a16c8d3" providerId="ADAL" clId="{04AA688C-E3A0-49ED-8DD5-5F624DEF643B}" dt="2025-07-10T08:00:59.858" v="3180" actId="47"/>
        <pc:sldMkLst>
          <pc:docMk/>
          <pc:sldMk cId="2026776053" sldId="2142534515"/>
        </pc:sldMkLst>
      </pc:sldChg>
      <pc:sldChg chg="del">
        <pc:chgData name="Per Winberg" userId="5a828796-4642-4a24-b23b-bff28a16c8d3" providerId="ADAL" clId="{04AA688C-E3A0-49ED-8DD5-5F624DEF643B}" dt="2025-07-10T07:44:19.784" v="3178" actId="47"/>
        <pc:sldMkLst>
          <pc:docMk/>
          <pc:sldMk cId="4087613282" sldId="2142534523"/>
        </pc:sldMkLst>
      </pc:sldChg>
      <pc:sldChg chg="addSp delSp modSp mod">
        <pc:chgData name="Per Winberg" userId="5a828796-4642-4a24-b23b-bff28a16c8d3" providerId="ADAL" clId="{04AA688C-E3A0-49ED-8DD5-5F624DEF643B}" dt="2025-07-09T08:55:05.082" v="133" actId="20577"/>
        <pc:sldMkLst>
          <pc:docMk/>
          <pc:sldMk cId="3563359779" sldId="2142534526"/>
        </pc:sldMkLst>
      </pc:sldChg>
      <pc:sldChg chg="new del">
        <pc:chgData name="Per Winberg" userId="5a828796-4642-4a24-b23b-bff28a16c8d3" providerId="ADAL" clId="{04AA688C-E3A0-49ED-8DD5-5F624DEF643B}" dt="2025-07-09T08:59:45.526" v="135" actId="47"/>
        <pc:sldMkLst>
          <pc:docMk/>
          <pc:sldMk cId="1310958509" sldId="2142534527"/>
        </pc:sldMkLst>
      </pc:sldChg>
      <pc:sldChg chg="addSp delSp modSp add del mod delAnim">
        <pc:chgData name="Per Winberg" userId="5a828796-4642-4a24-b23b-bff28a16c8d3" providerId="ADAL" clId="{04AA688C-E3A0-49ED-8DD5-5F624DEF643B}" dt="2025-07-09T09:00:38.388" v="139" actId="47"/>
        <pc:sldMkLst>
          <pc:docMk/>
          <pc:sldMk cId="2297718183" sldId="2142534527"/>
        </pc:sldMkLst>
      </pc:sldChg>
      <pc:sldChg chg="addSp delSp modSp add mod">
        <pc:chgData name="Per Winberg" userId="5a828796-4642-4a24-b23b-bff28a16c8d3" providerId="ADAL" clId="{04AA688C-E3A0-49ED-8DD5-5F624DEF643B}" dt="2025-07-09T09:15:28.415" v="1147" actId="14100"/>
        <pc:sldMkLst>
          <pc:docMk/>
          <pc:sldMk cId="2602700355" sldId="2142534527"/>
        </pc:sldMkLst>
      </pc:sldChg>
      <pc:sldChg chg="new del">
        <pc:chgData name="Per Winberg" userId="5a828796-4642-4a24-b23b-bff28a16c8d3" providerId="ADAL" clId="{04AA688C-E3A0-49ED-8DD5-5F624DEF643B}" dt="2025-07-09T08:49:13.489" v="2" actId="47"/>
        <pc:sldMkLst>
          <pc:docMk/>
          <pc:sldMk cId="4272599931" sldId="2142534527"/>
        </pc:sldMkLst>
      </pc:sldChg>
      <pc:sldChg chg="add del">
        <pc:chgData name="Per Winberg" userId="5a828796-4642-4a24-b23b-bff28a16c8d3" providerId="ADAL" clId="{04AA688C-E3A0-49ED-8DD5-5F624DEF643B}" dt="2025-07-09T09:17:56.990" v="1149"/>
        <pc:sldMkLst>
          <pc:docMk/>
          <pc:sldMk cId="1690735579" sldId="2142534528"/>
        </pc:sldMkLst>
      </pc:sldChg>
      <pc:sldChg chg="addSp delSp modSp add mod delAnim">
        <pc:chgData name="Per Winberg" userId="5a828796-4642-4a24-b23b-bff28a16c8d3" providerId="ADAL" clId="{04AA688C-E3A0-49ED-8DD5-5F624DEF643B}" dt="2025-07-09T09:20:36.207" v="1244" actId="14100"/>
        <pc:sldMkLst>
          <pc:docMk/>
          <pc:sldMk cId="4194591005" sldId="2142534528"/>
        </pc:sldMkLst>
      </pc:sldChg>
      <pc:sldChg chg="addSp delSp modSp add mod delAnim modAnim">
        <pc:chgData name="Per Winberg" userId="5a828796-4642-4a24-b23b-bff28a16c8d3" providerId="ADAL" clId="{04AA688C-E3A0-49ED-8DD5-5F624DEF643B}" dt="2025-07-10T08:06:57.967" v="3203" actId="1076"/>
        <pc:sldMkLst>
          <pc:docMk/>
          <pc:sldMk cId="3202012898" sldId="2142534529"/>
        </pc:sldMkLst>
      </pc:sldChg>
      <pc:sldChg chg="add">
        <pc:chgData name="Per Winberg" userId="5a828796-4642-4a24-b23b-bff28a16c8d3" providerId="ADAL" clId="{04AA688C-E3A0-49ED-8DD5-5F624DEF643B}" dt="2025-07-10T07:44:15.964" v="3177"/>
        <pc:sldMkLst>
          <pc:docMk/>
          <pc:sldMk cId="3462203072" sldId="2142534530"/>
        </pc:sldMkLst>
      </pc:sldChg>
      <pc:sldChg chg="add">
        <pc:chgData name="Per Winberg" userId="5a828796-4642-4a24-b23b-bff28a16c8d3" providerId="ADAL" clId="{04AA688C-E3A0-49ED-8DD5-5F624DEF643B}" dt="2025-07-10T07:44:15.964" v="3177"/>
        <pc:sldMkLst>
          <pc:docMk/>
          <pc:sldMk cId="1293580609" sldId="2142534531"/>
        </pc:sldMkLst>
      </pc:sldChg>
    </pc:docChg>
  </pc:docChgLst>
  <pc:docChgLst>
    <pc:chgData name="Lise Zarrabi" userId="3c5a3a07-513b-419c-bb23-1084aec5f85a" providerId="ADAL" clId="{13855E1A-A515-4BA8-B7B4-2C9C29F64EC9}"/>
    <pc:docChg chg="undo custSel addSld delSld modSld sldOrd">
      <pc:chgData name="Lise Zarrabi" userId="3c5a3a07-513b-419c-bb23-1084aec5f85a" providerId="ADAL" clId="{13855E1A-A515-4BA8-B7B4-2C9C29F64EC9}" dt="2025-07-08T08:44:15.610" v="210" actId="20577"/>
      <pc:docMkLst>
        <pc:docMk/>
      </pc:docMkLst>
      <pc:sldChg chg="modSp mod">
        <pc:chgData name="Lise Zarrabi" userId="3c5a3a07-513b-419c-bb23-1084aec5f85a" providerId="ADAL" clId="{13855E1A-A515-4BA8-B7B4-2C9C29F64EC9}" dt="2025-07-08T08:39:13.589" v="49" actId="6549"/>
        <pc:sldMkLst>
          <pc:docMk/>
          <pc:sldMk cId="2252952420" sldId="569"/>
        </pc:sldMkLst>
      </pc:sldChg>
      <pc:sldChg chg="ord">
        <pc:chgData name="Lise Zarrabi" userId="3c5a3a07-513b-419c-bb23-1084aec5f85a" providerId="ADAL" clId="{13855E1A-A515-4BA8-B7B4-2C9C29F64EC9}" dt="2025-07-08T08:39:22.353" v="50" actId="20578"/>
        <pc:sldMkLst>
          <pc:docMk/>
          <pc:sldMk cId="1965267928" sldId="806"/>
        </pc:sldMkLst>
      </pc:sldChg>
      <pc:sldChg chg="del">
        <pc:chgData name="Lise Zarrabi" userId="3c5a3a07-513b-419c-bb23-1084aec5f85a" providerId="ADAL" clId="{13855E1A-A515-4BA8-B7B4-2C9C29F64EC9}" dt="2025-07-08T08:39:45.182" v="51" actId="47"/>
        <pc:sldMkLst>
          <pc:docMk/>
          <pc:sldMk cId="1422705405" sldId="2142534469"/>
        </pc:sldMkLst>
      </pc:sldChg>
      <pc:sldChg chg="del">
        <pc:chgData name="Lise Zarrabi" userId="3c5a3a07-513b-419c-bb23-1084aec5f85a" providerId="ADAL" clId="{13855E1A-A515-4BA8-B7B4-2C9C29F64EC9}" dt="2025-07-08T08:39:50.427" v="52" actId="47"/>
        <pc:sldMkLst>
          <pc:docMk/>
          <pc:sldMk cId="2041586351" sldId="2142534470"/>
        </pc:sldMkLst>
      </pc:sldChg>
      <pc:sldChg chg="del">
        <pc:chgData name="Lise Zarrabi" userId="3c5a3a07-513b-419c-bb23-1084aec5f85a" providerId="ADAL" clId="{13855E1A-A515-4BA8-B7B4-2C9C29F64EC9}" dt="2025-07-08T08:39:51.333" v="53" actId="47"/>
        <pc:sldMkLst>
          <pc:docMk/>
          <pc:sldMk cId="2611712765" sldId="2142534471"/>
        </pc:sldMkLst>
      </pc:sldChg>
      <pc:sldChg chg="del">
        <pc:chgData name="Lise Zarrabi" userId="3c5a3a07-513b-419c-bb23-1084aec5f85a" providerId="ADAL" clId="{13855E1A-A515-4BA8-B7B4-2C9C29F64EC9}" dt="2025-07-08T08:39:52.009" v="54" actId="47"/>
        <pc:sldMkLst>
          <pc:docMk/>
          <pc:sldMk cId="3221548043" sldId="2142534472"/>
        </pc:sldMkLst>
      </pc:sldChg>
      <pc:sldChg chg="del">
        <pc:chgData name="Lise Zarrabi" userId="3c5a3a07-513b-419c-bb23-1084aec5f85a" providerId="ADAL" clId="{13855E1A-A515-4BA8-B7B4-2C9C29F64EC9}" dt="2025-07-08T08:39:52.744" v="55" actId="47"/>
        <pc:sldMkLst>
          <pc:docMk/>
          <pc:sldMk cId="4236157282" sldId="2142534473"/>
        </pc:sldMkLst>
      </pc:sldChg>
      <pc:sldChg chg="del">
        <pc:chgData name="Lise Zarrabi" userId="3c5a3a07-513b-419c-bb23-1084aec5f85a" providerId="ADAL" clId="{13855E1A-A515-4BA8-B7B4-2C9C29F64EC9}" dt="2025-07-08T08:39:53.439" v="56" actId="47"/>
        <pc:sldMkLst>
          <pc:docMk/>
          <pc:sldMk cId="167475942" sldId="2142534474"/>
        </pc:sldMkLst>
      </pc:sldChg>
      <pc:sldChg chg="del">
        <pc:chgData name="Lise Zarrabi" userId="3c5a3a07-513b-419c-bb23-1084aec5f85a" providerId="ADAL" clId="{13855E1A-A515-4BA8-B7B4-2C9C29F64EC9}" dt="2025-07-08T08:39:54.100" v="57" actId="47"/>
        <pc:sldMkLst>
          <pc:docMk/>
          <pc:sldMk cId="3388968944" sldId="2142534475"/>
        </pc:sldMkLst>
      </pc:sldChg>
      <pc:sldChg chg="del">
        <pc:chgData name="Lise Zarrabi" userId="3c5a3a07-513b-419c-bb23-1084aec5f85a" providerId="ADAL" clId="{13855E1A-A515-4BA8-B7B4-2C9C29F64EC9}" dt="2025-07-08T08:39:54.800" v="58" actId="47"/>
        <pc:sldMkLst>
          <pc:docMk/>
          <pc:sldMk cId="395338879" sldId="2142534476"/>
        </pc:sldMkLst>
      </pc:sldChg>
      <pc:sldChg chg="del">
        <pc:chgData name="Lise Zarrabi" userId="3c5a3a07-513b-419c-bb23-1084aec5f85a" providerId="ADAL" clId="{13855E1A-A515-4BA8-B7B4-2C9C29F64EC9}" dt="2025-07-08T08:39:55.462" v="59" actId="47"/>
        <pc:sldMkLst>
          <pc:docMk/>
          <pc:sldMk cId="546807564" sldId="2142534477"/>
        </pc:sldMkLst>
      </pc:sldChg>
      <pc:sldChg chg="del">
        <pc:chgData name="Lise Zarrabi" userId="3c5a3a07-513b-419c-bb23-1084aec5f85a" providerId="ADAL" clId="{13855E1A-A515-4BA8-B7B4-2C9C29F64EC9}" dt="2025-07-08T08:39:56.155" v="60" actId="47"/>
        <pc:sldMkLst>
          <pc:docMk/>
          <pc:sldMk cId="883540798" sldId="2142534478"/>
        </pc:sldMkLst>
      </pc:sldChg>
      <pc:sldChg chg="del">
        <pc:chgData name="Lise Zarrabi" userId="3c5a3a07-513b-419c-bb23-1084aec5f85a" providerId="ADAL" clId="{13855E1A-A515-4BA8-B7B4-2C9C29F64EC9}" dt="2025-07-08T08:39:56.874" v="61" actId="47"/>
        <pc:sldMkLst>
          <pc:docMk/>
          <pc:sldMk cId="3850539617" sldId="2142534479"/>
        </pc:sldMkLst>
      </pc:sldChg>
      <pc:sldChg chg="del">
        <pc:chgData name="Lise Zarrabi" userId="3c5a3a07-513b-419c-bb23-1084aec5f85a" providerId="ADAL" clId="{13855E1A-A515-4BA8-B7B4-2C9C29F64EC9}" dt="2025-07-08T08:39:57.630" v="62" actId="47"/>
        <pc:sldMkLst>
          <pc:docMk/>
          <pc:sldMk cId="1904527787" sldId="2142534480"/>
        </pc:sldMkLst>
      </pc:sldChg>
      <pc:sldChg chg="del">
        <pc:chgData name="Lise Zarrabi" userId="3c5a3a07-513b-419c-bb23-1084aec5f85a" providerId="ADAL" clId="{13855E1A-A515-4BA8-B7B4-2C9C29F64EC9}" dt="2025-07-08T08:39:58.335" v="63" actId="47"/>
        <pc:sldMkLst>
          <pc:docMk/>
          <pc:sldMk cId="4115450951" sldId="2142534481"/>
        </pc:sldMkLst>
      </pc:sldChg>
      <pc:sldChg chg="del">
        <pc:chgData name="Lise Zarrabi" userId="3c5a3a07-513b-419c-bb23-1084aec5f85a" providerId="ADAL" clId="{13855E1A-A515-4BA8-B7B4-2C9C29F64EC9}" dt="2025-07-08T08:39:59.038" v="64" actId="47"/>
        <pc:sldMkLst>
          <pc:docMk/>
          <pc:sldMk cId="3075228053" sldId="2142534482"/>
        </pc:sldMkLst>
      </pc:sldChg>
      <pc:sldChg chg="del">
        <pc:chgData name="Lise Zarrabi" userId="3c5a3a07-513b-419c-bb23-1084aec5f85a" providerId="ADAL" clId="{13855E1A-A515-4BA8-B7B4-2C9C29F64EC9}" dt="2025-07-08T08:40:01.166" v="65" actId="47"/>
        <pc:sldMkLst>
          <pc:docMk/>
          <pc:sldMk cId="4013294214" sldId="2142534483"/>
        </pc:sldMkLst>
      </pc:sldChg>
      <pc:sldChg chg="modSp mod">
        <pc:chgData name="Lise Zarrabi" userId="3c5a3a07-513b-419c-bb23-1084aec5f85a" providerId="ADAL" clId="{13855E1A-A515-4BA8-B7B4-2C9C29F64EC9}" dt="2025-07-08T08:42:49.889" v="159" actId="20577"/>
        <pc:sldMkLst>
          <pc:docMk/>
          <pc:sldMk cId="3855657717" sldId="2142534497"/>
        </pc:sldMkLst>
      </pc:sldChg>
      <pc:sldChg chg="modSp mod">
        <pc:chgData name="Lise Zarrabi" userId="3c5a3a07-513b-419c-bb23-1084aec5f85a" providerId="ADAL" clId="{13855E1A-A515-4BA8-B7B4-2C9C29F64EC9}" dt="2025-07-08T08:43:09.700" v="167" actId="20577"/>
        <pc:sldMkLst>
          <pc:docMk/>
          <pc:sldMk cId="29214694" sldId="2142534505"/>
        </pc:sldMkLst>
      </pc:sldChg>
      <pc:sldChg chg="addSp modSp mod">
        <pc:chgData name="Lise Zarrabi" userId="3c5a3a07-513b-419c-bb23-1084aec5f85a" providerId="ADAL" clId="{13855E1A-A515-4BA8-B7B4-2C9C29F64EC9}" dt="2025-07-08T08:41:54.759" v="111" actId="20577"/>
        <pc:sldMkLst>
          <pc:docMk/>
          <pc:sldMk cId="2026776053" sldId="2142534515"/>
        </pc:sldMkLst>
      </pc:sldChg>
      <pc:sldChg chg="modSp mod">
        <pc:chgData name="Lise Zarrabi" userId="3c5a3a07-513b-419c-bb23-1084aec5f85a" providerId="ADAL" clId="{13855E1A-A515-4BA8-B7B4-2C9C29F64EC9}" dt="2025-07-08T08:44:15.610" v="210" actId="20577"/>
        <pc:sldMkLst>
          <pc:docMk/>
          <pc:sldMk cId="4087613282" sldId="2142534523"/>
        </pc:sldMkLst>
      </pc:sldChg>
      <pc:sldChg chg="modSp add mod">
        <pc:chgData name="Lise Zarrabi" userId="3c5a3a07-513b-419c-bb23-1084aec5f85a" providerId="ADAL" clId="{13855E1A-A515-4BA8-B7B4-2C9C29F64EC9}" dt="2025-07-08T08:40:26.252" v="98" actId="20577"/>
        <pc:sldMkLst>
          <pc:docMk/>
          <pc:sldMk cId="1974113813" sldId="2142534524"/>
        </pc:sldMkLst>
      </pc:sldChg>
      <pc:sldChg chg="modSp add mod">
        <pc:chgData name="Lise Zarrabi" userId="3c5a3a07-513b-419c-bb23-1084aec5f85a" providerId="ADAL" clId="{13855E1A-A515-4BA8-B7B4-2C9C29F64EC9}" dt="2025-07-08T08:42:30.418" v="150" actId="20577"/>
        <pc:sldMkLst>
          <pc:docMk/>
          <pc:sldMk cId="1749269587" sldId="2142534525"/>
        </pc:sldMkLst>
      </pc:sldChg>
    </pc:docChg>
  </pc:docChgLst>
  <pc:docChgLst>
    <pc:chgData name="Per Winberg" userId="5a828796-4642-4a24-b23b-bff28a16c8d3" providerId="ADAL" clId="{6A3BB1CB-2BEC-47DF-B566-DD2C327BA995}"/>
    <pc:docChg chg="modSld">
      <pc:chgData name="Per Winberg" userId="5a828796-4642-4a24-b23b-bff28a16c8d3" providerId="ADAL" clId="{6A3BB1CB-2BEC-47DF-B566-DD2C327BA995}" dt="2025-06-25T11:05:42.623" v="122"/>
      <pc:docMkLst>
        <pc:docMk/>
      </pc:docMkLst>
      <pc:sldChg chg="modNotesTx">
        <pc:chgData name="Per Winberg" userId="5a828796-4642-4a24-b23b-bff28a16c8d3" providerId="ADAL" clId="{6A3BB1CB-2BEC-47DF-B566-DD2C327BA995}" dt="2025-06-25T11:01:31.055" v="116" actId="20577"/>
        <pc:sldMkLst>
          <pc:docMk/>
          <pc:sldMk cId="508970758" sldId="273"/>
        </pc:sldMkLst>
      </pc:sldChg>
      <pc:sldChg chg="modNotesTx">
        <pc:chgData name="Per Winberg" userId="5a828796-4642-4a24-b23b-bff28a16c8d3" providerId="ADAL" clId="{6A3BB1CB-2BEC-47DF-B566-DD2C327BA995}" dt="2025-06-25T11:05:42.623" v="122"/>
        <pc:sldMkLst>
          <pc:docMk/>
          <pc:sldMk cId="3624283370" sldId="807"/>
        </pc:sldMkLst>
      </pc:sldChg>
      <pc:sldChg chg="modNotesTx">
        <pc:chgData name="Per Winberg" userId="5a828796-4642-4a24-b23b-bff28a16c8d3" providerId="ADAL" clId="{6A3BB1CB-2BEC-47DF-B566-DD2C327BA995}" dt="2025-06-25T11:04:53.809" v="120"/>
        <pc:sldMkLst>
          <pc:docMk/>
          <pc:sldMk cId="2097667224" sldId="809"/>
        </pc:sldMkLst>
      </pc:sldChg>
      <pc:sldChg chg="modNotesTx">
        <pc:chgData name="Per Winberg" userId="5a828796-4642-4a24-b23b-bff28a16c8d3" providerId="ADAL" clId="{6A3BB1CB-2BEC-47DF-B566-DD2C327BA995}" dt="2025-06-25T10:59:38.952" v="115"/>
        <pc:sldMkLst>
          <pc:docMk/>
          <pc:sldMk cId="3974340551" sldId="2142534496"/>
        </pc:sldMkLst>
      </pc:sldChg>
      <pc:sldChg chg="modNotesTx">
        <pc:chgData name="Per Winberg" userId="5a828796-4642-4a24-b23b-bff28a16c8d3" providerId="ADAL" clId="{6A3BB1CB-2BEC-47DF-B566-DD2C327BA995}" dt="2025-06-25T10:48:45.026" v="111" actId="20577"/>
        <pc:sldMkLst>
          <pc:docMk/>
          <pc:sldMk cId="1292654440" sldId="2142534521"/>
        </pc:sldMkLst>
      </pc:sldChg>
    </pc:docChg>
  </pc:docChgLst>
  <pc:docChgLst>
    <pc:chgData name="Annelie Lindvall" userId="f22dc1bc-0d84-4608-b7a7-9c063e787c52" providerId="ADAL" clId="{03E8FFAA-90D9-483E-BB2B-BBDC33FC6C0A}"/>
    <pc:docChg chg="custSel modSld">
      <pc:chgData name="Annelie Lindvall" userId="f22dc1bc-0d84-4608-b7a7-9c063e787c52" providerId="ADAL" clId="{03E8FFAA-90D9-483E-BB2B-BBDC33FC6C0A}" dt="2025-08-07T11:14:51.054" v="9" actId="6549"/>
      <pc:docMkLst>
        <pc:docMk/>
      </pc:docMkLst>
      <pc:sldChg chg="modSp mod">
        <pc:chgData name="Annelie Lindvall" userId="f22dc1bc-0d84-4608-b7a7-9c063e787c52" providerId="ADAL" clId="{03E8FFAA-90D9-483E-BB2B-BBDC33FC6C0A}" dt="2025-08-07T11:10:44.399" v="0" actId="1076"/>
        <pc:sldMkLst>
          <pc:docMk/>
          <pc:sldMk cId="3619880032" sldId="2142534484"/>
        </pc:sldMkLst>
      </pc:sldChg>
      <pc:sldChg chg="modSp mod">
        <pc:chgData name="Annelie Lindvall" userId="f22dc1bc-0d84-4608-b7a7-9c063e787c52" providerId="ADAL" clId="{03E8FFAA-90D9-483E-BB2B-BBDC33FC6C0A}" dt="2025-08-07T11:11:37.736" v="8" actId="20577"/>
        <pc:sldMkLst>
          <pc:docMk/>
          <pc:sldMk cId="1006340564" sldId="2142534487"/>
        </pc:sldMkLst>
      </pc:sldChg>
      <pc:sldChg chg="modNotesTx">
        <pc:chgData name="Annelie Lindvall" userId="f22dc1bc-0d84-4608-b7a7-9c063e787c52" providerId="ADAL" clId="{03E8FFAA-90D9-483E-BB2B-BBDC33FC6C0A}" dt="2025-08-07T11:14:51.054" v="9" actId="6549"/>
        <pc:sldMkLst>
          <pc:docMk/>
          <pc:sldMk cId="2487744488" sldId="2142534509"/>
        </pc:sldMkLst>
      </pc:sldChg>
    </pc:docChg>
  </pc:docChgLst>
  <pc:docChgLst>
    <pc:chgData name="Lise Zarrabi" userId="3c5a3a07-513b-419c-bb23-1084aec5f85a" providerId="ADAL" clId="{C35DDCD5-75ED-46CB-9324-315FE9629F4E}"/>
    <pc:docChg chg="undo custSel addSld delSld modSld sldOrd">
      <pc:chgData name="Lise Zarrabi" userId="3c5a3a07-513b-419c-bb23-1084aec5f85a" providerId="ADAL" clId="{C35DDCD5-75ED-46CB-9324-315FE9629F4E}" dt="2025-08-29T06:17:06.075" v="2228"/>
      <pc:docMkLst>
        <pc:docMk/>
      </pc:docMkLst>
      <pc:sldChg chg="addSp modSp mod ord modClrScheme modShow chgLayout">
        <pc:chgData name="Lise Zarrabi" userId="3c5a3a07-513b-419c-bb23-1084aec5f85a" providerId="ADAL" clId="{C35DDCD5-75ED-46CB-9324-315FE9629F4E}" dt="2025-08-25T06:18:23.161" v="2223"/>
        <pc:sldMkLst>
          <pc:docMk/>
          <pc:sldMk cId="3493103625" sldId="260"/>
        </pc:sldMkLst>
      </pc:sldChg>
      <pc:sldChg chg="modNotesTx">
        <pc:chgData name="Lise Zarrabi" userId="3c5a3a07-513b-419c-bb23-1084aec5f85a" providerId="ADAL" clId="{C35DDCD5-75ED-46CB-9324-315FE9629F4E}" dt="2025-07-29T09:20:51.167" v="733" actId="20577"/>
        <pc:sldMkLst>
          <pc:docMk/>
          <pc:sldMk cId="4169431558" sldId="261"/>
        </pc:sldMkLst>
      </pc:sldChg>
      <pc:sldChg chg="add">
        <pc:chgData name="Lise Zarrabi" userId="3c5a3a07-513b-419c-bb23-1084aec5f85a" providerId="ADAL" clId="{C35DDCD5-75ED-46CB-9324-315FE9629F4E}" dt="2025-08-29T06:17:06.075" v="2228"/>
        <pc:sldMkLst>
          <pc:docMk/>
          <pc:sldMk cId="1507002974" sldId="269"/>
        </pc:sldMkLst>
      </pc:sldChg>
      <pc:sldChg chg="del">
        <pc:chgData name="Lise Zarrabi" userId="3c5a3a07-513b-419c-bb23-1084aec5f85a" providerId="ADAL" clId="{C35DDCD5-75ED-46CB-9324-315FE9629F4E}" dt="2025-07-29T09:00:58.939" v="501" actId="47"/>
        <pc:sldMkLst>
          <pc:docMk/>
          <pc:sldMk cId="2719087535" sldId="269"/>
        </pc:sldMkLst>
      </pc:sldChg>
      <pc:sldChg chg="del">
        <pc:chgData name="Lise Zarrabi" userId="3c5a3a07-513b-419c-bb23-1084aec5f85a" providerId="ADAL" clId="{C35DDCD5-75ED-46CB-9324-315FE9629F4E}" dt="2025-07-29T09:00:55.026" v="498" actId="47"/>
        <pc:sldMkLst>
          <pc:docMk/>
          <pc:sldMk cId="2751709263" sldId="272"/>
        </pc:sldMkLst>
      </pc:sldChg>
      <pc:sldChg chg="del">
        <pc:chgData name="Lise Zarrabi" userId="3c5a3a07-513b-419c-bb23-1084aec5f85a" providerId="ADAL" clId="{C35DDCD5-75ED-46CB-9324-315FE9629F4E}" dt="2025-07-29T09:00:57.239" v="500" actId="47"/>
        <pc:sldMkLst>
          <pc:docMk/>
          <pc:sldMk cId="508970758" sldId="273"/>
        </pc:sldMkLst>
      </pc:sldChg>
      <pc:sldChg chg="del">
        <pc:chgData name="Lise Zarrabi" userId="3c5a3a07-513b-419c-bb23-1084aec5f85a" providerId="ADAL" clId="{C35DDCD5-75ED-46CB-9324-315FE9629F4E}" dt="2025-07-29T09:00:56.051" v="499" actId="47"/>
        <pc:sldMkLst>
          <pc:docMk/>
          <pc:sldMk cId="3298479293" sldId="284"/>
        </pc:sldMkLst>
      </pc:sldChg>
      <pc:sldChg chg="modSp mod">
        <pc:chgData name="Lise Zarrabi" userId="3c5a3a07-513b-419c-bb23-1084aec5f85a" providerId="ADAL" clId="{C35DDCD5-75ED-46CB-9324-315FE9629F4E}" dt="2025-08-15T11:03:35.997" v="968" actId="20577"/>
        <pc:sldMkLst>
          <pc:docMk/>
          <pc:sldMk cId="2252952420" sldId="569"/>
        </pc:sldMkLst>
      </pc:sldChg>
      <pc:sldChg chg="del">
        <pc:chgData name="Lise Zarrabi" userId="3c5a3a07-513b-419c-bb23-1084aec5f85a" providerId="ADAL" clId="{C35DDCD5-75ED-46CB-9324-315FE9629F4E}" dt="2025-07-29T09:00:52.062" v="496" actId="47"/>
        <pc:sldMkLst>
          <pc:docMk/>
          <pc:sldMk cId="641790739" sldId="586"/>
        </pc:sldMkLst>
      </pc:sldChg>
      <pc:sldChg chg="del">
        <pc:chgData name="Lise Zarrabi" userId="3c5a3a07-513b-419c-bb23-1084aec5f85a" providerId="ADAL" clId="{C35DDCD5-75ED-46CB-9324-315FE9629F4E}" dt="2025-07-29T09:00:53.420" v="497" actId="47"/>
        <pc:sldMkLst>
          <pc:docMk/>
          <pc:sldMk cId="1657324369" sldId="698"/>
        </pc:sldMkLst>
      </pc:sldChg>
      <pc:sldChg chg="modNotesTx">
        <pc:chgData name="Lise Zarrabi" userId="3c5a3a07-513b-419c-bb23-1084aec5f85a" providerId="ADAL" clId="{C35DDCD5-75ED-46CB-9324-315FE9629F4E}" dt="2025-07-29T09:11:22.917" v="626" actId="20577"/>
        <pc:sldMkLst>
          <pc:docMk/>
          <pc:sldMk cId="1965267928" sldId="806"/>
        </pc:sldMkLst>
      </pc:sldChg>
      <pc:sldChg chg="del">
        <pc:chgData name="Lise Zarrabi" userId="3c5a3a07-513b-419c-bb23-1084aec5f85a" providerId="ADAL" clId="{C35DDCD5-75ED-46CB-9324-315FE9629F4E}" dt="2025-07-29T09:01:02.299" v="503" actId="47"/>
        <pc:sldMkLst>
          <pc:docMk/>
          <pc:sldMk cId="3624283370" sldId="807"/>
        </pc:sldMkLst>
      </pc:sldChg>
      <pc:sldChg chg="del">
        <pc:chgData name="Lise Zarrabi" userId="3c5a3a07-513b-419c-bb23-1084aec5f85a" providerId="ADAL" clId="{C35DDCD5-75ED-46CB-9324-315FE9629F4E}" dt="2025-07-29T09:01:00.941" v="502" actId="47"/>
        <pc:sldMkLst>
          <pc:docMk/>
          <pc:sldMk cId="2097667224" sldId="809"/>
        </pc:sldMkLst>
      </pc:sldChg>
      <pc:sldChg chg="modSp modAnim modNotesTx">
        <pc:chgData name="Lise Zarrabi" userId="3c5a3a07-513b-419c-bb23-1084aec5f85a" providerId="ADAL" clId="{C35DDCD5-75ED-46CB-9324-315FE9629F4E}" dt="2025-08-07T06:26:28.290" v="737" actId="20577"/>
        <pc:sldMkLst>
          <pc:docMk/>
          <pc:sldMk cId="3619880032" sldId="2142534484"/>
        </pc:sldMkLst>
      </pc:sldChg>
      <pc:sldChg chg="modSp mod">
        <pc:chgData name="Lise Zarrabi" userId="3c5a3a07-513b-419c-bb23-1084aec5f85a" providerId="ADAL" clId="{C35DDCD5-75ED-46CB-9324-315FE9629F4E}" dt="2025-07-29T08:43:41.066" v="255" actId="20577"/>
        <pc:sldMkLst>
          <pc:docMk/>
          <pc:sldMk cId="2172592747" sldId="2142534492"/>
        </pc:sldMkLst>
      </pc:sldChg>
      <pc:sldChg chg="modSp del mod modShow">
        <pc:chgData name="Lise Zarrabi" userId="3c5a3a07-513b-419c-bb23-1084aec5f85a" providerId="ADAL" clId="{C35DDCD5-75ED-46CB-9324-315FE9629F4E}" dt="2025-08-07T06:36:42.803" v="756" actId="47"/>
        <pc:sldMkLst>
          <pc:docMk/>
          <pc:sldMk cId="3855657717" sldId="2142534497"/>
        </pc:sldMkLst>
      </pc:sldChg>
      <pc:sldChg chg="modNotesTx">
        <pc:chgData name="Lise Zarrabi" userId="3c5a3a07-513b-419c-bb23-1084aec5f85a" providerId="ADAL" clId="{C35DDCD5-75ED-46CB-9324-315FE9629F4E}" dt="2025-07-29T09:14:46.552" v="655" actId="6549"/>
        <pc:sldMkLst>
          <pc:docMk/>
          <pc:sldMk cId="3472841877" sldId="2142534507"/>
        </pc:sldMkLst>
      </pc:sldChg>
      <pc:sldChg chg="modSp modAnim modNotesTx">
        <pc:chgData name="Lise Zarrabi" userId="3c5a3a07-513b-419c-bb23-1084aec5f85a" providerId="ADAL" clId="{C35DDCD5-75ED-46CB-9324-315FE9629F4E}" dt="2025-07-29T08:59:27.095" v="494" actId="6549"/>
        <pc:sldMkLst>
          <pc:docMk/>
          <pc:sldMk cId="852202409" sldId="2142534508"/>
        </pc:sldMkLst>
      </pc:sldChg>
      <pc:sldChg chg="del">
        <pc:chgData name="Lise Zarrabi" userId="3c5a3a07-513b-419c-bb23-1084aec5f85a" providerId="ADAL" clId="{C35DDCD5-75ED-46CB-9324-315FE9629F4E}" dt="2025-07-29T09:01:03.515" v="504" actId="47"/>
        <pc:sldMkLst>
          <pc:docMk/>
          <pc:sldMk cId="2091604492" sldId="2142534510"/>
        </pc:sldMkLst>
      </pc:sldChg>
      <pc:sldChg chg="del">
        <pc:chgData name="Lise Zarrabi" userId="3c5a3a07-513b-419c-bb23-1084aec5f85a" providerId="ADAL" clId="{C35DDCD5-75ED-46CB-9324-315FE9629F4E}" dt="2025-07-29T09:01:04.429" v="505" actId="47"/>
        <pc:sldMkLst>
          <pc:docMk/>
          <pc:sldMk cId="615123719" sldId="2142534511"/>
        </pc:sldMkLst>
      </pc:sldChg>
      <pc:sldChg chg="del">
        <pc:chgData name="Lise Zarrabi" userId="3c5a3a07-513b-419c-bb23-1084aec5f85a" providerId="ADAL" clId="{C35DDCD5-75ED-46CB-9324-315FE9629F4E}" dt="2025-07-29T09:01:05.587" v="506" actId="47"/>
        <pc:sldMkLst>
          <pc:docMk/>
          <pc:sldMk cId="3115678360" sldId="2142534512"/>
        </pc:sldMkLst>
      </pc:sldChg>
      <pc:sldChg chg="addSp modSp mod modShow">
        <pc:chgData name="Lise Zarrabi" userId="3c5a3a07-513b-419c-bb23-1084aec5f85a" providerId="ADAL" clId="{C35DDCD5-75ED-46CB-9324-315FE9629F4E}" dt="2025-08-15T11:20:12.473" v="1004" actId="729"/>
        <pc:sldMkLst>
          <pc:docMk/>
          <pc:sldMk cId="1999104185" sldId="2142534518"/>
        </pc:sldMkLst>
      </pc:sldChg>
      <pc:sldChg chg="addSp delSp modSp mod ord modClrScheme modShow chgLayout">
        <pc:chgData name="Lise Zarrabi" userId="3c5a3a07-513b-419c-bb23-1084aec5f85a" providerId="ADAL" clId="{C35DDCD5-75ED-46CB-9324-315FE9629F4E}" dt="2025-08-25T06:18:31.828" v="2225"/>
        <pc:sldMkLst>
          <pc:docMk/>
          <pc:sldMk cId="2185135242" sldId="2142534522"/>
        </pc:sldMkLst>
      </pc:sldChg>
      <pc:sldChg chg="modSp mod">
        <pc:chgData name="Lise Zarrabi" userId="3c5a3a07-513b-419c-bb23-1084aec5f85a" providerId="ADAL" clId="{C35DDCD5-75ED-46CB-9324-315FE9629F4E}" dt="2025-07-29T09:12:48.431" v="648" actId="20577"/>
        <pc:sldMkLst>
          <pc:docMk/>
          <pc:sldMk cId="1749269587" sldId="2142534525"/>
        </pc:sldMkLst>
      </pc:sldChg>
      <pc:sldChg chg="delSp modSp mod">
        <pc:chgData name="Lise Zarrabi" userId="3c5a3a07-513b-419c-bb23-1084aec5f85a" providerId="ADAL" clId="{C35DDCD5-75ED-46CB-9324-315FE9629F4E}" dt="2025-07-29T09:09:46.406" v="595" actId="478"/>
        <pc:sldMkLst>
          <pc:docMk/>
          <pc:sldMk cId="3563359779" sldId="2142534526"/>
        </pc:sldMkLst>
      </pc:sldChg>
      <pc:sldChg chg="delSp modSp mod">
        <pc:chgData name="Lise Zarrabi" userId="3c5a3a07-513b-419c-bb23-1084aec5f85a" providerId="ADAL" clId="{C35DDCD5-75ED-46CB-9324-315FE9629F4E}" dt="2025-07-29T09:09:59.648" v="596" actId="478"/>
        <pc:sldMkLst>
          <pc:docMk/>
          <pc:sldMk cId="2602700355" sldId="2142534527"/>
        </pc:sldMkLst>
      </pc:sldChg>
      <pc:sldChg chg="modSp mod">
        <pc:chgData name="Lise Zarrabi" userId="3c5a3a07-513b-419c-bb23-1084aec5f85a" providerId="ADAL" clId="{C35DDCD5-75ED-46CB-9324-315FE9629F4E}" dt="2025-08-07T06:30:21.767" v="755" actId="20577"/>
        <pc:sldMkLst>
          <pc:docMk/>
          <pc:sldMk cId="3202012898" sldId="2142534529"/>
        </pc:sldMkLst>
      </pc:sldChg>
      <pc:sldChg chg="mod modShow">
        <pc:chgData name="Lise Zarrabi" userId="3c5a3a07-513b-419c-bb23-1084aec5f85a" providerId="ADAL" clId="{C35DDCD5-75ED-46CB-9324-315FE9629F4E}" dt="2025-08-15T11:43:20.072" v="2193" actId="729"/>
        <pc:sldMkLst>
          <pc:docMk/>
          <pc:sldMk cId="3462203072" sldId="2142534530"/>
        </pc:sldMkLst>
      </pc:sldChg>
      <pc:sldChg chg="mod modShow">
        <pc:chgData name="Lise Zarrabi" userId="3c5a3a07-513b-419c-bb23-1084aec5f85a" providerId="ADAL" clId="{C35DDCD5-75ED-46CB-9324-315FE9629F4E}" dt="2025-08-15T11:43:26.739" v="2194" actId="729"/>
        <pc:sldMkLst>
          <pc:docMk/>
          <pc:sldMk cId="1293580609" sldId="2142534531"/>
        </pc:sldMkLst>
      </pc:sldChg>
      <pc:sldChg chg="modSp add mod">
        <pc:chgData name="Lise Zarrabi" userId="3c5a3a07-513b-419c-bb23-1084aec5f85a" providerId="ADAL" clId="{C35DDCD5-75ED-46CB-9324-315FE9629F4E}" dt="2025-08-15T11:15:15.494" v="993" actId="20577"/>
        <pc:sldMkLst>
          <pc:docMk/>
          <pc:sldMk cId="213500294" sldId="2142534532"/>
        </pc:sldMkLst>
      </pc:sldChg>
      <pc:sldChg chg="add">
        <pc:chgData name="Lise Zarrabi" userId="3c5a3a07-513b-419c-bb23-1084aec5f85a" providerId="ADAL" clId="{C35DDCD5-75ED-46CB-9324-315FE9629F4E}" dt="2025-07-29T09:00:40.070" v="495"/>
        <pc:sldMkLst>
          <pc:docMk/>
          <pc:sldMk cId="3012642473" sldId="2142534533"/>
        </pc:sldMkLst>
      </pc:sldChg>
      <pc:sldChg chg="add">
        <pc:chgData name="Lise Zarrabi" userId="3c5a3a07-513b-419c-bb23-1084aec5f85a" providerId="ADAL" clId="{C35DDCD5-75ED-46CB-9324-315FE9629F4E}" dt="2025-07-29T09:00:40.070" v="495"/>
        <pc:sldMkLst>
          <pc:docMk/>
          <pc:sldMk cId="604830556" sldId="2142534534"/>
        </pc:sldMkLst>
      </pc:sldChg>
      <pc:sldChg chg="add">
        <pc:chgData name="Lise Zarrabi" userId="3c5a3a07-513b-419c-bb23-1084aec5f85a" providerId="ADAL" clId="{C35DDCD5-75ED-46CB-9324-315FE9629F4E}" dt="2025-07-29T09:00:40.070" v="495"/>
        <pc:sldMkLst>
          <pc:docMk/>
          <pc:sldMk cId="4198062054" sldId="2142534535"/>
        </pc:sldMkLst>
      </pc:sldChg>
      <pc:sldChg chg="add">
        <pc:chgData name="Lise Zarrabi" userId="3c5a3a07-513b-419c-bb23-1084aec5f85a" providerId="ADAL" clId="{C35DDCD5-75ED-46CB-9324-315FE9629F4E}" dt="2025-07-29T09:00:40.070" v="495"/>
        <pc:sldMkLst>
          <pc:docMk/>
          <pc:sldMk cId="4001176929" sldId="2142534536"/>
        </pc:sldMkLst>
      </pc:sldChg>
      <pc:sldChg chg="add">
        <pc:chgData name="Lise Zarrabi" userId="3c5a3a07-513b-419c-bb23-1084aec5f85a" providerId="ADAL" clId="{C35DDCD5-75ED-46CB-9324-315FE9629F4E}" dt="2025-07-29T09:00:40.070" v="495"/>
        <pc:sldMkLst>
          <pc:docMk/>
          <pc:sldMk cId="3607504762" sldId="2142534537"/>
        </pc:sldMkLst>
      </pc:sldChg>
      <pc:sldChg chg="add">
        <pc:chgData name="Lise Zarrabi" userId="3c5a3a07-513b-419c-bb23-1084aec5f85a" providerId="ADAL" clId="{C35DDCD5-75ED-46CB-9324-315FE9629F4E}" dt="2025-07-29T09:00:40.070" v="495"/>
        <pc:sldMkLst>
          <pc:docMk/>
          <pc:sldMk cId="2714150698" sldId="2142534538"/>
        </pc:sldMkLst>
      </pc:sldChg>
      <pc:sldChg chg="add">
        <pc:chgData name="Lise Zarrabi" userId="3c5a3a07-513b-419c-bb23-1084aec5f85a" providerId="ADAL" clId="{C35DDCD5-75ED-46CB-9324-315FE9629F4E}" dt="2025-07-29T09:00:40.070" v="495"/>
        <pc:sldMkLst>
          <pc:docMk/>
          <pc:sldMk cId="749340701" sldId="2142534539"/>
        </pc:sldMkLst>
      </pc:sldChg>
      <pc:sldChg chg="add del">
        <pc:chgData name="Lise Zarrabi" userId="3c5a3a07-513b-419c-bb23-1084aec5f85a" providerId="ADAL" clId="{C35DDCD5-75ED-46CB-9324-315FE9629F4E}" dt="2025-08-15T11:17:41.873" v="995" actId="47"/>
        <pc:sldMkLst>
          <pc:docMk/>
          <pc:sldMk cId="3369206097" sldId="2142534540"/>
        </pc:sldMkLst>
      </pc:sldChg>
      <pc:sldChg chg="add del">
        <pc:chgData name="Lise Zarrabi" userId="3c5a3a07-513b-419c-bb23-1084aec5f85a" providerId="ADAL" clId="{C35DDCD5-75ED-46CB-9324-315FE9629F4E}" dt="2025-08-15T11:17:43.331" v="996" actId="47"/>
        <pc:sldMkLst>
          <pc:docMk/>
          <pc:sldMk cId="3849709779" sldId="2142534541"/>
        </pc:sldMkLst>
      </pc:sldChg>
      <pc:sldChg chg="add del">
        <pc:chgData name="Lise Zarrabi" userId="3c5a3a07-513b-419c-bb23-1084aec5f85a" providerId="ADAL" clId="{C35DDCD5-75ED-46CB-9324-315FE9629F4E}" dt="2025-08-15T11:17:44.396" v="997" actId="47"/>
        <pc:sldMkLst>
          <pc:docMk/>
          <pc:sldMk cId="1517865364" sldId="2142534542"/>
        </pc:sldMkLst>
      </pc:sldChg>
      <pc:sldChg chg="add">
        <pc:chgData name="Lise Zarrabi" userId="3c5a3a07-513b-419c-bb23-1084aec5f85a" providerId="ADAL" clId="{C35DDCD5-75ED-46CB-9324-315FE9629F4E}" dt="2025-08-15T11:17:02.432" v="994"/>
        <pc:sldMkLst>
          <pc:docMk/>
          <pc:sldMk cId="4167713308" sldId="2142534543"/>
        </pc:sldMkLst>
      </pc:sldChg>
      <pc:sldChg chg="add">
        <pc:chgData name="Lise Zarrabi" userId="3c5a3a07-513b-419c-bb23-1084aec5f85a" providerId="ADAL" clId="{C35DDCD5-75ED-46CB-9324-315FE9629F4E}" dt="2025-08-15T11:17:02.432" v="994"/>
        <pc:sldMkLst>
          <pc:docMk/>
          <pc:sldMk cId="3442443042" sldId="2142534544"/>
        </pc:sldMkLst>
      </pc:sldChg>
      <pc:sldChg chg="add">
        <pc:chgData name="Lise Zarrabi" userId="3c5a3a07-513b-419c-bb23-1084aec5f85a" providerId="ADAL" clId="{C35DDCD5-75ED-46CB-9324-315FE9629F4E}" dt="2025-08-15T11:17:02.432" v="994"/>
        <pc:sldMkLst>
          <pc:docMk/>
          <pc:sldMk cId="1715120363" sldId="2142534545"/>
        </pc:sldMkLst>
      </pc:sldChg>
      <pc:sldChg chg="addSp delSp modSp new mod modClrScheme modAnim chgLayout">
        <pc:chgData name="Lise Zarrabi" userId="3c5a3a07-513b-419c-bb23-1084aec5f85a" providerId="ADAL" clId="{C35DDCD5-75ED-46CB-9324-315FE9629F4E}" dt="2025-08-15T13:00:08.772" v="2219"/>
        <pc:sldMkLst>
          <pc:docMk/>
          <pc:sldMk cId="303656920" sldId="2142534546"/>
        </pc:sldMkLst>
      </pc:sldChg>
      <pc:sldChg chg="addSp delSp modSp new mod modAnim">
        <pc:chgData name="Lise Zarrabi" userId="3c5a3a07-513b-419c-bb23-1084aec5f85a" providerId="ADAL" clId="{C35DDCD5-75ED-46CB-9324-315FE9629F4E}" dt="2025-08-15T13:00:01.324" v="2218"/>
        <pc:sldMkLst>
          <pc:docMk/>
          <pc:sldMk cId="2557842167" sldId="2142534547"/>
        </pc:sldMkLst>
      </pc:sldChg>
      <pc:sldChg chg="addSp delSp modSp new mod ord modClrScheme modAnim chgLayout">
        <pc:chgData name="Lise Zarrabi" userId="3c5a3a07-513b-419c-bb23-1084aec5f85a" providerId="ADAL" clId="{C35DDCD5-75ED-46CB-9324-315FE9629F4E}" dt="2025-08-25T06:19:11.482" v="2227"/>
        <pc:sldMkLst>
          <pc:docMk/>
          <pc:sldMk cId="4166962510" sldId="2142534548"/>
        </pc:sldMkLst>
      </pc:sldChg>
      <pc:sldChg chg="add mod modShow">
        <pc:chgData name="Lise Zarrabi" userId="3c5a3a07-513b-419c-bb23-1084aec5f85a" providerId="ADAL" clId="{C35DDCD5-75ED-46CB-9324-315FE9629F4E}" dt="2025-08-25T06:18:03.956" v="2221" actId="729"/>
        <pc:sldMkLst>
          <pc:docMk/>
          <pc:sldMk cId="2570821419" sldId="2142534549"/>
        </pc:sldMkLst>
      </pc:sldChg>
    </pc:docChg>
  </pc:docChgLst>
  <pc:docChgLst>
    <pc:chgData name="Lise Zarrabi" userId="3c5a3a07-513b-419c-bb23-1084aec5f85a" providerId="ADAL" clId="{E915401A-17F8-4793-99EB-E4821F95129D}"/>
    <pc:docChg chg="custSel addSld modSld sldOrd">
      <pc:chgData name="Lise Zarrabi" userId="3c5a3a07-513b-419c-bb23-1084aec5f85a" providerId="ADAL" clId="{E915401A-17F8-4793-99EB-E4821F95129D}" dt="2025-07-09T10:07:00.071" v="24" actId="6549"/>
      <pc:docMkLst>
        <pc:docMk/>
      </pc:docMkLst>
      <pc:sldChg chg="modSp mod">
        <pc:chgData name="Lise Zarrabi" userId="3c5a3a07-513b-419c-bb23-1084aec5f85a" providerId="ADAL" clId="{E915401A-17F8-4793-99EB-E4821F95129D}" dt="2025-07-09T10:07:00.071" v="24" actId="6549"/>
        <pc:sldMkLst>
          <pc:docMk/>
          <pc:sldMk cId="29214694" sldId="2142534505"/>
        </pc:sldMkLst>
      </pc:sldChg>
      <pc:sldChg chg="addSp delSp modSp new mod ord modClrScheme chgLayout">
        <pc:chgData name="Lise Zarrabi" userId="3c5a3a07-513b-419c-bb23-1084aec5f85a" providerId="ADAL" clId="{E915401A-17F8-4793-99EB-E4821F95129D}" dt="2025-07-08T08:53:32.652" v="16" actId="20577"/>
        <pc:sldMkLst>
          <pc:docMk/>
          <pc:sldMk cId="3563359779" sldId="2142534526"/>
        </pc:sldMkLst>
      </pc:sldChg>
      <pc:sldChg chg="modSp mod">
        <pc:chgData name="Lise Zarrabi" userId="3c5a3a07-513b-419c-bb23-1084aec5f85a" providerId="ADAL" clId="{E915401A-17F8-4793-99EB-E4821F95129D}" dt="2025-07-09T09:55:12.646" v="17" actId="20577"/>
        <pc:sldMkLst>
          <pc:docMk/>
          <pc:sldMk cId="2602700355" sldId="2142534527"/>
        </pc:sldMkLst>
      </pc:sldChg>
      <pc:sldChg chg="modSp mod">
        <pc:chgData name="Lise Zarrabi" userId="3c5a3a07-513b-419c-bb23-1084aec5f85a" providerId="ADAL" clId="{E915401A-17F8-4793-99EB-E4821F95129D}" dt="2025-07-09T09:56:25.865" v="18" actId="20577"/>
        <pc:sldMkLst>
          <pc:docMk/>
          <pc:sldMk cId="4194591005" sldId="2142534528"/>
        </pc:sldMkLst>
      </pc:sldChg>
    </pc:docChg>
  </pc:docChgLst>
  <pc:docChgLst>
    <pc:chgData name="Per Winberg" userId="5a828796-4642-4a24-b23b-bff28a16c8d3" providerId="ADAL" clId="{D24154D6-E3AA-44CE-82DD-E8BB580EE510}"/>
    <pc:docChg chg="undo custSel addSld delSld modSld sldOrd">
      <pc:chgData name="Per Winberg" userId="5a828796-4642-4a24-b23b-bff28a16c8d3" providerId="ADAL" clId="{D24154D6-E3AA-44CE-82DD-E8BB580EE510}" dt="2025-09-09T08:22:50.727" v="19"/>
      <pc:docMkLst>
        <pc:docMk/>
      </pc:docMkLst>
      <pc:sldChg chg="add">
        <pc:chgData name="Per Winberg" userId="5a828796-4642-4a24-b23b-bff28a16c8d3" providerId="ADAL" clId="{D24154D6-E3AA-44CE-82DD-E8BB580EE510}" dt="2025-09-09T07:53:16.308" v="5"/>
        <pc:sldMkLst>
          <pc:docMk/>
          <pc:sldMk cId="2920596136" sldId="372"/>
        </pc:sldMkLst>
      </pc:sldChg>
      <pc:sldChg chg="add">
        <pc:chgData name="Per Winberg" userId="5a828796-4642-4a24-b23b-bff28a16c8d3" providerId="ADAL" clId="{D24154D6-E3AA-44CE-82DD-E8BB580EE510}" dt="2025-09-09T07:53:00.593" v="3"/>
        <pc:sldMkLst>
          <pc:docMk/>
          <pc:sldMk cId="781383706" sldId="447"/>
        </pc:sldMkLst>
      </pc:sldChg>
      <pc:sldChg chg="del">
        <pc:chgData name="Per Winberg" userId="5a828796-4642-4a24-b23b-bff28a16c8d3" providerId="ADAL" clId="{D24154D6-E3AA-44CE-82DD-E8BB580EE510}" dt="2025-09-09T07:53:03.124" v="4" actId="47"/>
        <pc:sldMkLst>
          <pc:docMk/>
          <pc:sldMk cId="1006340564" sldId="2142534487"/>
        </pc:sldMkLst>
      </pc:sldChg>
      <pc:sldChg chg="del">
        <pc:chgData name="Per Winberg" userId="5a828796-4642-4a24-b23b-bff28a16c8d3" providerId="ADAL" clId="{D24154D6-E3AA-44CE-82DD-E8BB580EE510}" dt="2025-09-09T07:53:19.294" v="6" actId="47"/>
        <pc:sldMkLst>
          <pc:docMk/>
          <pc:sldMk cId="408788752" sldId="2142534488"/>
        </pc:sldMkLst>
      </pc:sldChg>
      <pc:sldChg chg="del">
        <pc:chgData name="Per Winberg" userId="5a828796-4642-4a24-b23b-bff28a16c8d3" providerId="ADAL" clId="{D24154D6-E3AA-44CE-82DD-E8BB580EE510}" dt="2025-09-09T07:53:27.016" v="7" actId="47"/>
        <pc:sldMkLst>
          <pc:docMk/>
          <pc:sldMk cId="3942799517" sldId="2142534489"/>
        </pc:sldMkLst>
      </pc:sldChg>
      <pc:sldChg chg="del">
        <pc:chgData name="Per Winberg" userId="5a828796-4642-4a24-b23b-bff28a16c8d3" providerId="ADAL" clId="{D24154D6-E3AA-44CE-82DD-E8BB580EE510}" dt="2025-09-09T07:54:03.772" v="10" actId="47"/>
        <pc:sldMkLst>
          <pc:docMk/>
          <pc:sldMk cId="2096922844" sldId="2142534491"/>
        </pc:sldMkLst>
      </pc:sldChg>
      <pc:sldChg chg="del">
        <pc:chgData name="Per Winberg" userId="5a828796-4642-4a24-b23b-bff28a16c8d3" providerId="ADAL" clId="{D24154D6-E3AA-44CE-82DD-E8BB580EE510}" dt="2025-09-09T07:58:16.807" v="13" actId="47"/>
        <pc:sldMkLst>
          <pc:docMk/>
          <pc:sldMk cId="2241697010" sldId="2142534506"/>
        </pc:sldMkLst>
      </pc:sldChg>
      <pc:sldChg chg="del">
        <pc:chgData name="Per Winberg" userId="5a828796-4642-4a24-b23b-bff28a16c8d3" providerId="ADAL" clId="{D24154D6-E3AA-44CE-82DD-E8BB580EE510}" dt="2025-09-09T07:58:21.352" v="14" actId="47"/>
        <pc:sldMkLst>
          <pc:docMk/>
          <pc:sldMk cId="3472841877" sldId="2142534507"/>
        </pc:sldMkLst>
      </pc:sldChg>
      <pc:sldChg chg="add">
        <pc:chgData name="Per Winberg" userId="5a828796-4642-4a24-b23b-bff28a16c8d3" providerId="ADAL" clId="{D24154D6-E3AA-44CE-82DD-E8BB580EE510}" dt="2025-09-09T07:54:23.224" v="12"/>
        <pc:sldMkLst>
          <pc:docMk/>
          <pc:sldMk cId="2026776053" sldId="2142534515"/>
        </pc:sldMkLst>
      </pc:sldChg>
      <pc:sldChg chg="ord">
        <pc:chgData name="Per Winberg" userId="5a828796-4642-4a24-b23b-bff28a16c8d3" providerId="ADAL" clId="{D24154D6-E3AA-44CE-82DD-E8BB580EE510}" dt="2025-09-09T08:22:50.727" v="19"/>
        <pc:sldMkLst>
          <pc:docMk/>
          <pc:sldMk cId="2185135242" sldId="2142534522"/>
        </pc:sldMkLst>
      </pc:sldChg>
      <pc:sldChg chg="del">
        <pc:chgData name="Per Winberg" userId="5a828796-4642-4a24-b23b-bff28a16c8d3" providerId="ADAL" clId="{D24154D6-E3AA-44CE-82DD-E8BB580EE510}" dt="2025-09-09T07:54:13.116" v="11" actId="47"/>
        <pc:sldMkLst>
          <pc:docMk/>
          <pc:sldMk cId="4194591005" sldId="2142534528"/>
        </pc:sldMkLst>
      </pc:sldChg>
      <pc:sldChg chg="del">
        <pc:chgData name="Per Winberg" userId="5a828796-4642-4a24-b23b-bff28a16c8d3" providerId="ADAL" clId="{D24154D6-E3AA-44CE-82DD-E8BB580EE510}" dt="2025-09-09T08:02:35.078" v="17" actId="47"/>
        <pc:sldMkLst>
          <pc:docMk/>
          <pc:sldMk cId="4167713308" sldId="2142534543"/>
        </pc:sldMkLst>
      </pc:sldChg>
      <pc:sldChg chg="add del">
        <pc:chgData name="Per Winberg" userId="5a828796-4642-4a24-b23b-bff28a16c8d3" providerId="ADAL" clId="{D24154D6-E3AA-44CE-82DD-E8BB580EE510}" dt="2025-09-09T08:02:29.194" v="16" actId="47"/>
        <pc:sldMkLst>
          <pc:docMk/>
          <pc:sldMk cId="303656920" sldId="2142534546"/>
        </pc:sldMkLst>
      </pc:sldChg>
      <pc:sldChg chg="del">
        <pc:chgData name="Per Winberg" userId="5a828796-4642-4a24-b23b-bff28a16c8d3" providerId="ADAL" clId="{D24154D6-E3AA-44CE-82DD-E8BB580EE510}" dt="2025-09-08T10:41:10.604" v="1" actId="47"/>
        <pc:sldMkLst>
          <pc:docMk/>
          <pc:sldMk cId="2570821419" sldId="2142534549"/>
        </pc:sldMkLst>
      </pc:sldChg>
      <pc:sldChg chg="add mod modShow">
        <pc:chgData name="Per Winberg" userId="5a828796-4642-4a24-b23b-bff28a16c8d3" providerId="ADAL" clId="{D24154D6-E3AA-44CE-82DD-E8BB580EE510}" dt="2025-09-08T10:42:08.860" v="2" actId="729"/>
        <pc:sldMkLst>
          <pc:docMk/>
          <pc:sldMk cId="3716423618" sldId="2142534550"/>
        </pc:sldMkLst>
      </pc:sldChg>
      <pc:sldChg chg="add">
        <pc:chgData name="Per Winberg" userId="5a828796-4642-4a24-b23b-bff28a16c8d3" providerId="ADAL" clId="{D24154D6-E3AA-44CE-82DD-E8BB580EE510}" dt="2025-09-09T07:53:49.570" v="8"/>
        <pc:sldMkLst>
          <pc:docMk/>
          <pc:sldMk cId="2874316205" sldId="2142534551"/>
        </pc:sldMkLst>
      </pc:sldChg>
      <pc:sldChg chg="add">
        <pc:chgData name="Per Winberg" userId="5a828796-4642-4a24-b23b-bff28a16c8d3" providerId="ADAL" clId="{D24154D6-E3AA-44CE-82DD-E8BB580EE510}" dt="2025-09-09T07:54:00.997" v="9"/>
        <pc:sldMkLst>
          <pc:docMk/>
          <pc:sldMk cId="357653535" sldId="2142534552"/>
        </pc:sldMkLst>
      </pc:sldChg>
    </pc:docChg>
  </pc:docChgLst>
  <pc:docChgLst>
    <pc:chgData name="Per Winberg" userId="5a828796-4642-4a24-b23b-bff28a16c8d3" providerId="ADAL" clId="{DCF43DBB-707B-43FF-A5A5-1219A6B41D2C}"/>
    <pc:docChg chg="undo custSel addSld delSld modSld sldOrd">
      <pc:chgData name="Per Winberg" userId="5a828796-4642-4a24-b23b-bff28a16c8d3" providerId="ADAL" clId="{DCF43DBB-707B-43FF-A5A5-1219A6B41D2C}" dt="2025-05-22T07:40:18.766" v="1092" actId="6549"/>
      <pc:docMkLst>
        <pc:docMk/>
      </pc:docMkLst>
      <pc:sldChg chg="add del ord">
        <pc:chgData name="Per Winberg" userId="5a828796-4642-4a24-b23b-bff28a16c8d3" providerId="ADAL" clId="{DCF43DBB-707B-43FF-A5A5-1219A6B41D2C}" dt="2025-05-21T06:49:07.755" v="620" actId="47"/>
        <pc:sldMkLst>
          <pc:docMk/>
          <pc:sldMk cId="3493103625" sldId="260"/>
        </pc:sldMkLst>
      </pc:sldChg>
      <pc:sldChg chg="add">
        <pc:chgData name="Per Winberg" userId="5a828796-4642-4a24-b23b-bff28a16c8d3" providerId="ADAL" clId="{DCF43DBB-707B-43FF-A5A5-1219A6B41D2C}" dt="2025-05-22T07:24:41.466" v="1054"/>
        <pc:sldMkLst>
          <pc:docMk/>
          <pc:sldMk cId="3017771700" sldId="261"/>
        </pc:sldMkLst>
      </pc:sldChg>
      <pc:sldChg chg="add">
        <pc:chgData name="Per Winberg" userId="5a828796-4642-4a24-b23b-bff28a16c8d3" providerId="ADAL" clId="{DCF43DBB-707B-43FF-A5A5-1219A6B41D2C}" dt="2025-05-21T06:30:34.886" v="456"/>
        <pc:sldMkLst>
          <pc:docMk/>
          <pc:sldMk cId="1927979773" sldId="262"/>
        </pc:sldMkLst>
      </pc:sldChg>
      <pc:sldChg chg="add ord">
        <pc:chgData name="Per Winberg" userId="5a828796-4642-4a24-b23b-bff28a16c8d3" providerId="ADAL" clId="{DCF43DBB-707B-43FF-A5A5-1219A6B41D2C}" dt="2025-05-22T07:16:42.461" v="1024"/>
        <pc:sldMkLst>
          <pc:docMk/>
          <pc:sldMk cId="1855189635" sldId="263"/>
        </pc:sldMkLst>
      </pc:sldChg>
      <pc:sldChg chg="addSp delSp modSp mod">
        <pc:chgData name="Per Winberg" userId="5a828796-4642-4a24-b23b-bff28a16c8d3" providerId="ADAL" clId="{DCF43DBB-707B-43FF-A5A5-1219A6B41D2C}" dt="2025-05-22T07:00:45.411" v="990" actId="1076"/>
        <pc:sldMkLst>
          <pc:docMk/>
          <pc:sldMk cId="2719087535" sldId="269"/>
        </pc:sldMkLst>
      </pc:sldChg>
      <pc:sldChg chg="del">
        <pc:chgData name="Per Winberg" userId="5a828796-4642-4a24-b23b-bff28a16c8d3" providerId="ADAL" clId="{DCF43DBB-707B-43FF-A5A5-1219A6B41D2C}" dt="2025-05-22T06:54:40.579" v="972" actId="47"/>
        <pc:sldMkLst>
          <pc:docMk/>
          <pc:sldMk cId="4049761162" sldId="278"/>
        </pc:sldMkLst>
      </pc:sldChg>
      <pc:sldChg chg="mod modShow">
        <pc:chgData name="Per Winberg" userId="5a828796-4642-4a24-b23b-bff28a16c8d3" providerId="ADAL" clId="{DCF43DBB-707B-43FF-A5A5-1219A6B41D2C}" dt="2025-05-22T06:56:22.569" v="973" actId="729"/>
        <pc:sldMkLst>
          <pc:docMk/>
          <pc:sldMk cId="1079747170" sldId="283"/>
        </pc:sldMkLst>
      </pc:sldChg>
      <pc:sldChg chg="del">
        <pc:chgData name="Per Winberg" userId="5a828796-4642-4a24-b23b-bff28a16c8d3" providerId="ADAL" clId="{DCF43DBB-707B-43FF-A5A5-1219A6B41D2C}" dt="2025-05-21T06:44:33.708" v="617" actId="47"/>
        <pc:sldMkLst>
          <pc:docMk/>
          <pc:sldMk cId="3155645471" sldId="285"/>
        </pc:sldMkLst>
      </pc:sldChg>
      <pc:sldChg chg="modSp mod">
        <pc:chgData name="Per Winberg" userId="5a828796-4642-4a24-b23b-bff28a16c8d3" providerId="ADAL" clId="{DCF43DBB-707B-43FF-A5A5-1219A6B41D2C}" dt="2025-05-22T07:18:09.835" v="1052" actId="20577"/>
        <pc:sldMkLst>
          <pc:docMk/>
          <pc:sldMk cId="410922479" sldId="552"/>
        </pc:sldMkLst>
      </pc:sldChg>
      <pc:sldChg chg="del">
        <pc:chgData name="Per Winberg" userId="5a828796-4642-4a24-b23b-bff28a16c8d3" providerId="ADAL" clId="{DCF43DBB-707B-43FF-A5A5-1219A6B41D2C}" dt="2025-05-21T06:10:30.086" v="7" actId="47"/>
        <pc:sldMkLst>
          <pc:docMk/>
          <pc:sldMk cId="2488446431" sldId="580"/>
        </pc:sldMkLst>
      </pc:sldChg>
      <pc:sldChg chg="modSp mod modAnim">
        <pc:chgData name="Per Winberg" userId="5a828796-4642-4a24-b23b-bff28a16c8d3" providerId="ADAL" clId="{DCF43DBB-707B-43FF-A5A5-1219A6B41D2C}" dt="2025-05-22T07:13:34.213" v="1003" actId="6549"/>
        <pc:sldMkLst>
          <pc:docMk/>
          <pc:sldMk cId="3558209155" sldId="697"/>
        </pc:sldMkLst>
      </pc:sldChg>
      <pc:sldChg chg="modSp mod">
        <pc:chgData name="Per Winberg" userId="5a828796-4642-4a24-b23b-bff28a16c8d3" providerId="ADAL" clId="{DCF43DBB-707B-43FF-A5A5-1219A6B41D2C}" dt="2025-05-22T07:10:00.631" v="999" actId="1076"/>
        <pc:sldMkLst>
          <pc:docMk/>
          <pc:sldMk cId="1657324369" sldId="698"/>
        </pc:sldMkLst>
      </pc:sldChg>
      <pc:sldChg chg="del">
        <pc:chgData name="Per Winberg" userId="5a828796-4642-4a24-b23b-bff28a16c8d3" providerId="ADAL" clId="{DCF43DBB-707B-43FF-A5A5-1219A6B41D2C}" dt="2025-05-21T06:10:30.964" v="8" actId="47"/>
        <pc:sldMkLst>
          <pc:docMk/>
          <pc:sldMk cId="3573782850" sldId="700"/>
        </pc:sldMkLst>
      </pc:sldChg>
      <pc:sldChg chg="del">
        <pc:chgData name="Per Winberg" userId="5a828796-4642-4a24-b23b-bff28a16c8d3" providerId="ADAL" clId="{DCF43DBB-707B-43FF-A5A5-1219A6B41D2C}" dt="2025-05-21T06:10:27.024" v="6" actId="47"/>
        <pc:sldMkLst>
          <pc:docMk/>
          <pc:sldMk cId="1533009774" sldId="727"/>
        </pc:sldMkLst>
      </pc:sldChg>
      <pc:sldChg chg="add">
        <pc:chgData name="Per Winberg" userId="5a828796-4642-4a24-b23b-bff28a16c8d3" providerId="ADAL" clId="{DCF43DBB-707B-43FF-A5A5-1219A6B41D2C}" dt="2025-05-21T06:30:34.886" v="456"/>
        <pc:sldMkLst>
          <pc:docMk/>
          <pc:sldMk cId="2374501035" sldId="731"/>
        </pc:sldMkLst>
      </pc:sldChg>
      <pc:sldChg chg="add">
        <pc:chgData name="Per Winberg" userId="5a828796-4642-4a24-b23b-bff28a16c8d3" providerId="ADAL" clId="{DCF43DBB-707B-43FF-A5A5-1219A6B41D2C}" dt="2025-05-21T06:30:34.886" v="456"/>
        <pc:sldMkLst>
          <pc:docMk/>
          <pc:sldMk cId="1480893489" sldId="732"/>
        </pc:sldMkLst>
      </pc:sldChg>
      <pc:sldChg chg="add">
        <pc:chgData name="Per Winberg" userId="5a828796-4642-4a24-b23b-bff28a16c8d3" providerId="ADAL" clId="{DCF43DBB-707B-43FF-A5A5-1219A6B41D2C}" dt="2025-05-21T06:30:34.886" v="456"/>
        <pc:sldMkLst>
          <pc:docMk/>
          <pc:sldMk cId="719240013" sldId="733"/>
        </pc:sldMkLst>
      </pc:sldChg>
      <pc:sldChg chg="addSp delSp modSp add mod">
        <pc:chgData name="Per Winberg" userId="5a828796-4642-4a24-b23b-bff28a16c8d3" providerId="ADAL" clId="{DCF43DBB-707B-43FF-A5A5-1219A6B41D2C}" dt="2025-05-22T07:29:15.485" v="1066" actId="14100"/>
        <pc:sldMkLst>
          <pc:docMk/>
          <pc:sldMk cId="1103663544" sldId="740"/>
        </pc:sldMkLst>
      </pc:sldChg>
      <pc:sldChg chg="addSp delSp modSp add mod">
        <pc:chgData name="Per Winberg" userId="5a828796-4642-4a24-b23b-bff28a16c8d3" providerId="ADAL" clId="{DCF43DBB-707B-43FF-A5A5-1219A6B41D2C}" dt="2025-05-22T07:40:18.766" v="1092" actId="6549"/>
        <pc:sldMkLst>
          <pc:docMk/>
          <pc:sldMk cId="2908090413" sldId="741"/>
        </pc:sldMkLst>
      </pc:sldChg>
      <pc:sldChg chg="modSp">
        <pc:chgData name="Per Winberg" userId="5a828796-4642-4a24-b23b-bff28a16c8d3" providerId="ADAL" clId="{DCF43DBB-707B-43FF-A5A5-1219A6B41D2C}" dt="2025-05-21T08:45:19.454" v="672" actId="20577"/>
        <pc:sldMkLst>
          <pc:docMk/>
          <pc:sldMk cId="916470013" sldId="767"/>
        </pc:sldMkLst>
      </pc:sldChg>
      <pc:sldChg chg="del">
        <pc:chgData name="Per Winberg" userId="5a828796-4642-4a24-b23b-bff28a16c8d3" providerId="ADAL" clId="{DCF43DBB-707B-43FF-A5A5-1219A6B41D2C}" dt="2025-05-21T06:09:57.099" v="0" actId="47"/>
        <pc:sldMkLst>
          <pc:docMk/>
          <pc:sldMk cId="20104700" sldId="774"/>
        </pc:sldMkLst>
      </pc:sldChg>
      <pc:sldChg chg="del">
        <pc:chgData name="Per Winberg" userId="5a828796-4642-4a24-b23b-bff28a16c8d3" providerId="ADAL" clId="{DCF43DBB-707B-43FF-A5A5-1219A6B41D2C}" dt="2025-05-21T06:10:19.602" v="3" actId="47"/>
        <pc:sldMkLst>
          <pc:docMk/>
          <pc:sldMk cId="1401467689" sldId="775"/>
        </pc:sldMkLst>
      </pc:sldChg>
      <pc:sldChg chg="del">
        <pc:chgData name="Per Winberg" userId="5a828796-4642-4a24-b23b-bff28a16c8d3" providerId="ADAL" clId="{DCF43DBB-707B-43FF-A5A5-1219A6B41D2C}" dt="2025-05-21T06:10:33.066" v="10" actId="47"/>
        <pc:sldMkLst>
          <pc:docMk/>
          <pc:sldMk cId="318760784" sldId="776"/>
        </pc:sldMkLst>
      </pc:sldChg>
      <pc:sldChg chg="del">
        <pc:chgData name="Per Winberg" userId="5a828796-4642-4a24-b23b-bff28a16c8d3" providerId="ADAL" clId="{DCF43DBB-707B-43FF-A5A5-1219A6B41D2C}" dt="2025-05-21T06:10:36.987" v="11" actId="47"/>
        <pc:sldMkLst>
          <pc:docMk/>
          <pc:sldMk cId="2086527010" sldId="777"/>
        </pc:sldMkLst>
      </pc:sldChg>
      <pc:sldChg chg="del">
        <pc:chgData name="Per Winberg" userId="5a828796-4642-4a24-b23b-bff28a16c8d3" providerId="ADAL" clId="{DCF43DBB-707B-43FF-A5A5-1219A6B41D2C}" dt="2025-05-21T06:10:07.115" v="1" actId="47"/>
        <pc:sldMkLst>
          <pc:docMk/>
          <pc:sldMk cId="936421343" sldId="778"/>
        </pc:sldMkLst>
      </pc:sldChg>
      <pc:sldChg chg="del">
        <pc:chgData name="Per Winberg" userId="5a828796-4642-4a24-b23b-bff28a16c8d3" providerId="ADAL" clId="{DCF43DBB-707B-43FF-A5A5-1219A6B41D2C}" dt="2025-05-21T06:10:10.300" v="2" actId="47"/>
        <pc:sldMkLst>
          <pc:docMk/>
          <pc:sldMk cId="302295132" sldId="782"/>
        </pc:sldMkLst>
      </pc:sldChg>
      <pc:sldChg chg="del">
        <pc:chgData name="Per Winberg" userId="5a828796-4642-4a24-b23b-bff28a16c8d3" providerId="ADAL" clId="{DCF43DBB-707B-43FF-A5A5-1219A6B41D2C}" dt="2025-05-21T06:10:38.374" v="12" actId="47"/>
        <pc:sldMkLst>
          <pc:docMk/>
          <pc:sldMk cId="3306630701" sldId="783"/>
        </pc:sldMkLst>
      </pc:sldChg>
      <pc:sldChg chg="del">
        <pc:chgData name="Per Winberg" userId="5a828796-4642-4a24-b23b-bff28a16c8d3" providerId="ADAL" clId="{DCF43DBB-707B-43FF-A5A5-1219A6B41D2C}" dt="2025-05-21T06:10:21.358" v="4" actId="47"/>
        <pc:sldMkLst>
          <pc:docMk/>
          <pc:sldMk cId="2856251648" sldId="784"/>
        </pc:sldMkLst>
      </pc:sldChg>
      <pc:sldChg chg="del">
        <pc:chgData name="Per Winberg" userId="5a828796-4642-4a24-b23b-bff28a16c8d3" providerId="ADAL" clId="{DCF43DBB-707B-43FF-A5A5-1219A6B41D2C}" dt="2025-05-21T06:10:21.944" v="5" actId="47"/>
        <pc:sldMkLst>
          <pc:docMk/>
          <pc:sldMk cId="3929894191" sldId="785"/>
        </pc:sldMkLst>
      </pc:sldChg>
      <pc:sldChg chg="addSp modSp new mod ord modAnim">
        <pc:chgData name="Per Winberg" userId="5a828796-4642-4a24-b23b-bff28a16c8d3" providerId="ADAL" clId="{DCF43DBB-707B-43FF-A5A5-1219A6B41D2C}" dt="2025-05-21T06:38:05.260" v="478" actId="20577"/>
        <pc:sldMkLst>
          <pc:docMk/>
          <pc:sldMk cId="3624283370" sldId="807"/>
        </pc:sldMkLst>
      </pc:sldChg>
      <pc:sldChg chg="addSp delSp modSp new mod modClrScheme chgLayout">
        <pc:chgData name="Per Winberg" userId="5a828796-4642-4a24-b23b-bff28a16c8d3" providerId="ADAL" clId="{DCF43DBB-707B-43FF-A5A5-1219A6B41D2C}" dt="2025-05-21T08:37:33.799" v="644" actId="1076"/>
        <pc:sldMkLst>
          <pc:docMk/>
          <pc:sldMk cId="4101336326" sldId="808"/>
        </pc:sldMkLst>
      </pc:sldChg>
      <pc:sldChg chg="addSp delSp modSp add mod">
        <pc:chgData name="Per Winberg" userId="5a828796-4642-4a24-b23b-bff28a16c8d3" providerId="ADAL" clId="{DCF43DBB-707B-43FF-A5A5-1219A6B41D2C}" dt="2025-05-22T07:00:29.692" v="989" actId="1076"/>
        <pc:sldMkLst>
          <pc:docMk/>
          <pc:sldMk cId="2097667224" sldId="809"/>
        </pc:sldMkLst>
      </pc:sldChg>
      <pc:sldChg chg="delSp modSp add del mod modTransition delAnim modAnim">
        <pc:chgData name="Per Winberg" userId="5a828796-4642-4a24-b23b-bff28a16c8d3" providerId="ADAL" clId="{DCF43DBB-707B-43FF-A5A5-1219A6B41D2C}" dt="2025-05-21T08:45:06.008" v="660" actId="47"/>
        <pc:sldMkLst>
          <pc:docMk/>
          <pc:sldMk cId="3336967941" sldId="809"/>
        </pc:sldMkLst>
      </pc:sldChg>
      <pc:sldChg chg="modSp add mod">
        <pc:chgData name="Per Winberg" userId="5a828796-4642-4a24-b23b-bff28a16c8d3" providerId="ADAL" clId="{DCF43DBB-707B-43FF-A5A5-1219A6B41D2C}" dt="2025-05-22T07:16:19.687" v="1020" actId="20577"/>
        <pc:sldMkLst>
          <pc:docMk/>
          <pc:sldMk cId="405639514" sldId="810"/>
        </pc:sldMkLst>
      </pc:sldChg>
      <pc:sldChg chg="del">
        <pc:chgData name="Per Winberg" userId="5a828796-4642-4a24-b23b-bff28a16c8d3" providerId="ADAL" clId="{DCF43DBB-707B-43FF-A5A5-1219A6B41D2C}" dt="2025-05-21T06:10:32.027" v="9" actId="47"/>
        <pc:sldMkLst>
          <pc:docMk/>
          <pc:sldMk cId="1005459928" sldId="810"/>
        </pc:sldMkLst>
      </pc:sldChg>
      <pc:sldMasterChg chg="delSldLayout">
        <pc:chgData name="Per Winberg" userId="5a828796-4642-4a24-b23b-bff28a16c8d3" providerId="ADAL" clId="{DCF43DBB-707B-43FF-A5A5-1219A6B41D2C}" dt="2025-05-21T06:10:36.987" v="11" actId="47"/>
        <pc:sldMasterMkLst>
          <pc:docMk/>
          <pc:sldMasterMk cId="149138282" sldId="2147483648"/>
        </pc:sldMasterMkLst>
        <pc:sldLayoutChg chg="del">
          <pc:chgData name="Per Winberg" userId="5a828796-4642-4a24-b23b-bff28a16c8d3" providerId="ADAL" clId="{DCF43DBB-707B-43FF-A5A5-1219A6B41D2C}" dt="2025-05-21T06:10:36.987" v="11" actId="47"/>
          <pc:sldLayoutMkLst>
            <pc:docMk/>
            <pc:sldMasterMk cId="149138282" sldId="2147483648"/>
            <pc:sldLayoutMk cId="2198650200" sldId="2147483695"/>
          </pc:sldLayoutMkLst>
        </pc:sldLayoutChg>
      </pc:sldMasterChg>
    </pc:docChg>
  </pc:docChgLst>
  <pc:docChgLst>
    <pc:chgData name="Per Winberg" userId="5a828796-4642-4a24-b23b-bff28a16c8d3" providerId="ADAL" clId="{CCBE28F4-65EA-44A2-9943-25B047D31C28}"/>
    <pc:docChg chg="undo custSel addSld delSld modSld">
      <pc:chgData name="Per Winberg" userId="5a828796-4642-4a24-b23b-bff28a16c8d3" providerId="ADAL" clId="{CCBE28F4-65EA-44A2-9943-25B047D31C28}" dt="2025-08-20T08:32:36.094" v="5" actId="478"/>
      <pc:docMkLst>
        <pc:docMk/>
      </pc:docMkLst>
      <pc:sldChg chg="modSp mod">
        <pc:chgData name="Per Winberg" userId="5a828796-4642-4a24-b23b-bff28a16c8d3" providerId="ADAL" clId="{CCBE28F4-65EA-44A2-9943-25B047D31C28}" dt="2025-08-20T07:59:39.010" v="1" actId="20577"/>
        <pc:sldMkLst>
          <pc:docMk/>
          <pc:sldMk cId="1974113813" sldId="2142534524"/>
        </pc:sldMkLst>
      </pc:sldChg>
      <pc:sldChg chg="del">
        <pc:chgData name="Per Winberg" userId="5a828796-4642-4a24-b23b-bff28a16c8d3" providerId="ADAL" clId="{CCBE28F4-65EA-44A2-9943-25B047D31C28}" dt="2025-08-20T07:59:27.742" v="0" actId="2696"/>
        <pc:sldMkLst>
          <pc:docMk/>
          <pc:sldMk cId="2602700355" sldId="2142534527"/>
        </pc:sldMkLst>
      </pc:sldChg>
      <pc:sldChg chg="del">
        <pc:chgData name="Per Winberg" userId="5a828796-4642-4a24-b23b-bff28a16c8d3" providerId="ADAL" clId="{CCBE28F4-65EA-44A2-9943-25B047D31C28}" dt="2025-08-20T08:18:07.020" v="2" actId="47"/>
        <pc:sldMkLst>
          <pc:docMk/>
          <pc:sldMk cId="3202012898" sldId="2142534529"/>
        </pc:sldMkLst>
      </pc:sldChg>
      <pc:sldChg chg="add del">
        <pc:chgData name="Per Winberg" userId="5a828796-4642-4a24-b23b-bff28a16c8d3" providerId="ADAL" clId="{CCBE28F4-65EA-44A2-9943-25B047D31C28}" dt="2025-08-20T08:31:46.789" v="4" actId="2696"/>
        <pc:sldMkLst>
          <pc:docMk/>
          <pc:sldMk cId="3462203072" sldId="2142534530"/>
        </pc:sldMkLst>
      </pc:sldChg>
      <pc:sldChg chg="delSp mod">
        <pc:chgData name="Per Winberg" userId="5a828796-4642-4a24-b23b-bff28a16c8d3" providerId="ADAL" clId="{CCBE28F4-65EA-44A2-9943-25B047D31C28}" dt="2025-08-20T08:32:36.094" v="5" actId="478"/>
        <pc:sldMkLst>
          <pc:docMk/>
          <pc:sldMk cId="4166962510" sldId="2142534548"/>
        </pc:sldMkLst>
      </pc:sldChg>
    </pc:docChg>
  </pc:docChgLst>
  <pc:docChgLst>
    <pc:chgData name="Lise Zarrabi" userId="3c5a3a07-513b-419c-bb23-1084aec5f85a" providerId="ADAL" clId="{C96ED2E7-A188-42B9-B803-A8034F6255D4}"/>
    <pc:docChg chg="undo redo custSel addSld delSld modSld sldOrd">
      <pc:chgData name="Lise Zarrabi" userId="3c5a3a07-513b-419c-bb23-1084aec5f85a" providerId="ADAL" clId="{C96ED2E7-A188-42B9-B803-A8034F6255D4}" dt="2025-07-07T06:27:51.277" v="8592" actId="14100"/>
      <pc:docMkLst>
        <pc:docMk/>
      </pc:docMkLst>
      <pc:sldChg chg="delSp add del mod modNotesTx">
        <pc:chgData name="Lise Zarrabi" userId="3c5a3a07-513b-419c-bb23-1084aec5f85a" providerId="ADAL" clId="{C96ED2E7-A188-42B9-B803-A8034F6255D4}" dt="2025-07-03T09:13:34.358" v="8581" actId="20577"/>
        <pc:sldMkLst>
          <pc:docMk/>
          <pc:sldMk cId="3493103625" sldId="260"/>
        </pc:sldMkLst>
      </pc:sldChg>
      <pc:sldChg chg="addSp delSp modSp del mod modAnim">
        <pc:chgData name="Lise Zarrabi" userId="3c5a3a07-513b-419c-bb23-1084aec5f85a" providerId="ADAL" clId="{C96ED2E7-A188-42B9-B803-A8034F6255D4}" dt="2025-06-18T12:28:24.055" v="942" actId="47"/>
        <pc:sldMkLst>
          <pc:docMk/>
          <pc:sldMk cId="3017771700" sldId="261"/>
        </pc:sldMkLst>
      </pc:sldChg>
      <pc:sldChg chg="delSp modSp add mod modAnim modNotesTx">
        <pc:chgData name="Lise Zarrabi" userId="3c5a3a07-513b-419c-bb23-1084aec5f85a" providerId="ADAL" clId="{C96ED2E7-A188-42B9-B803-A8034F6255D4}" dt="2025-07-02T12:17:10.720" v="7888"/>
        <pc:sldMkLst>
          <pc:docMk/>
          <pc:sldMk cId="4169431558" sldId="261"/>
        </pc:sldMkLst>
      </pc:sldChg>
      <pc:sldChg chg="delSp modSp del mod modClrScheme modAnim chgLayout">
        <pc:chgData name="Lise Zarrabi" userId="3c5a3a07-513b-419c-bb23-1084aec5f85a" providerId="ADAL" clId="{C96ED2E7-A188-42B9-B803-A8034F6255D4}" dt="2025-06-18T12:28:29.478" v="950" actId="47"/>
        <pc:sldMkLst>
          <pc:docMk/>
          <pc:sldMk cId="1927979773" sldId="262"/>
        </pc:sldMkLst>
      </pc:sldChg>
      <pc:sldChg chg="add modNotesTx">
        <pc:chgData name="Lise Zarrabi" userId="3c5a3a07-513b-419c-bb23-1084aec5f85a" providerId="ADAL" clId="{C96ED2E7-A188-42B9-B803-A8034F6255D4}" dt="2025-07-02T12:13:57.242" v="7887"/>
        <pc:sldMkLst>
          <pc:docMk/>
          <pc:sldMk cId="2924423631" sldId="262"/>
        </pc:sldMkLst>
      </pc:sldChg>
      <pc:sldChg chg="delSp del mod modAnim">
        <pc:chgData name="Lise Zarrabi" userId="3c5a3a07-513b-419c-bb23-1084aec5f85a" providerId="ADAL" clId="{C96ED2E7-A188-42B9-B803-A8034F6255D4}" dt="2025-06-18T12:28:30.233" v="951" actId="47"/>
        <pc:sldMkLst>
          <pc:docMk/>
          <pc:sldMk cId="1855189635" sldId="263"/>
        </pc:sldMkLst>
      </pc:sldChg>
      <pc:sldChg chg="delSp add del mod">
        <pc:chgData name="Lise Zarrabi" userId="3c5a3a07-513b-419c-bb23-1084aec5f85a" providerId="ADAL" clId="{C96ED2E7-A188-42B9-B803-A8034F6255D4}" dt="2025-06-18T12:25:41.188" v="911" actId="47"/>
        <pc:sldMkLst>
          <pc:docMk/>
          <pc:sldMk cId="1772998028" sldId="264"/>
        </pc:sldMkLst>
      </pc:sldChg>
      <pc:sldChg chg="delSp add del mod">
        <pc:chgData name="Lise Zarrabi" userId="3c5a3a07-513b-419c-bb23-1084aec5f85a" providerId="ADAL" clId="{C96ED2E7-A188-42B9-B803-A8034F6255D4}" dt="2025-06-18T12:25:41.549" v="912" actId="47"/>
        <pc:sldMkLst>
          <pc:docMk/>
          <pc:sldMk cId="1883493993" sldId="265"/>
        </pc:sldMkLst>
      </pc:sldChg>
      <pc:sldChg chg="delSp add del mod">
        <pc:chgData name="Lise Zarrabi" userId="3c5a3a07-513b-419c-bb23-1084aec5f85a" providerId="ADAL" clId="{C96ED2E7-A188-42B9-B803-A8034F6255D4}" dt="2025-06-18T12:25:41.863" v="913" actId="47"/>
        <pc:sldMkLst>
          <pc:docMk/>
          <pc:sldMk cId="3329398537" sldId="266"/>
        </pc:sldMkLst>
      </pc:sldChg>
      <pc:sldChg chg="delSp add del mod">
        <pc:chgData name="Lise Zarrabi" userId="3c5a3a07-513b-419c-bb23-1084aec5f85a" providerId="ADAL" clId="{C96ED2E7-A188-42B9-B803-A8034F6255D4}" dt="2025-06-18T12:25:42.160" v="914" actId="47"/>
        <pc:sldMkLst>
          <pc:docMk/>
          <pc:sldMk cId="3835751669" sldId="267"/>
        </pc:sldMkLst>
      </pc:sldChg>
      <pc:sldChg chg="delSp add del mod">
        <pc:chgData name="Lise Zarrabi" userId="3c5a3a07-513b-419c-bb23-1084aec5f85a" providerId="ADAL" clId="{C96ED2E7-A188-42B9-B803-A8034F6255D4}" dt="2025-06-18T12:25:42.475" v="915" actId="47"/>
        <pc:sldMkLst>
          <pc:docMk/>
          <pc:sldMk cId="1290965018" sldId="268"/>
        </pc:sldMkLst>
      </pc:sldChg>
      <pc:sldChg chg="delSp mod ord modNotesTx">
        <pc:chgData name="Lise Zarrabi" userId="3c5a3a07-513b-419c-bb23-1084aec5f85a" providerId="ADAL" clId="{C96ED2E7-A188-42B9-B803-A8034F6255D4}" dt="2025-06-19T11:28:40.575" v="5825" actId="6549"/>
        <pc:sldMkLst>
          <pc:docMk/>
          <pc:sldMk cId="2719087535" sldId="269"/>
        </pc:sldMkLst>
      </pc:sldChg>
      <pc:sldChg chg="delSp add del mod">
        <pc:chgData name="Lise Zarrabi" userId="3c5a3a07-513b-419c-bb23-1084aec5f85a" providerId="ADAL" clId="{C96ED2E7-A188-42B9-B803-A8034F6255D4}" dt="2025-06-18T12:25:43.214" v="917" actId="47"/>
        <pc:sldMkLst>
          <pc:docMk/>
          <pc:sldMk cId="3365546935" sldId="270"/>
        </pc:sldMkLst>
      </pc:sldChg>
      <pc:sldChg chg="delSp add del mod">
        <pc:chgData name="Lise Zarrabi" userId="3c5a3a07-513b-419c-bb23-1084aec5f85a" providerId="ADAL" clId="{C96ED2E7-A188-42B9-B803-A8034F6255D4}" dt="2025-06-18T12:25:44.533" v="918" actId="47"/>
        <pc:sldMkLst>
          <pc:docMk/>
          <pc:sldMk cId="3082029387" sldId="271"/>
        </pc:sldMkLst>
      </pc:sldChg>
      <pc:sldChg chg="delSp mod modNotesTx">
        <pc:chgData name="Lise Zarrabi" userId="3c5a3a07-513b-419c-bb23-1084aec5f85a" providerId="ADAL" clId="{C96ED2E7-A188-42B9-B803-A8034F6255D4}" dt="2025-06-19T11:26:19.354" v="5728"/>
        <pc:sldMkLst>
          <pc:docMk/>
          <pc:sldMk cId="2751709263" sldId="272"/>
        </pc:sldMkLst>
      </pc:sldChg>
      <pc:sldChg chg="delSp modSp mod modNotesTx">
        <pc:chgData name="Lise Zarrabi" userId="3c5a3a07-513b-419c-bb23-1084aec5f85a" providerId="ADAL" clId="{C96ED2E7-A188-42B9-B803-A8034F6255D4}" dt="2025-06-19T11:27:32.257" v="5764" actId="6549"/>
        <pc:sldMkLst>
          <pc:docMk/>
          <pc:sldMk cId="508970758" sldId="273"/>
        </pc:sldMkLst>
      </pc:sldChg>
      <pc:sldChg chg="delSp add del mod">
        <pc:chgData name="Lise Zarrabi" userId="3c5a3a07-513b-419c-bb23-1084aec5f85a" providerId="ADAL" clId="{C96ED2E7-A188-42B9-B803-A8034F6255D4}" dt="2025-06-18T12:25:46.027" v="921" actId="47"/>
        <pc:sldMkLst>
          <pc:docMk/>
          <pc:sldMk cId="1673973676" sldId="274"/>
        </pc:sldMkLst>
      </pc:sldChg>
      <pc:sldChg chg="delSp del mod">
        <pc:chgData name="Lise Zarrabi" userId="3c5a3a07-513b-419c-bb23-1084aec5f85a" providerId="ADAL" clId="{C96ED2E7-A188-42B9-B803-A8034F6255D4}" dt="2025-06-19T06:31:28.268" v="1205" actId="47"/>
        <pc:sldMkLst>
          <pc:docMk/>
          <pc:sldMk cId="1079747170" sldId="283"/>
        </pc:sldMkLst>
      </pc:sldChg>
      <pc:sldChg chg="delSp mod modNotesTx">
        <pc:chgData name="Lise Zarrabi" userId="3c5a3a07-513b-419c-bb23-1084aec5f85a" providerId="ADAL" clId="{C96ED2E7-A188-42B9-B803-A8034F6255D4}" dt="2025-06-19T11:26:37.232" v="5729"/>
        <pc:sldMkLst>
          <pc:docMk/>
          <pc:sldMk cId="3298479293" sldId="284"/>
        </pc:sldMkLst>
      </pc:sldChg>
      <pc:sldChg chg="delSp add mod modNotesTx">
        <pc:chgData name="Lise Zarrabi" userId="3c5a3a07-513b-419c-bb23-1084aec5f85a" providerId="ADAL" clId="{C96ED2E7-A188-42B9-B803-A8034F6255D4}" dt="2025-06-25T10:40:19.598" v="7304" actId="20577"/>
        <pc:sldMkLst>
          <pc:docMk/>
          <pc:sldMk cId="492132956" sldId="335"/>
        </pc:sldMkLst>
      </pc:sldChg>
      <pc:sldChg chg="delSp add mod modNotesTx">
        <pc:chgData name="Lise Zarrabi" userId="3c5a3a07-513b-419c-bb23-1084aec5f85a" providerId="ADAL" clId="{C96ED2E7-A188-42B9-B803-A8034F6255D4}" dt="2025-06-25T10:43:08.755" v="7324" actId="20577"/>
        <pc:sldMkLst>
          <pc:docMk/>
          <pc:sldMk cId="4209493292" sldId="336"/>
        </pc:sldMkLst>
      </pc:sldChg>
      <pc:sldChg chg="add del">
        <pc:chgData name="Lise Zarrabi" userId="3c5a3a07-513b-419c-bb23-1084aec5f85a" providerId="ADAL" clId="{C96ED2E7-A188-42B9-B803-A8034F6255D4}" dt="2025-06-18T12:26:57.420" v="930" actId="47"/>
        <pc:sldMkLst>
          <pc:docMk/>
          <pc:sldMk cId="1008929283" sldId="472"/>
        </pc:sldMkLst>
      </pc:sldChg>
      <pc:sldChg chg="del mod modShow">
        <pc:chgData name="Lise Zarrabi" userId="3c5a3a07-513b-419c-bb23-1084aec5f85a" providerId="ADAL" clId="{C96ED2E7-A188-42B9-B803-A8034F6255D4}" dt="2025-06-02T10:41:45.972" v="145" actId="47"/>
        <pc:sldMkLst>
          <pc:docMk/>
          <pc:sldMk cId="410922479" sldId="552"/>
        </pc:sldMkLst>
      </pc:sldChg>
      <pc:sldChg chg="modSp mod">
        <pc:chgData name="Lise Zarrabi" userId="3c5a3a07-513b-419c-bb23-1084aec5f85a" providerId="ADAL" clId="{C96ED2E7-A188-42B9-B803-A8034F6255D4}" dt="2025-06-19T07:04:14.684" v="1472" actId="1076"/>
        <pc:sldMkLst>
          <pc:docMk/>
          <pc:sldMk cId="2252952420" sldId="569"/>
        </pc:sldMkLst>
      </pc:sldChg>
      <pc:sldChg chg="del">
        <pc:chgData name="Lise Zarrabi" userId="3c5a3a07-513b-419c-bb23-1084aec5f85a" providerId="ADAL" clId="{C96ED2E7-A188-42B9-B803-A8034F6255D4}" dt="2025-06-18T12:30:41.499" v="973" actId="47"/>
        <pc:sldMkLst>
          <pc:docMk/>
          <pc:sldMk cId="2808622912" sldId="585"/>
        </pc:sldMkLst>
      </pc:sldChg>
      <pc:sldChg chg="modSp mod">
        <pc:chgData name="Lise Zarrabi" userId="3c5a3a07-513b-419c-bb23-1084aec5f85a" providerId="ADAL" clId="{C96ED2E7-A188-42B9-B803-A8034F6255D4}" dt="2025-06-18T12:30:04.690" v="971" actId="20577"/>
        <pc:sldMkLst>
          <pc:docMk/>
          <pc:sldMk cId="641790739" sldId="586"/>
        </pc:sldMkLst>
      </pc:sldChg>
      <pc:sldChg chg="del">
        <pc:chgData name="Lise Zarrabi" userId="3c5a3a07-513b-419c-bb23-1084aec5f85a" providerId="ADAL" clId="{C96ED2E7-A188-42B9-B803-A8034F6255D4}" dt="2025-06-18T12:30:52.121" v="976" actId="47"/>
        <pc:sldMkLst>
          <pc:docMk/>
          <pc:sldMk cId="2740665284" sldId="691"/>
        </pc:sldMkLst>
      </pc:sldChg>
      <pc:sldChg chg="del">
        <pc:chgData name="Lise Zarrabi" userId="3c5a3a07-513b-419c-bb23-1084aec5f85a" providerId="ADAL" clId="{C96ED2E7-A188-42B9-B803-A8034F6255D4}" dt="2025-06-18T12:30:50.617" v="974" actId="47"/>
        <pc:sldMkLst>
          <pc:docMk/>
          <pc:sldMk cId="3976937904" sldId="692"/>
        </pc:sldMkLst>
      </pc:sldChg>
      <pc:sldChg chg="del">
        <pc:chgData name="Lise Zarrabi" userId="3c5a3a07-513b-419c-bb23-1084aec5f85a" providerId="ADAL" clId="{C96ED2E7-A188-42B9-B803-A8034F6255D4}" dt="2025-06-18T12:30:51.601" v="975" actId="47"/>
        <pc:sldMkLst>
          <pc:docMk/>
          <pc:sldMk cId="1239172809" sldId="693"/>
        </pc:sldMkLst>
      </pc:sldChg>
      <pc:sldChg chg="del">
        <pc:chgData name="Lise Zarrabi" userId="3c5a3a07-513b-419c-bb23-1084aec5f85a" providerId="ADAL" clId="{C96ED2E7-A188-42B9-B803-A8034F6255D4}" dt="2025-06-12T11:12:16.438" v="624" actId="47"/>
        <pc:sldMkLst>
          <pc:docMk/>
          <pc:sldMk cId="3558209155" sldId="697"/>
        </pc:sldMkLst>
      </pc:sldChg>
      <pc:sldChg chg="modSp modNotesTx">
        <pc:chgData name="Lise Zarrabi" userId="3c5a3a07-513b-419c-bb23-1084aec5f85a" providerId="ADAL" clId="{C96ED2E7-A188-42B9-B803-A8034F6255D4}" dt="2025-06-19T11:25:54.431" v="5727"/>
        <pc:sldMkLst>
          <pc:docMk/>
          <pc:sldMk cId="1657324369" sldId="698"/>
        </pc:sldMkLst>
      </pc:sldChg>
      <pc:sldChg chg="delSp modSp del mod">
        <pc:chgData name="Lise Zarrabi" userId="3c5a3a07-513b-419c-bb23-1084aec5f85a" providerId="ADAL" clId="{C96ED2E7-A188-42B9-B803-A8034F6255D4}" dt="2025-06-18T12:28:28.674" v="948" actId="47"/>
        <pc:sldMkLst>
          <pc:docMk/>
          <pc:sldMk cId="2374501035" sldId="731"/>
        </pc:sldMkLst>
      </pc:sldChg>
      <pc:sldChg chg="delSp modSp del mod modAnim">
        <pc:chgData name="Lise Zarrabi" userId="3c5a3a07-513b-419c-bb23-1084aec5f85a" providerId="ADAL" clId="{C96ED2E7-A188-42B9-B803-A8034F6255D4}" dt="2025-06-18T12:28:30.721" v="952" actId="47"/>
        <pc:sldMkLst>
          <pc:docMk/>
          <pc:sldMk cId="1480893489" sldId="732"/>
        </pc:sldMkLst>
      </pc:sldChg>
      <pc:sldChg chg="delSp del mod">
        <pc:chgData name="Lise Zarrabi" userId="3c5a3a07-513b-419c-bb23-1084aec5f85a" providerId="ADAL" clId="{C96ED2E7-A188-42B9-B803-A8034F6255D4}" dt="2025-06-18T12:28:29.084" v="949" actId="47"/>
        <pc:sldMkLst>
          <pc:docMk/>
          <pc:sldMk cId="719240013" sldId="733"/>
        </pc:sldMkLst>
      </pc:sldChg>
      <pc:sldChg chg="del">
        <pc:chgData name="Lise Zarrabi" userId="3c5a3a07-513b-419c-bb23-1084aec5f85a" providerId="ADAL" clId="{C96ED2E7-A188-42B9-B803-A8034F6255D4}" dt="2025-06-18T12:28:21.337" v="939" actId="47"/>
        <pc:sldMkLst>
          <pc:docMk/>
          <pc:sldMk cId="1103663544" sldId="740"/>
        </pc:sldMkLst>
      </pc:sldChg>
      <pc:sldChg chg="del">
        <pc:chgData name="Lise Zarrabi" userId="3c5a3a07-513b-419c-bb23-1084aec5f85a" providerId="ADAL" clId="{C96ED2E7-A188-42B9-B803-A8034F6255D4}" dt="2025-06-18T12:28:21.746" v="940" actId="47"/>
        <pc:sldMkLst>
          <pc:docMk/>
          <pc:sldMk cId="2908090413" sldId="741"/>
        </pc:sldMkLst>
      </pc:sldChg>
      <pc:sldChg chg="del">
        <pc:chgData name="Lise Zarrabi" userId="3c5a3a07-513b-419c-bb23-1084aec5f85a" providerId="ADAL" clId="{C96ED2E7-A188-42B9-B803-A8034F6255D4}" dt="2025-06-18T12:28:20.819" v="938" actId="47"/>
        <pc:sldMkLst>
          <pc:docMk/>
          <pc:sldMk cId="916470013" sldId="767"/>
        </pc:sldMkLst>
      </pc:sldChg>
      <pc:sldChg chg="del">
        <pc:chgData name="Lise Zarrabi" userId="3c5a3a07-513b-419c-bb23-1084aec5f85a" providerId="ADAL" clId="{C96ED2E7-A188-42B9-B803-A8034F6255D4}" dt="2025-06-18T12:28:19.657" v="937" actId="47"/>
        <pc:sldMkLst>
          <pc:docMk/>
          <pc:sldMk cId="582534197" sldId="768"/>
        </pc:sldMkLst>
      </pc:sldChg>
      <pc:sldChg chg="del">
        <pc:chgData name="Lise Zarrabi" userId="3c5a3a07-513b-419c-bb23-1084aec5f85a" providerId="ADAL" clId="{C96ED2E7-A188-42B9-B803-A8034F6255D4}" dt="2025-06-18T12:28:28.323" v="947" actId="47"/>
        <pc:sldMkLst>
          <pc:docMk/>
          <pc:sldMk cId="757241911" sldId="770"/>
        </pc:sldMkLst>
      </pc:sldChg>
      <pc:sldChg chg="del ord modAnim">
        <pc:chgData name="Lise Zarrabi" userId="3c5a3a07-513b-419c-bb23-1084aec5f85a" providerId="ADAL" clId="{C96ED2E7-A188-42B9-B803-A8034F6255D4}" dt="2025-06-18T12:28:22.452" v="941" actId="47"/>
        <pc:sldMkLst>
          <pc:docMk/>
          <pc:sldMk cId="4288473333" sldId="771"/>
        </pc:sldMkLst>
      </pc:sldChg>
      <pc:sldChg chg="addSp modSp del mod">
        <pc:chgData name="Lise Zarrabi" userId="3c5a3a07-513b-419c-bb23-1084aec5f85a" providerId="ADAL" clId="{C96ED2E7-A188-42B9-B803-A8034F6255D4}" dt="2025-06-18T10:31:19.313" v="762" actId="47"/>
        <pc:sldMkLst>
          <pc:docMk/>
          <pc:sldMk cId="2414227193" sldId="801"/>
        </pc:sldMkLst>
      </pc:sldChg>
      <pc:sldChg chg="modNotesTx">
        <pc:chgData name="Lise Zarrabi" userId="3c5a3a07-513b-419c-bb23-1084aec5f85a" providerId="ADAL" clId="{C96ED2E7-A188-42B9-B803-A8034F6255D4}" dt="2025-06-19T10:35:42.238" v="1473"/>
        <pc:sldMkLst>
          <pc:docMk/>
          <pc:sldMk cId="1965267928" sldId="806"/>
        </pc:sldMkLst>
      </pc:sldChg>
      <pc:sldChg chg="addSp delSp modSp mod modAnim modNotesTx">
        <pc:chgData name="Lise Zarrabi" userId="3c5a3a07-513b-419c-bb23-1084aec5f85a" providerId="ADAL" clId="{C96ED2E7-A188-42B9-B803-A8034F6255D4}" dt="2025-06-19T11:30:42.158" v="5909" actId="6549"/>
        <pc:sldMkLst>
          <pc:docMk/>
          <pc:sldMk cId="3624283370" sldId="807"/>
        </pc:sldMkLst>
      </pc:sldChg>
      <pc:sldChg chg="del">
        <pc:chgData name="Lise Zarrabi" userId="3c5a3a07-513b-419c-bb23-1084aec5f85a" providerId="ADAL" clId="{C96ED2E7-A188-42B9-B803-A8034F6255D4}" dt="2025-06-02T08:02:58.424" v="35" actId="47"/>
        <pc:sldMkLst>
          <pc:docMk/>
          <pc:sldMk cId="4101336326" sldId="808"/>
        </pc:sldMkLst>
      </pc:sldChg>
      <pc:sldChg chg="delSp modSp mod modNotesTx">
        <pc:chgData name="Lise Zarrabi" userId="3c5a3a07-513b-419c-bb23-1084aec5f85a" providerId="ADAL" clId="{C96ED2E7-A188-42B9-B803-A8034F6255D4}" dt="2025-06-19T11:29:22.301" v="5887" actId="20577"/>
        <pc:sldMkLst>
          <pc:docMk/>
          <pc:sldMk cId="2097667224" sldId="809"/>
        </pc:sldMkLst>
      </pc:sldChg>
      <pc:sldChg chg="del">
        <pc:chgData name="Lise Zarrabi" userId="3c5a3a07-513b-419c-bb23-1084aec5f85a" providerId="ADAL" clId="{C96ED2E7-A188-42B9-B803-A8034F6255D4}" dt="2025-06-18T12:25:26.074" v="905" actId="47"/>
        <pc:sldMkLst>
          <pc:docMk/>
          <pc:sldMk cId="405639514" sldId="810"/>
        </pc:sldMkLst>
      </pc:sldChg>
      <pc:sldChg chg="delSp del mod">
        <pc:chgData name="Lise Zarrabi" userId="3c5a3a07-513b-419c-bb23-1084aec5f85a" providerId="ADAL" clId="{C96ED2E7-A188-42B9-B803-A8034F6255D4}" dt="2025-06-18T12:28:27.216" v="945" actId="47"/>
        <pc:sldMkLst>
          <pc:docMk/>
          <pc:sldMk cId="77655120" sldId="811"/>
        </pc:sldMkLst>
      </pc:sldChg>
      <pc:sldChg chg="delSp modSp add del mod">
        <pc:chgData name="Lise Zarrabi" userId="3c5a3a07-513b-419c-bb23-1084aec5f85a" providerId="ADAL" clId="{C96ED2E7-A188-42B9-B803-A8034F6255D4}" dt="2025-06-18T12:25:39.599" v="907" actId="47"/>
        <pc:sldMkLst>
          <pc:docMk/>
          <pc:sldMk cId="451352629" sldId="812"/>
        </pc:sldMkLst>
      </pc:sldChg>
      <pc:sldChg chg="delSp modSp add del mod ord">
        <pc:chgData name="Lise Zarrabi" userId="3c5a3a07-513b-419c-bb23-1084aec5f85a" providerId="ADAL" clId="{C96ED2E7-A188-42B9-B803-A8034F6255D4}" dt="2025-06-19T11:39:52.165" v="5929" actId="47"/>
        <pc:sldMkLst>
          <pc:docMk/>
          <pc:sldMk cId="3701316400" sldId="812"/>
        </pc:sldMkLst>
      </pc:sldChg>
      <pc:sldChg chg="delSp add del mod">
        <pc:chgData name="Lise Zarrabi" userId="3c5a3a07-513b-419c-bb23-1084aec5f85a" providerId="ADAL" clId="{C96ED2E7-A188-42B9-B803-A8034F6255D4}" dt="2025-06-18T12:25:40.072" v="908" actId="47"/>
        <pc:sldMkLst>
          <pc:docMk/>
          <pc:sldMk cId="333496951" sldId="813"/>
        </pc:sldMkLst>
      </pc:sldChg>
      <pc:sldChg chg="addSp delSp modSp add del mod">
        <pc:chgData name="Lise Zarrabi" userId="3c5a3a07-513b-419c-bb23-1084aec5f85a" providerId="ADAL" clId="{C96ED2E7-A188-42B9-B803-A8034F6255D4}" dt="2025-06-19T11:40:15.565" v="5930" actId="47"/>
        <pc:sldMkLst>
          <pc:docMk/>
          <pc:sldMk cId="2965998745" sldId="813"/>
        </pc:sldMkLst>
      </pc:sldChg>
      <pc:sldChg chg="delSp add del mod">
        <pc:chgData name="Lise Zarrabi" userId="3c5a3a07-513b-419c-bb23-1084aec5f85a" providerId="ADAL" clId="{C96ED2E7-A188-42B9-B803-A8034F6255D4}" dt="2025-06-18T12:25:40.590" v="909" actId="47"/>
        <pc:sldMkLst>
          <pc:docMk/>
          <pc:sldMk cId="2982456531" sldId="814"/>
        </pc:sldMkLst>
      </pc:sldChg>
      <pc:sldChg chg="delSp add del mod">
        <pc:chgData name="Lise Zarrabi" userId="3c5a3a07-513b-419c-bb23-1084aec5f85a" providerId="ADAL" clId="{C96ED2E7-A188-42B9-B803-A8034F6255D4}" dt="2025-06-18T12:25:40.921" v="910" actId="47"/>
        <pc:sldMkLst>
          <pc:docMk/>
          <pc:sldMk cId="3583281428" sldId="815"/>
        </pc:sldMkLst>
      </pc:sldChg>
      <pc:sldChg chg="delSp add del mod">
        <pc:chgData name="Lise Zarrabi" userId="3c5a3a07-513b-419c-bb23-1084aec5f85a" providerId="ADAL" clId="{C96ED2E7-A188-42B9-B803-A8034F6255D4}" dt="2025-06-18T12:25:42.869" v="916" actId="47"/>
        <pc:sldMkLst>
          <pc:docMk/>
          <pc:sldMk cId="2696461519" sldId="816"/>
        </pc:sldMkLst>
      </pc:sldChg>
      <pc:sldChg chg="delSp add del mod">
        <pc:chgData name="Lise Zarrabi" userId="3c5a3a07-513b-419c-bb23-1084aec5f85a" providerId="ADAL" clId="{C96ED2E7-A188-42B9-B803-A8034F6255D4}" dt="2025-06-18T12:25:44.958" v="919" actId="47"/>
        <pc:sldMkLst>
          <pc:docMk/>
          <pc:sldMk cId="1781373541" sldId="817"/>
        </pc:sldMkLst>
      </pc:sldChg>
      <pc:sldChg chg="delSp add del mod">
        <pc:chgData name="Lise Zarrabi" userId="3c5a3a07-513b-419c-bb23-1084aec5f85a" providerId="ADAL" clId="{C96ED2E7-A188-42B9-B803-A8034F6255D4}" dt="2025-06-18T12:25:45.492" v="920" actId="47"/>
        <pc:sldMkLst>
          <pc:docMk/>
          <pc:sldMk cId="458542354" sldId="818"/>
        </pc:sldMkLst>
      </pc:sldChg>
      <pc:sldChg chg="delSp modSp add del mod modAnim">
        <pc:chgData name="Lise Zarrabi" userId="3c5a3a07-513b-419c-bb23-1084aec5f85a" providerId="ADAL" clId="{C96ED2E7-A188-42B9-B803-A8034F6255D4}" dt="2025-06-18T12:25:47.789" v="922" actId="47"/>
        <pc:sldMkLst>
          <pc:docMk/>
          <pc:sldMk cId="1033326788" sldId="819"/>
        </pc:sldMkLst>
      </pc:sldChg>
      <pc:sldChg chg="add del">
        <pc:chgData name="Lise Zarrabi" userId="3c5a3a07-513b-419c-bb23-1084aec5f85a" providerId="ADAL" clId="{C96ED2E7-A188-42B9-B803-A8034F6255D4}" dt="2025-06-02T08:04:38.963" v="37"/>
        <pc:sldMkLst>
          <pc:docMk/>
          <pc:sldMk cId="3372578337" sldId="819"/>
        </pc:sldMkLst>
      </pc:sldChg>
      <pc:sldChg chg="add del">
        <pc:chgData name="Lise Zarrabi" userId="3c5a3a07-513b-419c-bb23-1084aec5f85a" providerId="ADAL" clId="{C96ED2E7-A188-42B9-B803-A8034F6255D4}" dt="2025-06-18T12:25:39.009" v="906" actId="47"/>
        <pc:sldMkLst>
          <pc:docMk/>
          <pc:sldMk cId="1005459928" sldId="820"/>
        </pc:sldMkLst>
      </pc:sldChg>
      <pc:sldChg chg="addSp delSp modSp add del mod delAnim modAnim">
        <pc:chgData name="Lise Zarrabi" userId="3c5a3a07-513b-419c-bb23-1084aec5f85a" providerId="ADAL" clId="{C96ED2E7-A188-42B9-B803-A8034F6255D4}" dt="2025-06-18T12:28:24.671" v="943" actId="47"/>
        <pc:sldMkLst>
          <pc:docMk/>
          <pc:sldMk cId="160087322" sldId="821"/>
        </pc:sldMkLst>
      </pc:sldChg>
      <pc:sldChg chg="addSp delSp modSp new del mod modClrScheme modAnim chgLayout">
        <pc:chgData name="Lise Zarrabi" userId="3c5a3a07-513b-419c-bb23-1084aec5f85a" providerId="ADAL" clId="{C96ED2E7-A188-42B9-B803-A8034F6255D4}" dt="2025-06-18T12:28:27.914" v="946" actId="47"/>
        <pc:sldMkLst>
          <pc:docMk/>
          <pc:sldMk cId="2007055689" sldId="822"/>
        </pc:sldMkLst>
      </pc:sldChg>
      <pc:sldChg chg="addSp delSp modSp add del mod modAnim">
        <pc:chgData name="Lise Zarrabi" userId="3c5a3a07-513b-419c-bb23-1084aec5f85a" providerId="ADAL" clId="{C96ED2E7-A188-42B9-B803-A8034F6255D4}" dt="2025-06-12T11:14:04.767" v="626" actId="47"/>
        <pc:sldMkLst>
          <pc:docMk/>
          <pc:sldMk cId="1562452537" sldId="823"/>
        </pc:sldMkLst>
      </pc:sldChg>
      <pc:sldChg chg="addSp delSp modSp add del mod modAnim">
        <pc:chgData name="Lise Zarrabi" userId="3c5a3a07-513b-419c-bb23-1084aec5f85a" providerId="ADAL" clId="{C96ED2E7-A188-42B9-B803-A8034F6255D4}" dt="2025-06-18T12:26:55.942" v="927" actId="47"/>
        <pc:sldMkLst>
          <pc:docMk/>
          <pc:sldMk cId="2975122922" sldId="823"/>
        </pc:sldMkLst>
      </pc:sldChg>
      <pc:sldChg chg="add del">
        <pc:chgData name="Lise Zarrabi" userId="3c5a3a07-513b-419c-bb23-1084aec5f85a" providerId="ADAL" clId="{C96ED2E7-A188-42B9-B803-A8034F6255D4}" dt="2025-06-18T12:26:56.691" v="928" actId="47"/>
        <pc:sldMkLst>
          <pc:docMk/>
          <pc:sldMk cId="1055206765" sldId="2076138339"/>
        </pc:sldMkLst>
      </pc:sldChg>
      <pc:sldChg chg="add del">
        <pc:chgData name="Lise Zarrabi" userId="3c5a3a07-513b-419c-bb23-1084aec5f85a" providerId="ADAL" clId="{C96ED2E7-A188-42B9-B803-A8034F6255D4}" dt="2025-06-18T12:26:57.042" v="929" actId="47"/>
        <pc:sldMkLst>
          <pc:docMk/>
          <pc:sldMk cId="719764268" sldId="2076138345"/>
        </pc:sldMkLst>
      </pc:sldChg>
      <pc:sldChg chg="add del">
        <pc:chgData name="Lise Zarrabi" userId="3c5a3a07-513b-419c-bb23-1084aec5f85a" providerId="ADAL" clId="{C96ED2E7-A188-42B9-B803-A8034F6255D4}" dt="2025-06-18T12:26:58.934" v="932" actId="47"/>
        <pc:sldMkLst>
          <pc:docMk/>
          <pc:sldMk cId="2957656793" sldId="2142534457"/>
        </pc:sldMkLst>
      </pc:sldChg>
      <pc:sldChg chg="add del">
        <pc:chgData name="Lise Zarrabi" userId="3c5a3a07-513b-419c-bb23-1084aec5f85a" providerId="ADAL" clId="{C96ED2E7-A188-42B9-B803-A8034F6255D4}" dt="2025-06-18T12:26:57.938" v="931" actId="47"/>
        <pc:sldMkLst>
          <pc:docMk/>
          <pc:sldMk cId="4215630376" sldId="2142534465"/>
        </pc:sldMkLst>
      </pc:sldChg>
      <pc:sldChg chg="modSp add del mod">
        <pc:chgData name="Lise Zarrabi" userId="3c5a3a07-513b-419c-bb23-1084aec5f85a" providerId="ADAL" clId="{C96ED2E7-A188-42B9-B803-A8034F6255D4}" dt="2025-06-18T12:26:51.341" v="926" actId="47"/>
        <pc:sldMkLst>
          <pc:docMk/>
          <pc:sldMk cId="2833729056" sldId="2142534466"/>
        </pc:sldMkLst>
      </pc:sldChg>
      <pc:sldChg chg="add">
        <pc:chgData name="Lise Zarrabi" userId="3c5a3a07-513b-419c-bb23-1084aec5f85a" providerId="ADAL" clId="{C96ED2E7-A188-42B9-B803-A8034F6255D4}" dt="2025-06-18T12:25:07.699" v="904"/>
        <pc:sldMkLst>
          <pc:docMk/>
          <pc:sldMk cId="3862289625" sldId="2142534467"/>
        </pc:sldMkLst>
      </pc:sldChg>
      <pc:sldChg chg="modSp add mod modNotesTx">
        <pc:chgData name="Lise Zarrabi" userId="3c5a3a07-513b-419c-bb23-1084aec5f85a" providerId="ADAL" clId="{C96ED2E7-A188-42B9-B803-A8034F6255D4}" dt="2025-07-07T06:27:51.277" v="8592" actId="14100"/>
        <pc:sldMkLst>
          <pc:docMk/>
          <pc:sldMk cId="2186760243" sldId="2142534468"/>
        </pc:sldMkLst>
      </pc:sldChg>
      <pc:sldChg chg="add">
        <pc:chgData name="Lise Zarrabi" userId="3c5a3a07-513b-419c-bb23-1084aec5f85a" providerId="ADAL" clId="{C96ED2E7-A188-42B9-B803-A8034F6255D4}" dt="2025-06-18T12:25:07.699" v="904"/>
        <pc:sldMkLst>
          <pc:docMk/>
          <pc:sldMk cId="1422705405" sldId="2142534469"/>
        </pc:sldMkLst>
      </pc:sldChg>
      <pc:sldChg chg="add modNotesTx">
        <pc:chgData name="Lise Zarrabi" userId="3c5a3a07-513b-419c-bb23-1084aec5f85a" providerId="ADAL" clId="{C96ED2E7-A188-42B9-B803-A8034F6255D4}" dt="2025-06-19T11:08:00.420" v="4347" actId="20577"/>
        <pc:sldMkLst>
          <pc:docMk/>
          <pc:sldMk cId="2041586351" sldId="2142534470"/>
        </pc:sldMkLst>
      </pc:sldChg>
      <pc:sldChg chg="add modNotesTx">
        <pc:chgData name="Lise Zarrabi" userId="3c5a3a07-513b-419c-bb23-1084aec5f85a" providerId="ADAL" clId="{C96ED2E7-A188-42B9-B803-A8034F6255D4}" dt="2025-06-19T11:07:50.344" v="4346" actId="20577"/>
        <pc:sldMkLst>
          <pc:docMk/>
          <pc:sldMk cId="2611712765" sldId="2142534471"/>
        </pc:sldMkLst>
      </pc:sldChg>
      <pc:sldChg chg="add modNotesTx">
        <pc:chgData name="Lise Zarrabi" userId="3c5a3a07-513b-419c-bb23-1084aec5f85a" providerId="ADAL" clId="{C96ED2E7-A188-42B9-B803-A8034F6255D4}" dt="2025-06-19T10:42:09.248" v="1657" actId="20577"/>
        <pc:sldMkLst>
          <pc:docMk/>
          <pc:sldMk cId="3221548043" sldId="2142534472"/>
        </pc:sldMkLst>
      </pc:sldChg>
      <pc:sldChg chg="add modNotesTx">
        <pc:chgData name="Lise Zarrabi" userId="3c5a3a07-513b-419c-bb23-1084aec5f85a" providerId="ADAL" clId="{C96ED2E7-A188-42B9-B803-A8034F6255D4}" dt="2025-06-19T11:06:56.509" v="4328" actId="20577"/>
        <pc:sldMkLst>
          <pc:docMk/>
          <pc:sldMk cId="4236157282" sldId="2142534473"/>
        </pc:sldMkLst>
      </pc:sldChg>
      <pc:sldChg chg="add modNotesTx">
        <pc:chgData name="Lise Zarrabi" userId="3c5a3a07-513b-419c-bb23-1084aec5f85a" providerId="ADAL" clId="{C96ED2E7-A188-42B9-B803-A8034F6255D4}" dt="2025-06-19T10:44:34.730" v="1869" actId="20577"/>
        <pc:sldMkLst>
          <pc:docMk/>
          <pc:sldMk cId="167475942" sldId="2142534474"/>
        </pc:sldMkLst>
      </pc:sldChg>
      <pc:sldChg chg="add modNotesTx">
        <pc:chgData name="Lise Zarrabi" userId="3c5a3a07-513b-419c-bb23-1084aec5f85a" providerId="ADAL" clId="{C96ED2E7-A188-42B9-B803-A8034F6255D4}" dt="2025-07-03T08:49:03.080" v="7981" actId="20577"/>
        <pc:sldMkLst>
          <pc:docMk/>
          <pc:sldMk cId="3388968944" sldId="2142534475"/>
        </pc:sldMkLst>
      </pc:sldChg>
      <pc:sldChg chg="add modNotesTx">
        <pc:chgData name="Lise Zarrabi" userId="3c5a3a07-513b-419c-bb23-1084aec5f85a" providerId="ADAL" clId="{C96ED2E7-A188-42B9-B803-A8034F6255D4}" dt="2025-06-19T11:04:51.201" v="3963" actId="20577"/>
        <pc:sldMkLst>
          <pc:docMk/>
          <pc:sldMk cId="395338879" sldId="2142534476"/>
        </pc:sldMkLst>
      </pc:sldChg>
      <pc:sldChg chg="add modNotesTx">
        <pc:chgData name="Lise Zarrabi" userId="3c5a3a07-513b-419c-bb23-1084aec5f85a" providerId="ADAL" clId="{C96ED2E7-A188-42B9-B803-A8034F6255D4}" dt="2025-06-19T11:03:56.589" v="3821" actId="20577"/>
        <pc:sldMkLst>
          <pc:docMk/>
          <pc:sldMk cId="546807564" sldId="2142534477"/>
        </pc:sldMkLst>
      </pc:sldChg>
      <pc:sldChg chg="add modNotesTx">
        <pc:chgData name="Lise Zarrabi" userId="3c5a3a07-513b-419c-bb23-1084aec5f85a" providerId="ADAL" clId="{C96ED2E7-A188-42B9-B803-A8034F6255D4}" dt="2025-07-03T08:49:51.698" v="7984" actId="20577"/>
        <pc:sldMkLst>
          <pc:docMk/>
          <pc:sldMk cId="883540798" sldId="2142534478"/>
        </pc:sldMkLst>
      </pc:sldChg>
      <pc:sldChg chg="add del modNotesTx">
        <pc:chgData name="Lise Zarrabi" userId="3c5a3a07-513b-419c-bb23-1084aec5f85a" providerId="ADAL" clId="{C96ED2E7-A188-42B9-B803-A8034F6255D4}" dt="2025-07-03T08:50:18.768" v="8002" actId="20577"/>
        <pc:sldMkLst>
          <pc:docMk/>
          <pc:sldMk cId="3850539617" sldId="2142534479"/>
        </pc:sldMkLst>
      </pc:sldChg>
      <pc:sldChg chg="add del modNotesTx">
        <pc:chgData name="Lise Zarrabi" userId="3c5a3a07-513b-419c-bb23-1084aec5f85a" providerId="ADAL" clId="{C96ED2E7-A188-42B9-B803-A8034F6255D4}" dt="2025-06-19T10:53:46.723" v="2598" actId="20577"/>
        <pc:sldMkLst>
          <pc:docMk/>
          <pc:sldMk cId="1904527787" sldId="2142534480"/>
        </pc:sldMkLst>
      </pc:sldChg>
      <pc:sldChg chg="add del modNotesTx">
        <pc:chgData name="Lise Zarrabi" userId="3c5a3a07-513b-419c-bb23-1084aec5f85a" providerId="ADAL" clId="{C96ED2E7-A188-42B9-B803-A8034F6255D4}" dt="2025-06-19T10:57:34.532" v="3027" actId="6549"/>
        <pc:sldMkLst>
          <pc:docMk/>
          <pc:sldMk cId="4115450951" sldId="2142534481"/>
        </pc:sldMkLst>
      </pc:sldChg>
      <pc:sldChg chg="add del modNotesTx">
        <pc:chgData name="Lise Zarrabi" userId="3c5a3a07-513b-419c-bb23-1084aec5f85a" providerId="ADAL" clId="{C96ED2E7-A188-42B9-B803-A8034F6255D4}" dt="2025-06-19T10:59:25.730" v="3226" actId="20577"/>
        <pc:sldMkLst>
          <pc:docMk/>
          <pc:sldMk cId="3075228053" sldId="2142534482"/>
        </pc:sldMkLst>
      </pc:sldChg>
      <pc:sldChg chg="add del modNotesTx">
        <pc:chgData name="Lise Zarrabi" userId="3c5a3a07-513b-419c-bb23-1084aec5f85a" providerId="ADAL" clId="{C96ED2E7-A188-42B9-B803-A8034F6255D4}" dt="2025-07-03T08:52:21.275" v="8019" actId="20577"/>
        <pc:sldMkLst>
          <pc:docMk/>
          <pc:sldMk cId="4013294214" sldId="2142534483"/>
        </pc:sldMkLst>
      </pc:sldChg>
      <pc:sldChg chg="add del modNotesTx">
        <pc:chgData name="Lise Zarrabi" userId="3c5a3a07-513b-419c-bb23-1084aec5f85a" providerId="ADAL" clId="{C96ED2E7-A188-42B9-B803-A8034F6255D4}" dt="2025-07-03T08:53:51.685" v="8025" actId="6549"/>
        <pc:sldMkLst>
          <pc:docMk/>
          <pc:sldMk cId="3619880032" sldId="2142534484"/>
        </pc:sldMkLst>
      </pc:sldChg>
      <pc:sldChg chg="add del">
        <pc:chgData name="Lise Zarrabi" userId="3c5a3a07-513b-419c-bb23-1084aec5f85a" providerId="ADAL" clId="{C96ED2E7-A188-42B9-B803-A8034F6255D4}" dt="2025-06-19T10:48:48.881" v="2320" actId="47"/>
        <pc:sldMkLst>
          <pc:docMk/>
          <pc:sldMk cId="2633328309" sldId="2142534485"/>
        </pc:sldMkLst>
      </pc:sldChg>
      <pc:sldChg chg="add del">
        <pc:chgData name="Lise Zarrabi" userId="3c5a3a07-513b-419c-bb23-1084aec5f85a" providerId="ADAL" clId="{C96ED2E7-A188-42B9-B803-A8034F6255D4}" dt="2025-06-18T12:27:28.314" v="935" actId="47"/>
        <pc:sldMkLst>
          <pc:docMk/>
          <pc:sldMk cId="1365941733" sldId="2142534486"/>
        </pc:sldMkLst>
      </pc:sldChg>
      <pc:sldChg chg="modSp add del mod modAnim modNotesTx">
        <pc:chgData name="Lise Zarrabi" userId="3c5a3a07-513b-419c-bb23-1084aec5f85a" providerId="ADAL" clId="{C96ED2E7-A188-42B9-B803-A8034F6255D4}" dt="2025-06-25T08:26:05.517" v="6414" actId="6549"/>
        <pc:sldMkLst>
          <pc:docMk/>
          <pc:sldMk cId="1006340564" sldId="2142534487"/>
        </pc:sldMkLst>
      </pc:sldChg>
      <pc:sldChg chg="modSp add del mod modAnim modNotesTx">
        <pc:chgData name="Lise Zarrabi" userId="3c5a3a07-513b-419c-bb23-1084aec5f85a" providerId="ADAL" clId="{C96ED2E7-A188-42B9-B803-A8034F6255D4}" dt="2025-06-25T08:54:20.753" v="6415"/>
        <pc:sldMkLst>
          <pc:docMk/>
          <pc:sldMk cId="408788752" sldId="2142534488"/>
        </pc:sldMkLst>
      </pc:sldChg>
      <pc:sldChg chg="modSp add modAnim modNotesTx">
        <pc:chgData name="Lise Zarrabi" userId="3c5a3a07-513b-419c-bb23-1084aec5f85a" providerId="ADAL" clId="{C96ED2E7-A188-42B9-B803-A8034F6255D4}" dt="2025-06-25T08:54:37.873" v="6416"/>
        <pc:sldMkLst>
          <pc:docMk/>
          <pc:sldMk cId="3942799517" sldId="2142534489"/>
        </pc:sldMkLst>
      </pc:sldChg>
      <pc:sldChg chg="add del">
        <pc:chgData name="Lise Zarrabi" userId="3c5a3a07-513b-419c-bb23-1084aec5f85a" providerId="ADAL" clId="{C96ED2E7-A188-42B9-B803-A8034F6255D4}" dt="2025-06-18T12:27:12.846" v="933" actId="47"/>
        <pc:sldMkLst>
          <pc:docMk/>
          <pc:sldMk cId="468909781" sldId="2142534490"/>
        </pc:sldMkLst>
      </pc:sldChg>
      <pc:sldChg chg="modSp add modAnim modNotesTx">
        <pc:chgData name="Lise Zarrabi" userId="3c5a3a07-513b-419c-bb23-1084aec5f85a" providerId="ADAL" clId="{C96ED2E7-A188-42B9-B803-A8034F6255D4}" dt="2025-06-25T08:55:52.367" v="6417"/>
        <pc:sldMkLst>
          <pc:docMk/>
          <pc:sldMk cId="2096922844" sldId="2142534491"/>
        </pc:sldMkLst>
      </pc:sldChg>
      <pc:sldChg chg="add modAnim modNotesTx">
        <pc:chgData name="Lise Zarrabi" userId="3c5a3a07-513b-419c-bb23-1084aec5f85a" providerId="ADAL" clId="{C96ED2E7-A188-42B9-B803-A8034F6255D4}" dt="2025-06-25T10:05:39.641" v="6675" actId="20577"/>
        <pc:sldMkLst>
          <pc:docMk/>
          <pc:sldMk cId="2172592747" sldId="2142534492"/>
        </pc:sldMkLst>
      </pc:sldChg>
      <pc:sldChg chg="add">
        <pc:chgData name="Lise Zarrabi" userId="3c5a3a07-513b-419c-bb23-1084aec5f85a" providerId="ADAL" clId="{C96ED2E7-A188-42B9-B803-A8034F6255D4}" dt="2025-06-18T12:28:07.456" v="936"/>
        <pc:sldMkLst>
          <pc:docMk/>
          <pc:sldMk cId="219642643" sldId="2142534493"/>
        </pc:sldMkLst>
      </pc:sldChg>
      <pc:sldChg chg="modSp add modNotesTx">
        <pc:chgData name="Lise Zarrabi" userId="3c5a3a07-513b-419c-bb23-1084aec5f85a" providerId="ADAL" clId="{C96ED2E7-A188-42B9-B803-A8034F6255D4}" dt="2025-07-04T09:13:15.470" v="8589" actId="20577"/>
        <pc:sldMkLst>
          <pc:docMk/>
          <pc:sldMk cId="1603484515" sldId="2142534494"/>
        </pc:sldMkLst>
      </pc:sldChg>
      <pc:sldChg chg="modSp add modNotesTx">
        <pc:chgData name="Lise Zarrabi" userId="3c5a3a07-513b-419c-bb23-1084aec5f85a" providerId="ADAL" clId="{C96ED2E7-A188-42B9-B803-A8034F6255D4}" dt="2025-07-03T08:57:57.929" v="8061" actId="20577"/>
        <pc:sldMkLst>
          <pc:docMk/>
          <pc:sldMk cId="776104361" sldId="2142534495"/>
        </pc:sldMkLst>
      </pc:sldChg>
      <pc:sldChg chg="modSp add modNotesTx">
        <pc:chgData name="Lise Zarrabi" userId="3c5a3a07-513b-419c-bb23-1084aec5f85a" providerId="ADAL" clId="{C96ED2E7-A188-42B9-B803-A8034F6255D4}" dt="2025-07-03T08:59:25.493" v="8089" actId="20577"/>
        <pc:sldMkLst>
          <pc:docMk/>
          <pc:sldMk cId="3974340551" sldId="2142534496"/>
        </pc:sldMkLst>
      </pc:sldChg>
      <pc:sldChg chg="add modNotesTx">
        <pc:chgData name="Lise Zarrabi" userId="3c5a3a07-513b-419c-bb23-1084aec5f85a" providerId="ADAL" clId="{C96ED2E7-A188-42B9-B803-A8034F6255D4}" dt="2025-07-03T09:01:17.587" v="8091"/>
        <pc:sldMkLst>
          <pc:docMk/>
          <pc:sldMk cId="3855657717" sldId="2142534497"/>
        </pc:sldMkLst>
      </pc:sldChg>
      <pc:sldChg chg="add del">
        <pc:chgData name="Lise Zarrabi" userId="3c5a3a07-513b-419c-bb23-1084aec5f85a" providerId="ADAL" clId="{C96ED2E7-A188-42B9-B803-A8034F6255D4}" dt="2025-06-18T12:28:46.972" v="953" actId="47"/>
        <pc:sldMkLst>
          <pc:docMk/>
          <pc:sldMk cId="2820719845" sldId="2142534498"/>
        </pc:sldMkLst>
      </pc:sldChg>
      <pc:sldChg chg="modSp add mod modNotesTx">
        <pc:chgData name="Lise Zarrabi" userId="3c5a3a07-513b-419c-bb23-1084aec5f85a" providerId="ADAL" clId="{C96ED2E7-A188-42B9-B803-A8034F6255D4}" dt="2025-07-03T09:02:38.697" v="8122" actId="20577"/>
        <pc:sldMkLst>
          <pc:docMk/>
          <pc:sldMk cId="2532936504" sldId="2142534499"/>
        </pc:sldMkLst>
      </pc:sldChg>
      <pc:sldChg chg="add modNotesTx">
        <pc:chgData name="Lise Zarrabi" userId="3c5a3a07-513b-419c-bb23-1084aec5f85a" providerId="ADAL" clId="{C96ED2E7-A188-42B9-B803-A8034F6255D4}" dt="2025-07-03T09:04:45.914" v="8124" actId="20577"/>
        <pc:sldMkLst>
          <pc:docMk/>
          <pc:sldMk cId="2536623297" sldId="2142534500"/>
        </pc:sldMkLst>
      </pc:sldChg>
      <pc:sldChg chg="add">
        <pc:chgData name="Lise Zarrabi" userId="3c5a3a07-513b-419c-bb23-1084aec5f85a" providerId="ADAL" clId="{C96ED2E7-A188-42B9-B803-A8034F6255D4}" dt="2025-06-18T12:28:07.456" v="936"/>
        <pc:sldMkLst>
          <pc:docMk/>
          <pc:sldMk cId="3545802645" sldId="2142534501"/>
        </pc:sldMkLst>
      </pc:sldChg>
      <pc:sldChg chg="modSp add mod modNotesTx">
        <pc:chgData name="Lise Zarrabi" userId="3c5a3a07-513b-419c-bb23-1084aec5f85a" providerId="ADAL" clId="{C96ED2E7-A188-42B9-B803-A8034F6255D4}" dt="2025-06-19T11:22:20.386" v="5485" actId="20577"/>
        <pc:sldMkLst>
          <pc:docMk/>
          <pc:sldMk cId="4033077736" sldId="2142534502"/>
        </pc:sldMkLst>
      </pc:sldChg>
      <pc:sldChg chg="add">
        <pc:chgData name="Lise Zarrabi" userId="3c5a3a07-513b-419c-bb23-1084aec5f85a" providerId="ADAL" clId="{C96ED2E7-A188-42B9-B803-A8034F6255D4}" dt="2025-06-18T12:28:07.456" v="936"/>
        <pc:sldMkLst>
          <pc:docMk/>
          <pc:sldMk cId="2182029826" sldId="2142534503"/>
        </pc:sldMkLst>
      </pc:sldChg>
      <pc:sldChg chg="add">
        <pc:chgData name="Lise Zarrabi" userId="3c5a3a07-513b-419c-bb23-1084aec5f85a" providerId="ADAL" clId="{C96ED2E7-A188-42B9-B803-A8034F6255D4}" dt="2025-06-18T12:28:07.456" v="936"/>
        <pc:sldMkLst>
          <pc:docMk/>
          <pc:sldMk cId="666390393" sldId="2142534504"/>
        </pc:sldMkLst>
      </pc:sldChg>
      <pc:sldChg chg="add">
        <pc:chgData name="Lise Zarrabi" userId="3c5a3a07-513b-419c-bb23-1084aec5f85a" providerId="ADAL" clId="{C96ED2E7-A188-42B9-B803-A8034F6255D4}" dt="2025-06-18T12:28:07.456" v="936"/>
        <pc:sldMkLst>
          <pc:docMk/>
          <pc:sldMk cId="29214694" sldId="2142534505"/>
        </pc:sldMkLst>
      </pc:sldChg>
      <pc:sldChg chg="add modNotesTx">
        <pc:chgData name="Lise Zarrabi" userId="3c5a3a07-513b-419c-bb23-1084aec5f85a" providerId="ADAL" clId="{C96ED2E7-A188-42B9-B803-A8034F6255D4}" dt="2025-07-03T09:07:05.805" v="8129" actId="6549"/>
        <pc:sldMkLst>
          <pc:docMk/>
          <pc:sldMk cId="2241697010" sldId="2142534506"/>
        </pc:sldMkLst>
      </pc:sldChg>
      <pc:sldChg chg="add modNotesTx">
        <pc:chgData name="Lise Zarrabi" userId="3c5a3a07-513b-419c-bb23-1084aec5f85a" providerId="ADAL" clId="{C96ED2E7-A188-42B9-B803-A8034F6255D4}" dt="2025-07-03T09:08:23.428" v="8132"/>
        <pc:sldMkLst>
          <pc:docMk/>
          <pc:sldMk cId="3472841877" sldId="2142534507"/>
        </pc:sldMkLst>
      </pc:sldChg>
      <pc:sldChg chg="add modNotesTx">
        <pc:chgData name="Lise Zarrabi" userId="3c5a3a07-513b-419c-bb23-1084aec5f85a" providerId="ADAL" clId="{C96ED2E7-A188-42B9-B803-A8034F6255D4}" dt="2025-06-19T11:23:40.599" v="5499" actId="20577"/>
        <pc:sldMkLst>
          <pc:docMk/>
          <pc:sldMk cId="852202409" sldId="2142534508"/>
        </pc:sldMkLst>
      </pc:sldChg>
      <pc:sldChg chg="add modNotesTx">
        <pc:chgData name="Lise Zarrabi" userId="3c5a3a07-513b-419c-bb23-1084aec5f85a" providerId="ADAL" clId="{C96ED2E7-A188-42B9-B803-A8034F6255D4}" dt="2025-06-19T11:25:01.381" v="5726" actId="20577"/>
        <pc:sldMkLst>
          <pc:docMk/>
          <pc:sldMk cId="2487744488" sldId="2142534509"/>
        </pc:sldMkLst>
      </pc:sldChg>
      <pc:sldChg chg="add modAnim modNotesTx">
        <pc:chgData name="Lise Zarrabi" userId="3c5a3a07-513b-419c-bb23-1084aec5f85a" providerId="ADAL" clId="{C96ED2E7-A188-42B9-B803-A8034F6255D4}" dt="2025-06-23T07:18:53.013" v="6146"/>
        <pc:sldMkLst>
          <pc:docMk/>
          <pc:sldMk cId="2091604492" sldId="2142534510"/>
        </pc:sldMkLst>
      </pc:sldChg>
      <pc:sldChg chg="add modNotesTx">
        <pc:chgData name="Lise Zarrabi" userId="3c5a3a07-513b-419c-bb23-1084aec5f85a" providerId="ADAL" clId="{C96ED2E7-A188-42B9-B803-A8034F6255D4}" dt="2025-06-19T11:31:55.409" v="5925" actId="20577"/>
        <pc:sldMkLst>
          <pc:docMk/>
          <pc:sldMk cId="615123719" sldId="2142534511"/>
        </pc:sldMkLst>
      </pc:sldChg>
      <pc:sldChg chg="add modNotesTx">
        <pc:chgData name="Lise Zarrabi" userId="3c5a3a07-513b-419c-bb23-1084aec5f85a" providerId="ADAL" clId="{C96ED2E7-A188-42B9-B803-A8034F6255D4}" dt="2025-06-19T11:41:23.255" v="6016" actId="13926"/>
        <pc:sldMkLst>
          <pc:docMk/>
          <pc:sldMk cId="3115678360" sldId="2142534512"/>
        </pc:sldMkLst>
      </pc:sldChg>
      <pc:sldChg chg="addSp delSp modSp new del mod chgLayout">
        <pc:chgData name="Lise Zarrabi" userId="3c5a3a07-513b-419c-bb23-1084aec5f85a" providerId="ADAL" clId="{C96ED2E7-A188-42B9-B803-A8034F6255D4}" dt="2025-06-19T11:42:25.571" v="6074" actId="47"/>
        <pc:sldMkLst>
          <pc:docMk/>
          <pc:sldMk cId="529123554" sldId="2142534513"/>
        </pc:sldMkLst>
      </pc:sldChg>
      <pc:sldChg chg="addSp delSp modSp add del mod ord modAnim modNotesTx">
        <pc:chgData name="Lise Zarrabi" userId="3c5a3a07-513b-419c-bb23-1084aec5f85a" providerId="ADAL" clId="{C96ED2E7-A188-42B9-B803-A8034F6255D4}" dt="2025-06-25T07:53:58.073" v="6405" actId="47"/>
        <pc:sldMkLst>
          <pc:docMk/>
          <pc:sldMk cId="3729471071" sldId="2142534514"/>
        </pc:sldMkLst>
      </pc:sldChg>
      <pc:sldChg chg="addSp delSp modSp new mod addAnim delAnim modAnim modNotesTx">
        <pc:chgData name="Lise Zarrabi" userId="3c5a3a07-513b-419c-bb23-1084aec5f85a" providerId="ADAL" clId="{C96ED2E7-A188-42B9-B803-A8034F6255D4}" dt="2025-06-30T08:22:47.802" v="7630" actId="1076"/>
        <pc:sldMkLst>
          <pc:docMk/>
          <pc:sldMk cId="2026776053" sldId="2142534515"/>
        </pc:sldMkLst>
      </pc:sldChg>
      <pc:sldChg chg="add del modNotesTx">
        <pc:chgData name="Lise Zarrabi" userId="3c5a3a07-513b-419c-bb23-1084aec5f85a" providerId="ADAL" clId="{C96ED2E7-A188-42B9-B803-A8034F6255D4}" dt="2025-06-25T07:55:07.291" v="6406" actId="47"/>
        <pc:sldMkLst>
          <pc:docMk/>
          <pc:sldMk cId="3869340913" sldId="2142534516"/>
        </pc:sldMkLst>
      </pc:sldChg>
      <pc:sldChg chg="modSp add mod">
        <pc:chgData name="Lise Zarrabi" userId="3c5a3a07-513b-419c-bb23-1084aec5f85a" providerId="ADAL" clId="{C96ED2E7-A188-42B9-B803-A8034F6255D4}" dt="2025-06-19T11:42:19.320" v="6073" actId="20577"/>
        <pc:sldMkLst>
          <pc:docMk/>
          <pc:sldMk cId="4244118610" sldId="2142534517"/>
        </pc:sldMkLst>
      </pc:sldChg>
      <pc:sldChg chg="add modAnim modNotesTx">
        <pc:chgData name="Lise Zarrabi" userId="3c5a3a07-513b-419c-bb23-1084aec5f85a" providerId="ADAL" clId="{C96ED2E7-A188-42B9-B803-A8034F6255D4}" dt="2025-07-03T09:11:25.134" v="8416" actId="20577"/>
        <pc:sldMkLst>
          <pc:docMk/>
          <pc:sldMk cId="1999104185" sldId="2142534518"/>
        </pc:sldMkLst>
      </pc:sldChg>
      <pc:sldChg chg="delSp modSp add mod modNotesTx">
        <pc:chgData name="Lise Zarrabi" userId="3c5a3a07-513b-419c-bb23-1084aec5f85a" providerId="ADAL" clId="{C96ED2E7-A188-42B9-B803-A8034F6255D4}" dt="2025-07-02T12:20:36.162" v="7889"/>
        <pc:sldMkLst>
          <pc:docMk/>
          <pc:sldMk cId="3763444715" sldId="2142534519"/>
        </pc:sldMkLst>
      </pc:sldChg>
      <pc:sldChg chg="modSp add del mod">
        <pc:chgData name="Lise Zarrabi" userId="3c5a3a07-513b-419c-bb23-1084aec5f85a" providerId="ADAL" clId="{C96ED2E7-A188-42B9-B803-A8034F6255D4}" dt="2025-06-23T07:40:29.071" v="6159" actId="47"/>
        <pc:sldMkLst>
          <pc:docMk/>
          <pc:sldMk cId="1876446426" sldId="2142534520"/>
        </pc:sldMkLst>
      </pc:sldChg>
      <pc:sldChg chg="delSp modSp add mod modNotesTx">
        <pc:chgData name="Lise Zarrabi" userId="3c5a3a07-513b-419c-bb23-1084aec5f85a" providerId="ADAL" clId="{C96ED2E7-A188-42B9-B803-A8034F6255D4}" dt="2025-07-02T12:20:54.870" v="7890"/>
        <pc:sldMkLst>
          <pc:docMk/>
          <pc:sldMk cId="1292654440" sldId="2142534521"/>
        </pc:sldMkLst>
      </pc:sldChg>
      <pc:sldChg chg="addSp modSp new modNotesTx">
        <pc:chgData name="Lise Zarrabi" userId="3c5a3a07-513b-419c-bb23-1084aec5f85a" providerId="ADAL" clId="{C96ED2E7-A188-42B9-B803-A8034F6255D4}" dt="2025-07-03T09:10:02.368" v="8319" actId="20577"/>
        <pc:sldMkLst>
          <pc:docMk/>
          <pc:sldMk cId="2185135242" sldId="2142534522"/>
        </pc:sldMkLst>
      </pc:sldChg>
      <pc:sldChg chg="add del modAnim">
        <pc:chgData name="Lise Zarrabi" userId="3c5a3a07-513b-419c-bb23-1084aec5f85a" providerId="ADAL" clId="{C96ED2E7-A188-42B9-B803-A8034F6255D4}" dt="2025-06-30T10:07:32.704" v="7638" actId="47"/>
        <pc:sldMkLst>
          <pc:docMk/>
          <pc:sldMk cId="2992401769" sldId="2142534523"/>
        </pc:sldMkLst>
      </pc:sldChg>
      <pc:sldChg chg="add modAnim">
        <pc:chgData name="Lise Zarrabi" userId="3c5a3a07-513b-419c-bb23-1084aec5f85a" providerId="ADAL" clId="{C96ED2E7-A188-42B9-B803-A8034F6255D4}" dt="2025-07-04T11:45:21.173" v="8591"/>
        <pc:sldMkLst>
          <pc:docMk/>
          <pc:sldMk cId="4087613282" sldId="2142534523"/>
        </pc:sldMkLst>
      </pc:sldChg>
    </pc:docChg>
  </pc:docChgLst>
  <pc:docChgLst>
    <pc:chgData name="Lise Zarrabi" userId="3c5a3a07-513b-419c-bb23-1084aec5f85a" providerId="ADAL" clId="{282C6AA3-676A-462D-8A50-18B625238DB0}"/>
    <pc:docChg chg="addSld modSld">
      <pc:chgData name="Lise Zarrabi" userId="3c5a3a07-513b-419c-bb23-1084aec5f85a" providerId="ADAL" clId="{282C6AA3-676A-462D-8A50-18B625238DB0}" dt="2025-05-23T06:59:57.308" v="66" actId="20577"/>
      <pc:docMkLst>
        <pc:docMk/>
      </pc:docMkLst>
      <pc:sldChg chg="modSp add mod">
        <pc:chgData name="Lise Zarrabi" userId="3c5a3a07-513b-419c-bb23-1084aec5f85a" providerId="ADAL" clId="{282C6AA3-676A-462D-8A50-18B625238DB0}" dt="2025-05-23T06:59:57.308" v="66" actId="20577"/>
        <pc:sldMkLst>
          <pc:docMk/>
          <pc:sldMk cId="3493103625" sldId="260"/>
        </pc:sldMkLst>
      </pc:sldChg>
      <pc:sldChg chg="modSp mod">
        <pc:chgData name="Lise Zarrabi" userId="3c5a3a07-513b-419c-bb23-1084aec5f85a" providerId="ADAL" clId="{282C6AA3-676A-462D-8A50-18B625238DB0}" dt="2025-05-23T06:50:08.070" v="55" actId="20577"/>
        <pc:sldMkLst>
          <pc:docMk/>
          <pc:sldMk cId="3017771700" sldId="261"/>
        </pc:sldMkLst>
      </pc:sldChg>
      <pc:sldChg chg="add">
        <pc:chgData name="Lise Zarrabi" userId="3c5a3a07-513b-419c-bb23-1084aec5f85a" providerId="ADAL" clId="{282C6AA3-676A-462D-8A50-18B625238DB0}" dt="2025-05-23T06:59:16.870" v="56"/>
        <pc:sldMkLst>
          <pc:docMk/>
          <pc:sldMk cId="77655120" sldId="81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05750510164233E-2"/>
          <c:y val="0.13667758744022501"/>
          <c:w val="0.76351540448114708"/>
          <c:h val="0.79586106651108302"/>
        </c:manualLayout>
      </c:layout>
      <c:lineChart>
        <c:grouping val="standard"/>
        <c:varyColors val="0"/>
        <c:ser>
          <c:idx val="0"/>
          <c:order val="0"/>
          <c:tx>
            <c:strRef>
              <c:f>Anmäldaaskador!$C$4</c:f>
              <c:strCache>
                <c:ptCount val="1"/>
                <c:pt idx="0">
                  <c:v>Försäkringskassan</c:v>
                </c:pt>
              </c:strCache>
            </c:strRef>
          </c:tx>
          <c:spPr>
            <a:ln w="28575" cap="rnd">
              <a:solidFill>
                <a:srgbClr val="00B050"/>
              </a:solidFill>
              <a:round/>
            </a:ln>
            <a:effectLst/>
          </c:spPr>
          <c:marker>
            <c:symbol val="square"/>
            <c:size val="5"/>
            <c:spPr>
              <a:solidFill>
                <a:srgbClr val="00B050"/>
              </a:solidFill>
              <a:ln w="9525">
                <a:noFill/>
              </a:ln>
              <a:effectLst/>
            </c:spPr>
          </c:marker>
          <c:dLbls>
            <c:dLbl>
              <c:idx val="0"/>
              <c:layout>
                <c:manualLayout>
                  <c:x val="-3.1047865459249691E-2"/>
                  <c:y val="-4.362050662985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30-42C0-8A1C-C7F865DC8B46}"/>
                </c:ext>
              </c:extLst>
            </c:dLbl>
            <c:dLbl>
              <c:idx val="1"/>
              <c:layout>
                <c:manualLayout>
                  <c:x val="-1.5482282019641009E-2"/>
                  <c:y val="-4.0638924764155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30-42C0-8A1C-C7F865DC8B46}"/>
                </c:ext>
              </c:extLst>
            </c:dLbl>
            <c:dLbl>
              <c:idx val="2"/>
              <c:layout>
                <c:manualLayout>
                  <c:x val="-2.0698576972833119E-2"/>
                  <c:y val="-2.908033775323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30-42C0-8A1C-C7F865DC8B46}"/>
                </c:ext>
              </c:extLst>
            </c:dLbl>
            <c:dLbl>
              <c:idx val="3"/>
              <c:layout>
                <c:manualLayout>
                  <c:x val="-1.0349257189524575E-2"/>
                  <c:y val="-3.7715998657686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30-42C0-8A1C-C7F865DC8B46}"/>
                </c:ext>
              </c:extLst>
            </c:dLbl>
            <c:dLbl>
              <c:idx val="4"/>
              <c:layout>
                <c:manualLayout>
                  <c:x val="-1.7248814144027663E-2"/>
                  <c:y val="-2.617230397791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30-42C0-8A1C-C7F865DC8B46}"/>
                </c:ext>
              </c:extLst>
            </c:dLbl>
            <c:dLbl>
              <c:idx val="5"/>
              <c:layout>
                <c:manualLayout>
                  <c:x val="-2.0698576972833119E-2"/>
                  <c:y val="-3.1988371528563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30-42C0-8A1C-C7F865DC8B46}"/>
                </c:ext>
              </c:extLst>
            </c:dLbl>
            <c:dLbl>
              <c:idx val="6"/>
              <c:layout>
                <c:manualLayout>
                  <c:x val="-2.3545623109846585E-2"/>
                  <c:y val="3.1649617023777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30-42C0-8A1C-C7F865DC8B46}"/>
                </c:ext>
              </c:extLst>
            </c:dLbl>
            <c:dLbl>
              <c:idx val="7"/>
              <c:layout>
                <c:manualLayout>
                  <c:x val="-2.932298404484698E-2"/>
                  <c:y val="-2.90803377532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30-42C0-8A1C-C7F865DC8B46}"/>
                </c:ext>
              </c:extLst>
            </c:dLbl>
            <c:dLbl>
              <c:idx val="8"/>
              <c:layout>
                <c:manualLayout>
                  <c:x val="-3.622246889378164E-2"/>
                  <c:y val="-7.1082383327925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30-42C0-8A1C-C7F865DC8B46}"/>
                </c:ext>
              </c:extLst>
            </c:dLbl>
            <c:dLbl>
              <c:idx val="9"/>
              <c:layout>
                <c:manualLayout>
                  <c:x val="-2.2423458387235942E-2"/>
                  <c:y val="-3.48964053038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30-42C0-8A1C-C7F865DC8B46}"/>
                </c:ext>
              </c:extLst>
            </c:dLbl>
            <c:dLbl>
              <c:idx val="10"/>
              <c:layout>
                <c:manualLayout>
                  <c:x val="-2.4148339801638764E-2"/>
                  <c:y val="-2.6172303977915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30-42C0-8A1C-C7F865DC8B46}"/>
                </c:ext>
              </c:extLst>
            </c:dLbl>
            <c:dLbl>
              <c:idx val="11"/>
              <c:layout>
                <c:manualLayout>
                  <c:x val="-2.5873221216041398E-2"/>
                  <c:y val="-2.9080337753239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30-42C0-8A1C-C7F865DC8B46}"/>
                </c:ext>
              </c:extLst>
            </c:dLbl>
            <c:dLbl>
              <c:idx val="12"/>
              <c:layout>
                <c:manualLayout>
                  <c:x val="-1.8973695558430485E-2"/>
                  <c:y val="-2.3264270202591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30-42C0-8A1C-C7F865DC8B46}"/>
                </c:ext>
              </c:extLst>
            </c:dLbl>
            <c:dLbl>
              <c:idx val="13"/>
              <c:layout>
                <c:manualLayout>
                  <c:x val="-1.7248814144027597E-2"/>
                  <c:y val="-3.4896405303887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30-42C0-8A1C-C7F865DC8B46}"/>
                </c:ext>
              </c:extLst>
            </c:dLbl>
            <c:dLbl>
              <c:idx val="14"/>
              <c:layout>
                <c:manualLayout>
                  <c:x val="-2.8991190868435022E-2"/>
                  <c:y val="-3.0855143052361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30-42C0-8A1C-C7F865DC8B46}"/>
                </c:ext>
              </c:extLst>
            </c:dLbl>
            <c:dLbl>
              <c:idx val="15"/>
              <c:layout>
                <c:manualLayout>
                  <c:x val="-2.1560857184460252E-2"/>
                  <c:y val="-3.2780489819427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30-42C0-8A1C-C7F865DC8B46}"/>
                </c:ext>
              </c:extLst>
            </c:dLbl>
            <c:dLbl>
              <c:idx val="16"/>
              <c:layout>
                <c:manualLayout>
                  <c:x val="-3.1032045418297311E-2"/>
                  <c:y val="-2.7354148452255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30-42C0-8A1C-C7F865DC8B46}"/>
                </c:ext>
              </c:extLst>
            </c:dLbl>
            <c:dLbl>
              <c:idx val="17"/>
              <c:layout>
                <c:manualLayout>
                  <c:x val="-1.6926570228162172E-2"/>
                  <c:y val="-2.7354148452256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30-42C0-8A1C-C7F865DC8B46}"/>
                </c:ext>
              </c:extLst>
            </c:dLbl>
            <c:dLbl>
              <c:idx val="18"/>
              <c:layout>
                <c:manualLayout>
                  <c:x val="-2.5603726524342691E-2"/>
                  <c:y val="2.6039785967995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1F-48FE-B70F-A09A9761541E}"/>
                </c:ext>
              </c:extLst>
            </c:dLbl>
            <c:dLbl>
              <c:idx val="19"/>
              <c:layout>
                <c:manualLayout>
                  <c:x val="-2.4439920773236208E-2"/>
                  <c:y val="-2.8933095519994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1F-48FE-B70F-A09A9761541E}"/>
                </c:ext>
              </c:extLst>
            </c:dLbl>
            <c:dLbl>
              <c:idx val="20"/>
              <c:layout>
                <c:manualLayout>
                  <c:x val="-5.8190287555326004E-3"/>
                  <c:y val="-4.3399643279992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52-4BD0-91BA-2A73ACF175FC}"/>
                </c:ext>
              </c:extLst>
            </c:dLbl>
            <c:spPr>
              <a:noFill/>
              <a:ln>
                <a:noFill/>
              </a:ln>
              <a:effectLst/>
            </c:spPr>
            <c:txPr>
              <a:bodyPr rot="-12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Anmäldaaskador!$D$4:$X$4</c:f>
              <c:numCache>
                <c:formatCode>General</c:formatCode>
                <c:ptCount val="21"/>
                <c:pt idx="0">
                  <c:v>122876</c:v>
                </c:pt>
                <c:pt idx="1">
                  <c:v>116953</c:v>
                </c:pt>
                <c:pt idx="2">
                  <c:v>109168</c:v>
                </c:pt>
                <c:pt idx="3">
                  <c:v>109865</c:v>
                </c:pt>
                <c:pt idx="4">
                  <c:v>108164</c:v>
                </c:pt>
                <c:pt idx="5">
                  <c:v>101099</c:v>
                </c:pt>
                <c:pt idx="6">
                  <c:v>106540</c:v>
                </c:pt>
                <c:pt idx="7">
                  <c:v>111714</c:v>
                </c:pt>
                <c:pt idx="8">
                  <c:v>115779</c:v>
                </c:pt>
                <c:pt idx="9">
                  <c:v>124255</c:v>
                </c:pt>
                <c:pt idx="10">
                  <c:v>121647</c:v>
                </c:pt>
                <c:pt idx="11">
                  <c:v>125736</c:v>
                </c:pt>
                <c:pt idx="12">
                  <c:v>129473</c:v>
                </c:pt>
                <c:pt idx="13">
                  <c:v>128367</c:v>
                </c:pt>
                <c:pt idx="14">
                  <c:v>126580</c:v>
                </c:pt>
                <c:pt idx="15">
                  <c:v>141173</c:v>
                </c:pt>
                <c:pt idx="16">
                  <c:v>137474</c:v>
                </c:pt>
                <c:pt idx="17">
                  <c:v>161735</c:v>
                </c:pt>
                <c:pt idx="18">
                  <c:v>147208</c:v>
                </c:pt>
                <c:pt idx="19">
                  <c:v>166728</c:v>
                </c:pt>
                <c:pt idx="20">
                  <c:v>173594</c:v>
                </c:pt>
              </c:numCache>
            </c:numRef>
          </c:val>
          <c:smooth val="0"/>
          <c:extLst>
            <c:ext xmlns:c16="http://schemas.microsoft.com/office/drawing/2014/chart" uri="{C3380CC4-5D6E-409C-BE32-E72D297353CC}">
              <c16:uniqueId val="{00000012-F230-42C0-8A1C-C7F865DC8B46}"/>
            </c:ext>
          </c:extLst>
        </c:ser>
        <c:ser>
          <c:idx val="1"/>
          <c:order val="1"/>
          <c:tx>
            <c:strRef>
              <c:f>Anmäldaaskador!$C$5</c:f>
              <c:strCache>
                <c:ptCount val="1"/>
                <c:pt idx="0">
                  <c:v>Afa Försäkring</c:v>
                </c:pt>
              </c:strCache>
            </c:strRef>
          </c:tx>
          <c:spPr>
            <a:ln w="28575" cap="rnd">
              <a:solidFill>
                <a:schemeClr val="accent1">
                  <a:lumMod val="40000"/>
                  <a:lumOff val="60000"/>
                </a:schemeClr>
              </a:solidFill>
              <a:round/>
            </a:ln>
            <a:effectLst/>
          </c:spPr>
          <c:marker>
            <c:symbol val="squar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2.7598102630444172E-2"/>
                  <c:y val="-3.7804439079211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230-42C0-8A1C-C7F865DC8B46}"/>
                </c:ext>
              </c:extLst>
            </c:dLbl>
            <c:dLbl>
              <c:idx val="1"/>
              <c:layout>
                <c:manualLayout>
                  <c:x val="-1.8973695558430374E-2"/>
                  <c:y val="-3.1988371528563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230-42C0-8A1C-C7F865DC8B46}"/>
                </c:ext>
              </c:extLst>
            </c:dLbl>
            <c:dLbl>
              <c:idx val="2"/>
              <c:layout>
                <c:manualLayout>
                  <c:x val="-2.242345838723591E-2"/>
                  <c:y val="-3.489640530388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30-42C0-8A1C-C7F865DC8B46}"/>
                </c:ext>
              </c:extLst>
            </c:dLbl>
            <c:dLbl>
              <c:idx val="3"/>
              <c:layout>
                <c:manualLayout>
                  <c:x val="-1.8973695558430356E-2"/>
                  <c:y val="-3.48964053038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230-42C0-8A1C-C7F865DC8B46}"/>
                </c:ext>
              </c:extLst>
            </c:dLbl>
            <c:dLbl>
              <c:idx val="4"/>
              <c:layout>
                <c:manualLayout>
                  <c:x val="-2.242345838723591E-2"/>
                  <c:y val="-3.198837152856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230-42C0-8A1C-C7F865DC8B46}"/>
                </c:ext>
              </c:extLst>
            </c:dLbl>
            <c:dLbl>
              <c:idx val="5"/>
              <c:layout>
                <c:manualLayout>
                  <c:x val="-3.104786545924974E-2"/>
                  <c:y val="-3.48964053038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230-42C0-8A1C-C7F865DC8B46}"/>
                </c:ext>
              </c:extLst>
            </c:dLbl>
            <c:dLbl>
              <c:idx val="6"/>
              <c:layout>
                <c:manualLayout>
                  <c:x val="-2.932298404484698E-2"/>
                  <c:y val="-3.48964053038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230-42C0-8A1C-C7F865DC8B46}"/>
                </c:ext>
              </c:extLst>
            </c:dLbl>
            <c:dLbl>
              <c:idx val="7"/>
              <c:layout>
                <c:manualLayout>
                  <c:x val="-3.104786545924974E-2"/>
                  <c:y val="-2.9080337753239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230-42C0-8A1C-C7F865DC8B46}"/>
                </c:ext>
              </c:extLst>
            </c:dLbl>
            <c:dLbl>
              <c:idx val="8"/>
              <c:layout>
                <c:manualLayout>
                  <c:x val="-3.6222509702458022E-2"/>
                  <c:y val="-4.0712472854535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230-42C0-8A1C-C7F865DC8B46}"/>
                </c:ext>
              </c:extLst>
            </c:dLbl>
            <c:dLbl>
              <c:idx val="9"/>
              <c:layout>
                <c:manualLayout>
                  <c:x val="-3.7947391116860782E-2"/>
                  <c:y val="-3.1988371528563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230-42C0-8A1C-C7F865DC8B46}"/>
                </c:ext>
              </c:extLst>
            </c:dLbl>
            <c:dLbl>
              <c:idx val="10"/>
              <c:layout>
                <c:manualLayout>
                  <c:x val="-3.6222509702458022E-2"/>
                  <c:y val="-2.908033775323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230-42C0-8A1C-C7F865DC8B46}"/>
                </c:ext>
              </c:extLst>
            </c:dLbl>
            <c:dLbl>
              <c:idx val="11"/>
              <c:layout>
                <c:manualLayout>
                  <c:x val="-3.4497628288055325E-2"/>
                  <c:y val="-3.1988371528563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230-42C0-8A1C-C7F865DC8B46}"/>
                </c:ext>
              </c:extLst>
            </c:dLbl>
            <c:dLbl>
              <c:idx val="12"/>
              <c:layout>
                <c:manualLayout>
                  <c:x val="-2.7598102630444283E-2"/>
                  <c:y val="-3.48964053038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230-42C0-8A1C-C7F865DC8B46}"/>
                </c:ext>
              </c:extLst>
            </c:dLbl>
            <c:dLbl>
              <c:idx val="13"/>
              <c:layout>
                <c:manualLayout>
                  <c:x val="-2.4148339801638639E-2"/>
                  <c:y val="-3.4896405303887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230-42C0-8A1C-C7F865DC8B46}"/>
                </c:ext>
              </c:extLst>
            </c:dLbl>
            <c:dLbl>
              <c:idx val="14"/>
              <c:layout>
                <c:manualLayout>
                  <c:x val="-2.4199480472739905E-2"/>
                  <c:y val="-2.9905448291893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230-42C0-8A1C-C7F865DC8B46}"/>
                </c:ext>
              </c:extLst>
            </c:dLbl>
            <c:dLbl>
              <c:idx val="15"/>
              <c:layout>
                <c:manualLayout>
                  <c:x val="-1.5663860733008277E-2"/>
                  <c:y val="-3.3546118396839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230-42C0-8A1C-C7F865DC8B46}"/>
                </c:ext>
              </c:extLst>
            </c:dLbl>
            <c:dLbl>
              <c:idx val="16"/>
              <c:layout>
                <c:manualLayout>
                  <c:x val="-2.2492430502229242E-2"/>
                  <c:y val="-2.3937734994665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230-42C0-8A1C-C7F865DC8B46}"/>
                </c:ext>
              </c:extLst>
            </c:dLbl>
            <c:dLbl>
              <c:idx val="17"/>
              <c:layout>
                <c:manualLayout>
                  <c:x val="-1.1409553794361763E-2"/>
                  <c:y val="-2.6894348622052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230-42C0-8A1C-C7F865DC8B46}"/>
                </c:ext>
              </c:extLst>
            </c:dLbl>
            <c:dLbl>
              <c:idx val="18"/>
              <c:layout>
                <c:manualLayout>
                  <c:x val="-1.0482384092161342E-2"/>
                  <c:y val="-3.074203456248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230-42C0-8A1C-C7F865DC8B46}"/>
                </c:ext>
              </c:extLst>
            </c:dLbl>
            <c:dLbl>
              <c:idx val="19"/>
              <c:layout>
                <c:manualLayout>
                  <c:x val="-1.8561649385241279E-2"/>
                  <c:y val="2.0827529401973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230-42C0-8A1C-C7F865DC8B46}"/>
                </c:ext>
              </c:extLst>
            </c:dLbl>
            <c:dLbl>
              <c:idx val="20"/>
              <c:layout>
                <c:manualLayout>
                  <c:x val="-1.8561649385241279E-2"/>
                  <c:y val="-3.6448176453453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230-42C0-8A1C-C7F865DC8B46}"/>
                </c:ext>
              </c:extLst>
            </c:dLbl>
            <c:spPr>
              <a:noFill/>
              <a:ln>
                <a:noFill/>
              </a:ln>
              <a:effectLst/>
            </c:spPr>
            <c:txPr>
              <a:bodyPr rot="-12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Anmäldaaskador!$D$5:$X$5</c:f>
              <c:numCache>
                <c:formatCode>General</c:formatCode>
                <c:ptCount val="21"/>
                <c:pt idx="0">
                  <c:v>58054</c:v>
                </c:pt>
                <c:pt idx="1">
                  <c:v>55320</c:v>
                </c:pt>
                <c:pt idx="2">
                  <c:v>51646</c:v>
                </c:pt>
                <c:pt idx="3">
                  <c:v>50431</c:v>
                </c:pt>
                <c:pt idx="4">
                  <c:v>50413</c:v>
                </c:pt>
                <c:pt idx="5">
                  <c:v>48141</c:v>
                </c:pt>
                <c:pt idx="6">
                  <c:v>52615</c:v>
                </c:pt>
                <c:pt idx="7">
                  <c:v>59136</c:v>
                </c:pt>
                <c:pt idx="8">
                  <c:v>64886</c:v>
                </c:pt>
                <c:pt idx="9" formatCode="#,##0">
                  <c:v>75850</c:v>
                </c:pt>
                <c:pt idx="10">
                  <c:v>80026</c:v>
                </c:pt>
                <c:pt idx="11">
                  <c:v>84447</c:v>
                </c:pt>
                <c:pt idx="12">
                  <c:v>85268</c:v>
                </c:pt>
                <c:pt idx="13">
                  <c:v>86374</c:v>
                </c:pt>
                <c:pt idx="14" formatCode="#,##0">
                  <c:v>86267</c:v>
                </c:pt>
                <c:pt idx="15">
                  <c:v>91093</c:v>
                </c:pt>
                <c:pt idx="16">
                  <c:v>90044</c:v>
                </c:pt>
                <c:pt idx="17">
                  <c:v>93481</c:v>
                </c:pt>
                <c:pt idx="18" formatCode="#,##0">
                  <c:v>92957</c:v>
                </c:pt>
                <c:pt idx="19" formatCode="#,##0">
                  <c:v>98528</c:v>
                </c:pt>
                <c:pt idx="20">
                  <c:v>102953</c:v>
                </c:pt>
              </c:numCache>
            </c:numRef>
          </c:val>
          <c:smooth val="0"/>
          <c:extLst>
            <c:ext xmlns:c16="http://schemas.microsoft.com/office/drawing/2014/chart" uri="{C3380CC4-5D6E-409C-BE32-E72D297353CC}">
              <c16:uniqueId val="{00000028-F230-42C0-8A1C-C7F865DC8B46}"/>
            </c:ext>
          </c:extLst>
        </c:ser>
        <c:dLbls>
          <c:showLegendKey val="0"/>
          <c:showVal val="0"/>
          <c:showCatName val="0"/>
          <c:showSerName val="0"/>
          <c:showPercent val="0"/>
          <c:showBubbleSize val="0"/>
        </c:dLbls>
        <c:marker val="1"/>
        <c:smooth val="0"/>
        <c:axId val="688009208"/>
        <c:axId val="688011832"/>
      </c:lineChart>
      <c:catAx>
        <c:axId val="68800920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8011832"/>
        <c:crosses val="autoZero"/>
        <c:auto val="1"/>
        <c:lblAlgn val="ctr"/>
        <c:lblOffset val="100"/>
        <c:noMultiLvlLbl val="0"/>
      </c:catAx>
      <c:valAx>
        <c:axId val="688011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8009208"/>
        <c:crosses val="autoZero"/>
        <c:crossBetween val="between"/>
      </c:valAx>
      <c:spPr>
        <a:noFill/>
        <a:ln>
          <a:noFill/>
        </a:ln>
        <a:effectLst/>
      </c:spPr>
    </c:plotArea>
    <c:legend>
      <c:legendPos val="r"/>
      <c:layout>
        <c:manualLayout>
          <c:xMode val="edge"/>
          <c:yMode val="edge"/>
          <c:x val="0.8696009722451572"/>
          <c:y val="0.38752600846076618"/>
          <c:w val="0.13039902775484277"/>
          <c:h val="0.2307346021824666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4">
        <a:lumMod val="40000"/>
        <a:lumOff val="60000"/>
        <a:alpha val="18000"/>
      </a:schemeClr>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06847292654341"/>
          <c:y val="8.2798341796060534E-2"/>
          <c:w val="0.68437848579546257"/>
          <c:h val="0.76526793253087755"/>
        </c:manualLayout>
      </c:layout>
      <c:lineChart>
        <c:grouping val="standard"/>
        <c:varyColors val="0"/>
        <c:ser>
          <c:idx val="0"/>
          <c:order val="0"/>
          <c:tx>
            <c:strRef>
              <c:f>'Ersatta skador'!$Q$8</c:f>
              <c:strCache>
                <c:ptCount val="1"/>
                <c:pt idx="0">
                  <c:v>Försäkringskassan</c:v>
                </c:pt>
              </c:strCache>
            </c:strRef>
          </c:tx>
          <c:spPr>
            <a:ln>
              <a:solidFill>
                <a:srgbClr val="00B050"/>
              </a:solidFill>
            </a:ln>
          </c:spPr>
          <c:marker>
            <c:symbol val="square"/>
            <c:size val="7"/>
            <c:spPr>
              <a:solidFill>
                <a:srgbClr val="00B050"/>
              </a:solidFill>
              <a:ln>
                <a:solidFill>
                  <a:srgbClr val="00B050"/>
                </a:solidFill>
              </a:ln>
            </c:spPr>
          </c:marker>
          <c:dLbls>
            <c:dLbl>
              <c:idx val="0"/>
              <c:layout>
                <c:manualLayout>
                  <c:x val="-3.888888888888889E-2"/>
                  <c:y val="-3.675856307435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74-4237-A28F-5408C9709298}"/>
                </c:ext>
              </c:extLst>
            </c:dLbl>
            <c:dLbl>
              <c:idx val="1"/>
              <c:layout>
                <c:manualLayout>
                  <c:x val="-3.0555555555555555E-2"/>
                  <c:y val="-3.007518796992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74-4237-A28F-5408C9709298}"/>
                </c:ext>
              </c:extLst>
            </c:dLbl>
            <c:dLbl>
              <c:idx val="2"/>
              <c:layout>
                <c:manualLayout>
                  <c:x val="-3.3333333333333333E-2"/>
                  <c:y val="-3.3416875522138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74-4237-A28F-5408C9709298}"/>
                </c:ext>
              </c:extLst>
            </c:dLbl>
            <c:dLbl>
              <c:idx val="3"/>
              <c:layout>
                <c:manualLayout>
                  <c:x val="-3.0555774278215223E-2"/>
                  <c:y val="-3.3416875522138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74-4237-A28F-5408C9709298}"/>
                </c:ext>
              </c:extLst>
            </c:dLbl>
            <c:dLbl>
              <c:idx val="4"/>
              <c:layout>
                <c:manualLayout>
                  <c:x val="-2.7777777777777776E-2"/>
                  <c:y val="-4.0100250626566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74-4237-A28F-5408C9709298}"/>
                </c:ext>
              </c:extLst>
            </c:dLbl>
            <c:dLbl>
              <c:idx val="5"/>
              <c:layout>
                <c:manualLayout>
                  <c:x val="-3.3333333333333333E-2"/>
                  <c:y val="-3.675856307435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74-4237-A28F-5408C9709298}"/>
                </c:ext>
              </c:extLst>
            </c:dLbl>
            <c:dLbl>
              <c:idx val="6"/>
              <c:layout>
                <c:manualLayout>
                  <c:x val="-2.8496893191676E-2"/>
                  <c:y val="-3.6985061446758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74-4237-A28F-5408C9709298}"/>
                </c:ext>
              </c:extLst>
            </c:dLbl>
            <c:dLbl>
              <c:idx val="7"/>
              <c:layout>
                <c:manualLayout>
                  <c:x val="-2.1960905115219378E-2"/>
                  <c:y val="-3.738317757009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74-4237-A28F-5408C9709298}"/>
                </c:ext>
              </c:extLst>
            </c:dLbl>
            <c:dLbl>
              <c:idx val="8"/>
              <c:layout>
                <c:manualLayout>
                  <c:x val="-1.8823527086796098E-2"/>
                  <c:y val="-4.0498442367601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74-4237-A28F-5408C9709298}"/>
                </c:ext>
              </c:extLst>
            </c:dLbl>
            <c:dLbl>
              <c:idx val="9"/>
              <c:layout>
                <c:manualLayout>
                  <c:x val="-1.9607840715412602E-2"/>
                  <c:y val="-3.738317757009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74-4237-A28F-5408C9709298}"/>
                </c:ext>
              </c:extLst>
            </c:dLbl>
            <c:dLbl>
              <c:idx val="10"/>
              <c:layout>
                <c:manualLayout>
                  <c:x val="-1.9383786396938534E-2"/>
                  <c:y val="-3.4267912772585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74-4237-A28F-5408C9709298}"/>
                </c:ext>
              </c:extLst>
            </c:dLbl>
            <c:dLbl>
              <c:idx val="11"/>
              <c:layout>
                <c:manualLayout>
                  <c:x val="-2.1960781601262115E-2"/>
                  <c:y val="-3.738317757009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74-4237-A28F-5408C9709298}"/>
                </c:ext>
              </c:extLst>
            </c:dLbl>
            <c:dLbl>
              <c:idx val="12"/>
              <c:layout>
                <c:manualLayout>
                  <c:x val="-2.8235290630194147E-2"/>
                  <c:y val="-3.738317757009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74-4237-A28F-5408C9709298}"/>
                </c:ext>
              </c:extLst>
            </c:dLbl>
            <c:dLbl>
              <c:idx val="13"/>
              <c:layout>
                <c:manualLayout>
                  <c:x val="-2.9803917887427155E-2"/>
                  <c:y val="-2.9595015576323991E-2"/>
                </c:manualLayout>
              </c:layout>
              <c:showLegendKey val="0"/>
              <c:showVal val="1"/>
              <c:showCatName val="0"/>
              <c:showSerName val="0"/>
              <c:showPercent val="0"/>
              <c:showBubbleSize val="0"/>
              <c:extLst>
                <c:ext xmlns:c15="http://schemas.microsoft.com/office/drawing/2012/chart" uri="{CE6537A1-D6FC-4f65-9D91-7224C49458BB}">
                  <c15:layout>
                    <c:manualLayout>
                      <c:w val="4.5769084975255829E-2"/>
                      <c:h val="7.5112223121642493E-2"/>
                    </c:manualLayout>
                  </c15:layout>
                </c:ext>
                <c:ext xmlns:c16="http://schemas.microsoft.com/office/drawing/2014/chart" uri="{C3380CC4-5D6E-409C-BE32-E72D297353CC}">
                  <c16:uniqueId val="{0000000D-E374-4237-A28F-5408C9709298}"/>
                </c:ext>
              </c:extLst>
            </c:dLbl>
            <c:dLbl>
              <c:idx val="14"/>
              <c:layout>
                <c:manualLayout>
                  <c:x val="-2.9803917887427155E-2"/>
                  <c:y val="-3.8338658146964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74-4237-A28F-5408C9709298}"/>
                </c:ext>
              </c:extLst>
            </c:dLbl>
            <c:dLbl>
              <c:idx val="15"/>
              <c:layout>
                <c:manualLayout>
                  <c:x val="-2.6666663372961141E-2"/>
                  <c:y val="-3.8430744595676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74-4237-A28F-5408C9709298}"/>
                </c:ext>
              </c:extLst>
            </c:dLbl>
            <c:dLbl>
              <c:idx val="16"/>
              <c:layout>
                <c:manualLayout>
                  <c:x val="-2.040122188861564E-2"/>
                  <c:y val="-4.0540549168024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374-4237-A28F-5408C9709298}"/>
                </c:ext>
              </c:extLst>
            </c:dLbl>
            <c:dLbl>
              <c:idx val="17"/>
              <c:layout>
                <c:manualLayout>
                  <c:x val="-2.5841547725579783E-2"/>
                  <c:y val="-4.324325244589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74-4237-A28F-5408C9709298}"/>
                </c:ext>
              </c:extLst>
            </c:dLbl>
            <c:dLbl>
              <c:idx val="18"/>
              <c:layout>
                <c:manualLayout>
                  <c:x val="-1.1638056444573755E-2"/>
                  <c:y val="-2.3487197422531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374-4237-A28F-5408C9709298}"/>
                </c:ext>
              </c:extLst>
            </c:dLbl>
            <c:spPr>
              <a:noFill/>
              <a:ln>
                <a:noFill/>
              </a:ln>
              <a:effectLst/>
            </c:spPr>
            <c:txPr>
              <a:bodyPr rot="-840000"/>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'Ersatta skador'!$Q$9:$Q$27</c:f>
              <c:numCache>
                <c:formatCode>General</c:formatCode>
                <c:ptCount val="19"/>
                <c:pt idx="0">
                  <c:v>11000</c:v>
                </c:pt>
                <c:pt idx="1">
                  <c:v>10910</c:v>
                </c:pt>
                <c:pt idx="2">
                  <c:v>6752</c:v>
                </c:pt>
                <c:pt idx="3">
                  <c:v>6782</c:v>
                </c:pt>
                <c:pt idx="4">
                  <c:v>6328</c:v>
                </c:pt>
                <c:pt idx="5">
                  <c:v>6492</c:v>
                </c:pt>
                <c:pt idx="6">
                  <c:v>6483</c:v>
                </c:pt>
                <c:pt idx="7">
                  <c:v>6477</c:v>
                </c:pt>
                <c:pt idx="8">
                  <c:v>5674</c:v>
                </c:pt>
                <c:pt idx="9">
                  <c:v>5003</c:v>
                </c:pt>
                <c:pt idx="10">
                  <c:v>4817</c:v>
                </c:pt>
                <c:pt idx="11">
                  <c:v>4933</c:v>
                </c:pt>
                <c:pt idx="12">
                  <c:v>5217</c:v>
                </c:pt>
                <c:pt idx="13">
                  <c:v>4431</c:v>
                </c:pt>
                <c:pt idx="14">
                  <c:v>4463</c:v>
                </c:pt>
                <c:pt idx="15">
                  <c:v>3847</c:v>
                </c:pt>
                <c:pt idx="16">
                  <c:v>4159</c:v>
                </c:pt>
                <c:pt idx="17">
                  <c:v>3899</c:v>
                </c:pt>
                <c:pt idx="18">
                  <c:v>4101</c:v>
                </c:pt>
              </c:numCache>
            </c:numRef>
          </c:val>
          <c:smooth val="0"/>
          <c:extLst>
            <c:ext xmlns:c16="http://schemas.microsoft.com/office/drawing/2014/chart" uri="{C3380CC4-5D6E-409C-BE32-E72D297353CC}">
              <c16:uniqueId val="{00000012-E374-4237-A28F-5408C9709298}"/>
            </c:ext>
          </c:extLst>
        </c:ser>
        <c:ser>
          <c:idx val="1"/>
          <c:order val="1"/>
          <c:tx>
            <c:strRef>
              <c:f>'Ersatta skador'!$R$8</c:f>
              <c:strCache>
                <c:ptCount val="1"/>
                <c:pt idx="0">
                  <c:v>Afa Försäkring</c:v>
                </c:pt>
              </c:strCache>
            </c:strRef>
          </c:tx>
          <c:spPr>
            <a:ln>
              <a:solidFill>
                <a:schemeClr val="accent3"/>
              </a:solidFill>
            </a:ln>
          </c:spPr>
          <c:marker>
            <c:spPr>
              <a:solidFill>
                <a:schemeClr val="accent3"/>
              </a:solidFill>
              <a:ln>
                <a:solidFill>
                  <a:schemeClr val="accent3"/>
                </a:solidFill>
              </a:ln>
            </c:spPr>
          </c:marker>
          <c:dLbls>
            <c:dLbl>
              <c:idx val="0"/>
              <c:layout>
                <c:manualLayout>
                  <c:x val="-3.6111111111111108E-2"/>
                  <c:y val="-4.7827968872312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74-4237-A28F-5408C9709298}"/>
                </c:ext>
              </c:extLst>
            </c:dLbl>
            <c:dLbl>
              <c:idx val="1"/>
              <c:layout>
                <c:manualLayout>
                  <c:x val="-4.1666666666666664E-2"/>
                  <c:y val="-4.553036133641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374-4237-A28F-5408C9709298}"/>
                </c:ext>
              </c:extLst>
            </c:dLbl>
            <c:dLbl>
              <c:idx val="2"/>
              <c:layout>
                <c:manualLayout>
                  <c:x val="-3.888888888888889E-2"/>
                  <c:y val="-3.8846986231984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74-4237-A28F-5408C9709298}"/>
                </c:ext>
              </c:extLst>
            </c:dLbl>
            <c:dLbl>
              <c:idx val="3"/>
              <c:layout>
                <c:manualLayout>
                  <c:x val="-2.500000000000005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374-4237-A28F-5408C9709298}"/>
                </c:ext>
              </c:extLst>
            </c:dLbl>
            <c:dLbl>
              <c:idx val="4"/>
              <c:layout>
                <c:manualLayout>
                  <c:x val="-3.0555555555555555E-2"/>
                  <c:y val="-4.1875555029305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374-4237-A28F-5408C9709298}"/>
                </c:ext>
              </c:extLst>
            </c:dLbl>
            <c:dLbl>
              <c:idx val="5"/>
              <c:layout>
                <c:manualLayout>
                  <c:x val="-3.3071850168676836E-2"/>
                  <c:y val="-5.513601687639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374-4237-A28F-5408C9709298}"/>
                </c:ext>
              </c:extLst>
            </c:dLbl>
            <c:dLbl>
              <c:idx val="6"/>
              <c:layout>
                <c:manualLayout>
                  <c:x val="-4.405224096930789E-2"/>
                  <c:y val="-5.1012338410969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374-4237-A28F-5408C9709298}"/>
                </c:ext>
              </c:extLst>
            </c:dLbl>
            <c:dLbl>
              <c:idx val="7"/>
              <c:layout>
                <c:manualLayout>
                  <c:x val="-3.1372545144660223E-2"/>
                  <c:y val="-3.4267912772585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374-4237-A28F-5408C9709298}"/>
                </c:ext>
              </c:extLst>
            </c:dLbl>
            <c:dLbl>
              <c:idx val="8"/>
              <c:layout>
                <c:manualLayout>
                  <c:x val="-3.2941172401893169E-2"/>
                  <c:y val="-4.0498442367601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74-4237-A28F-5408C9709298}"/>
                </c:ext>
              </c:extLst>
            </c:dLbl>
            <c:dLbl>
              <c:idx val="9"/>
              <c:layout>
                <c:manualLayout>
                  <c:x val="-3.4509799659126178E-2"/>
                  <c:y val="-3.738317757009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374-4237-A28F-5408C9709298}"/>
                </c:ext>
              </c:extLst>
            </c:dLbl>
            <c:dLbl>
              <c:idx val="10"/>
              <c:layout>
                <c:manualLayout>
                  <c:x val="-3.2941172401893169E-2"/>
                  <c:y val="-4.672897196261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374-4237-A28F-5408C9709298}"/>
                </c:ext>
              </c:extLst>
            </c:dLbl>
            <c:dLbl>
              <c:idx val="11"/>
              <c:layout>
                <c:manualLayout>
                  <c:x val="-2.9803917887427155E-2"/>
                  <c:y val="-4.0498442367601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374-4237-A28F-5408C9709298}"/>
                </c:ext>
              </c:extLst>
            </c:dLbl>
            <c:dLbl>
              <c:idx val="12"/>
              <c:layout>
                <c:manualLayout>
                  <c:x val="-1.8823527086796098E-2"/>
                  <c:y val="-4.9844236760124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374-4237-A28F-5408C9709298}"/>
                </c:ext>
              </c:extLst>
            </c:dLbl>
            <c:dLbl>
              <c:idx val="13"/>
              <c:layout>
                <c:manualLayout>
                  <c:x val="-7.8431362861650419E-3"/>
                  <c:y val="-4.0498442367601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374-4237-A28F-5408C9709298}"/>
                </c:ext>
              </c:extLst>
            </c:dLbl>
            <c:dLbl>
              <c:idx val="15"/>
              <c:layout>
                <c:manualLayout>
                  <c:x val="-1.632097751089253E-2"/>
                  <c:y val="-2.7027032778683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374-4237-A28F-5408C9709298}"/>
                </c:ext>
              </c:extLst>
            </c:dLbl>
            <c:dLbl>
              <c:idx val="16"/>
              <c:layout>
                <c:manualLayout>
                  <c:x val="-1.360081459241036E-2"/>
                  <c:y val="-3.2432439334419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374-4237-A28F-5408C9709298}"/>
                </c:ext>
              </c:extLst>
            </c:dLbl>
            <c:dLbl>
              <c:idx val="18"/>
              <c:layout>
                <c:manualLayout>
                  <c:x val="-1.5129473377945884E-2"/>
                  <c:y val="-3.3925951832545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374-4237-A28F-5408C9709298}"/>
                </c:ext>
              </c:extLst>
            </c:dLbl>
            <c:spPr>
              <a:noFill/>
              <a:ln>
                <a:noFill/>
              </a:ln>
              <a:effectLst/>
            </c:spPr>
            <c:txPr>
              <a:bodyPr rot="-780000"/>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'Ersatta skador'!$R$9:$R$27</c:f>
              <c:numCache>
                <c:formatCode>General</c:formatCode>
                <c:ptCount val="19"/>
                <c:pt idx="0">
                  <c:v>36408</c:v>
                </c:pt>
                <c:pt idx="1">
                  <c:v>32034</c:v>
                </c:pt>
                <c:pt idx="2">
                  <c:v>28132</c:v>
                </c:pt>
                <c:pt idx="3">
                  <c:v>28355</c:v>
                </c:pt>
                <c:pt idx="4">
                  <c:v>27853</c:v>
                </c:pt>
                <c:pt idx="5">
                  <c:v>28265</c:v>
                </c:pt>
                <c:pt idx="6">
                  <c:v>35273</c:v>
                </c:pt>
                <c:pt idx="7">
                  <c:v>49917</c:v>
                </c:pt>
                <c:pt idx="8">
                  <c:v>51910</c:v>
                </c:pt>
                <c:pt idx="9">
                  <c:v>55157</c:v>
                </c:pt>
                <c:pt idx="10">
                  <c:v>55268</c:v>
                </c:pt>
                <c:pt idx="11">
                  <c:v>61991</c:v>
                </c:pt>
                <c:pt idx="12" formatCode="#,##0">
                  <c:v>63918</c:v>
                </c:pt>
                <c:pt idx="13" formatCode="#,##0">
                  <c:v>65022</c:v>
                </c:pt>
                <c:pt idx="14" formatCode="#,##0">
                  <c:v>64164</c:v>
                </c:pt>
                <c:pt idx="15" formatCode="#,##0">
                  <c:v>59602</c:v>
                </c:pt>
                <c:pt idx="16" formatCode="#,##0">
                  <c:v>59487</c:v>
                </c:pt>
                <c:pt idx="17" formatCode="#,##0">
                  <c:v>63077</c:v>
                </c:pt>
                <c:pt idx="18" formatCode="#,##0">
                  <c:v>65510</c:v>
                </c:pt>
              </c:numCache>
            </c:numRef>
          </c:val>
          <c:smooth val="0"/>
          <c:extLst>
            <c:ext xmlns:c16="http://schemas.microsoft.com/office/drawing/2014/chart" uri="{C3380CC4-5D6E-409C-BE32-E72D297353CC}">
              <c16:uniqueId val="{00000023-E374-4237-A28F-5408C9709298}"/>
            </c:ext>
          </c:extLst>
        </c:ser>
        <c:dLbls>
          <c:showLegendKey val="0"/>
          <c:showVal val="0"/>
          <c:showCatName val="0"/>
          <c:showSerName val="0"/>
          <c:showPercent val="0"/>
          <c:showBubbleSize val="0"/>
        </c:dLbls>
        <c:marker val="1"/>
        <c:smooth val="0"/>
        <c:axId val="41641472"/>
        <c:axId val="41643008"/>
      </c:lineChart>
      <c:catAx>
        <c:axId val="41641472"/>
        <c:scaling>
          <c:orientation val="minMax"/>
        </c:scaling>
        <c:delete val="0"/>
        <c:axPos val="b"/>
        <c:majorTickMark val="out"/>
        <c:minorTickMark val="none"/>
        <c:tickLblPos val="nextTo"/>
        <c:crossAx val="41643008"/>
        <c:crosses val="autoZero"/>
        <c:auto val="1"/>
        <c:lblAlgn val="ctr"/>
        <c:lblOffset val="100"/>
        <c:noMultiLvlLbl val="0"/>
      </c:catAx>
      <c:valAx>
        <c:axId val="41643008"/>
        <c:scaling>
          <c:orientation val="minMax"/>
        </c:scaling>
        <c:delete val="0"/>
        <c:axPos val="l"/>
        <c:majorGridlines/>
        <c:numFmt formatCode="General" sourceLinked="1"/>
        <c:majorTickMark val="out"/>
        <c:minorTickMark val="none"/>
        <c:tickLblPos val="nextTo"/>
        <c:crossAx val="41641472"/>
        <c:crosses val="autoZero"/>
        <c:crossBetween val="between"/>
      </c:valAx>
    </c:plotArea>
    <c:legend>
      <c:legendPos val="r"/>
      <c:overlay val="0"/>
      <c:txPr>
        <a:bodyPr/>
        <a:lstStyle/>
        <a:p>
          <a:pPr>
            <a:defRPr b="1"/>
          </a:pPr>
          <a:endParaRPr lang="sv-SE"/>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06048768319903E-2"/>
          <c:y val="2.9383060886245278E-2"/>
          <c:w val="0.9719879024633602"/>
          <c:h val="0.78440909970469708"/>
        </c:manualLayout>
      </c:layout>
      <c:barChart>
        <c:barDir val="col"/>
        <c:grouping val="percentStacked"/>
        <c:varyColors val="0"/>
        <c:ser>
          <c:idx val="0"/>
          <c:order val="0"/>
          <c:tx>
            <c:strRef>
              <c:f>Blad1!$B$1</c:f>
              <c:strCache>
                <c:ptCount val="1"/>
                <c:pt idx="0">
                  <c:v>aldrig hört talas om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Blad1!$B$2:$B$12</c:f>
              <c:numCache>
                <c:formatCode>0%</c:formatCode>
                <c:ptCount val="11"/>
                <c:pt idx="0">
                  <c:v>0.21</c:v>
                </c:pt>
                <c:pt idx="1">
                  <c:v>0.22</c:v>
                </c:pt>
                <c:pt idx="2">
                  <c:v>0.25</c:v>
                </c:pt>
                <c:pt idx="3">
                  <c:v>0.25</c:v>
                </c:pt>
                <c:pt idx="4">
                  <c:v>0.14000000000000001</c:v>
                </c:pt>
                <c:pt idx="5">
                  <c:v>0.14000000000000001</c:v>
                </c:pt>
                <c:pt idx="6">
                  <c:v>0.15</c:v>
                </c:pt>
                <c:pt idx="7">
                  <c:v>0.1</c:v>
                </c:pt>
                <c:pt idx="8">
                  <c:v>0.09</c:v>
                </c:pt>
                <c:pt idx="9" formatCode="0\ %">
                  <c:v>9.4227780952013507E-2</c:v>
                </c:pt>
                <c:pt idx="10">
                  <c:v>0.05</c:v>
                </c:pt>
              </c:numCache>
            </c:numRef>
          </c:val>
          <c:extLst>
            <c:ext xmlns:c16="http://schemas.microsoft.com/office/drawing/2014/chart" uri="{C3380CC4-5D6E-409C-BE32-E72D297353CC}">
              <c16:uniqueId val="{00000000-DCAA-44C2-B70B-C62DCD74A692}"/>
            </c:ext>
          </c:extLst>
        </c:ser>
        <c:ser>
          <c:idx val="1"/>
          <c:order val="1"/>
          <c:tx>
            <c:strRef>
              <c:f>Blad1!$C$1</c:f>
              <c:strCache>
                <c:ptCount val="1"/>
                <c:pt idx="0">
                  <c:v>känner knappt till något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Blad1!$C$2:$C$12</c:f>
              <c:numCache>
                <c:formatCode>0%</c:formatCode>
                <c:ptCount val="11"/>
                <c:pt idx="0">
                  <c:v>0.31</c:v>
                </c:pt>
                <c:pt idx="1">
                  <c:v>0.32</c:v>
                </c:pt>
                <c:pt idx="2">
                  <c:v>0.31</c:v>
                </c:pt>
                <c:pt idx="3">
                  <c:v>0.31</c:v>
                </c:pt>
                <c:pt idx="4">
                  <c:v>0.24</c:v>
                </c:pt>
                <c:pt idx="5">
                  <c:v>0.25</c:v>
                </c:pt>
                <c:pt idx="6">
                  <c:v>0.25</c:v>
                </c:pt>
                <c:pt idx="7">
                  <c:v>0.25</c:v>
                </c:pt>
                <c:pt idx="8">
                  <c:v>0.23</c:v>
                </c:pt>
                <c:pt idx="9" formatCode="0\ %">
                  <c:v>0.21</c:v>
                </c:pt>
                <c:pt idx="10">
                  <c:v>0.16</c:v>
                </c:pt>
              </c:numCache>
            </c:numRef>
          </c:val>
          <c:extLst>
            <c:ext xmlns:c16="http://schemas.microsoft.com/office/drawing/2014/chart" uri="{C3380CC4-5D6E-409C-BE32-E72D297353CC}">
              <c16:uniqueId val="{00000000-6561-4414-A8BE-87B30FCD40D7}"/>
            </c:ext>
          </c:extLst>
        </c:ser>
        <c:ser>
          <c:idx val="2"/>
          <c:order val="2"/>
          <c:tx>
            <c:strRef>
              <c:f>Blad1!$D$1</c:f>
              <c:strCache>
                <c:ptCount val="1"/>
                <c:pt idx="0">
                  <c:v>känner till lite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Blad1!$D$2:$D$12</c:f>
              <c:numCache>
                <c:formatCode>0%</c:formatCode>
                <c:ptCount val="11"/>
                <c:pt idx="0">
                  <c:v>0.33</c:v>
                </c:pt>
                <c:pt idx="1">
                  <c:v>0.3</c:v>
                </c:pt>
                <c:pt idx="2">
                  <c:v>0.28000000000000003</c:v>
                </c:pt>
                <c:pt idx="3">
                  <c:v>0.28999999999999998</c:v>
                </c:pt>
                <c:pt idx="4">
                  <c:v>0.37</c:v>
                </c:pt>
                <c:pt idx="5">
                  <c:v>0.32</c:v>
                </c:pt>
                <c:pt idx="6">
                  <c:v>0.34</c:v>
                </c:pt>
                <c:pt idx="7">
                  <c:v>0.38</c:v>
                </c:pt>
                <c:pt idx="8">
                  <c:v>0.35</c:v>
                </c:pt>
                <c:pt idx="9" formatCode="0\ %">
                  <c:v>0.35</c:v>
                </c:pt>
                <c:pt idx="10">
                  <c:v>0.38</c:v>
                </c:pt>
              </c:numCache>
            </c:numRef>
          </c:val>
          <c:extLst>
            <c:ext xmlns:c16="http://schemas.microsoft.com/office/drawing/2014/chart" uri="{C3380CC4-5D6E-409C-BE32-E72D297353CC}">
              <c16:uniqueId val="{00000001-6561-4414-A8BE-87B30FCD40D7}"/>
            </c:ext>
          </c:extLst>
        </c:ser>
        <c:ser>
          <c:idx val="3"/>
          <c:order val="3"/>
          <c:tx>
            <c:strRef>
              <c:f>Blad1!$E$1</c:f>
              <c:strCache>
                <c:ptCount val="1"/>
                <c:pt idx="0">
                  <c:v>känner till ganska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Blad1!$E$2:$E$12</c:f>
              <c:numCache>
                <c:formatCode>0%</c:formatCode>
                <c:ptCount val="11"/>
                <c:pt idx="0">
                  <c:v>0.12</c:v>
                </c:pt>
                <c:pt idx="1">
                  <c:v>0.11</c:v>
                </c:pt>
                <c:pt idx="2">
                  <c:v>0.12</c:v>
                </c:pt>
                <c:pt idx="3">
                  <c:v>0.12</c:v>
                </c:pt>
                <c:pt idx="4">
                  <c:v>0.19</c:v>
                </c:pt>
                <c:pt idx="5">
                  <c:v>0.21</c:v>
                </c:pt>
                <c:pt idx="6">
                  <c:v>0.2</c:v>
                </c:pt>
                <c:pt idx="7">
                  <c:v>0.21</c:v>
                </c:pt>
                <c:pt idx="8">
                  <c:v>0.24</c:v>
                </c:pt>
                <c:pt idx="9" formatCode="0\ %">
                  <c:v>0.27</c:v>
                </c:pt>
                <c:pt idx="10">
                  <c:v>0.32</c:v>
                </c:pt>
              </c:numCache>
            </c:numRef>
          </c:val>
          <c:extLst>
            <c:ext xmlns:c16="http://schemas.microsoft.com/office/drawing/2014/chart" uri="{C3380CC4-5D6E-409C-BE32-E72D297353CC}">
              <c16:uniqueId val="{00000002-6561-4414-A8BE-87B30FCD40D7}"/>
            </c:ext>
          </c:extLst>
        </c:ser>
        <c:ser>
          <c:idx val="4"/>
          <c:order val="4"/>
          <c:tx>
            <c:strRef>
              <c:f>Blad1!$F$1</c:f>
              <c:strCache>
                <c:ptCount val="1"/>
                <c:pt idx="0">
                  <c:v>känner till mycket bra</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B1D-4C09-A1EB-938D03D8317D}"/>
                </c:ext>
              </c:extLst>
            </c:dLbl>
            <c:dLbl>
              <c:idx val="10"/>
              <c:delete val="1"/>
              <c:extLst>
                <c:ext xmlns:c15="http://schemas.microsoft.com/office/drawing/2012/chart" uri="{CE6537A1-D6FC-4f65-9D91-7224C49458BB}"/>
                <c:ext xmlns:c16="http://schemas.microsoft.com/office/drawing/2014/chart" uri="{C3380CC4-5D6E-409C-BE32-E72D297353CC}">
                  <c16:uniqueId val="{00000000-5C76-4527-B912-17533BAD208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Blad1!$F$2:$F$12</c:f>
              <c:numCache>
                <c:formatCode>0%</c:formatCode>
                <c:ptCount val="11"/>
                <c:pt idx="0">
                  <c:v>0.03</c:v>
                </c:pt>
                <c:pt idx="1">
                  <c:v>0.05</c:v>
                </c:pt>
                <c:pt idx="2">
                  <c:v>0.04</c:v>
                </c:pt>
                <c:pt idx="3">
                  <c:v>0.03</c:v>
                </c:pt>
                <c:pt idx="4">
                  <c:v>7.0000000000000007E-2</c:v>
                </c:pt>
                <c:pt idx="5">
                  <c:v>0.08</c:v>
                </c:pt>
                <c:pt idx="6">
                  <c:v>5.9999999999999942E-2</c:v>
                </c:pt>
                <c:pt idx="7">
                  <c:v>6.0000000000000026E-2</c:v>
                </c:pt>
                <c:pt idx="8">
                  <c:v>9.000000000000008E-2</c:v>
                </c:pt>
                <c:pt idx="9" formatCode="0\ %">
                  <c:v>7.6876235543888394E-2</c:v>
                </c:pt>
                <c:pt idx="10">
                  <c:v>0.08</c:v>
                </c:pt>
              </c:numCache>
            </c:numRef>
          </c:val>
          <c:extLst>
            <c:ext xmlns:c16="http://schemas.microsoft.com/office/drawing/2014/chart" uri="{C3380CC4-5D6E-409C-BE32-E72D297353CC}">
              <c16:uniqueId val="{00000003-6561-4414-A8BE-87B30FCD40D7}"/>
            </c:ext>
          </c:extLst>
        </c:ser>
        <c:dLbls>
          <c:showLegendKey val="0"/>
          <c:showVal val="0"/>
          <c:showCatName val="0"/>
          <c:showSerName val="0"/>
          <c:showPercent val="0"/>
          <c:showBubbleSize val="0"/>
        </c:dLbls>
        <c:gapWidth val="50"/>
        <c:overlap val="100"/>
        <c:axId val="716146376"/>
        <c:axId val="716141336"/>
      </c:barChart>
      <c:catAx>
        <c:axId val="71614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716141336"/>
        <c:crosses val="autoZero"/>
        <c:auto val="1"/>
        <c:lblAlgn val="ctr"/>
        <c:lblOffset val="100"/>
        <c:noMultiLvlLbl val="0"/>
      </c:catAx>
      <c:valAx>
        <c:axId val="716141336"/>
        <c:scaling>
          <c:orientation val="minMax"/>
          <c:max val="1"/>
        </c:scaling>
        <c:delete val="1"/>
        <c:axPos val="l"/>
        <c:numFmt formatCode="0%" sourceLinked="1"/>
        <c:majorTickMark val="none"/>
        <c:minorTickMark val="none"/>
        <c:tickLblPos val="nextTo"/>
        <c:crossAx val="716146376"/>
        <c:crosses val="autoZero"/>
        <c:crossBetween val="between"/>
      </c:valAx>
      <c:spPr>
        <a:noFill/>
        <a:ln>
          <a:noFill/>
        </a:ln>
        <a:effectLst/>
      </c:spPr>
    </c:plotArea>
    <c:legend>
      <c:legendPos val="b"/>
      <c:layout>
        <c:manualLayout>
          <c:xMode val="edge"/>
          <c:yMode val="edge"/>
          <c:x val="5.8644722375354556E-2"/>
          <c:y val="0.92818719092477042"/>
          <c:w val="0.93261312343695746"/>
          <c:h val="5.55331823444243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06048768319903E-2"/>
          <c:y val="2.9383060886245278E-2"/>
          <c:w val="0.9719879024633602"/>
          <c:h val="0.78440909970469708"/>
        </c:manualLayout>
      </c:layout>
      <c:barChart>
        <c:barDir val="col"/>
        <c:grouping val="percentStacked"/>
        <c:varyColors val="0"/>
        <c:ser>
          <c:idx val="0"/>
          <c:order val="0"/>
          <c:tx>
            <c:strRef>
              <c:f>Blad1!$B$1</c:f>
              <c:strCache>
                <c:ptCount val="1"/>
                <c:pt idx="0">
                  <c:v>aldrig hört talas om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Blad1!$B$2:$B$12</c:f>
              <c:numCache>
                <c:formatCode>0%</c:formatCode>
                <c:ptCount val="11"/>
                <c:pt idx="0">
                  <c:v>0.21</c:v>
                </c:pt>
                <c:pt idx="1">
                  <c:v>0.22</c:v>
                </c:pt>
                <c:pt idx="2">
                  <c:v>0.25</c:v>
                </c:pt>
                <c:pt idx="3">
                  <c:v>0.25</c:v>
                </c:pt>
                <c:pt idx="4">
                  <c:v>0.14000000000000001</c:v>
                </c:pt>
                <c:pt idx="5">
                  <c:v>0.14000000000000001</c:v>
                </c:pt>
                <c:pt idx="6">
                  <c:v>0.15</c:v>
                </c:pt>
                <c:pt idx="7">
                  <c:v>0.1</c:v>
                </c:pt>
                <c:pt idx="8">
                  <c:v>0.09</c:v>
                </c:pt>
                <c:pt idx="9" formatCode="0\ %">
                  <c:v>9.4227780952013507E-2</c:v>
                </c:pt>
                <c:pt idx="10">
                  <c:v>0.05</c:v>
                </c:pt>
              </c:numCache>
            </c:numRef>
          </c:val>
          <c:extLst>
            <c:ext xmlns:c16="http://schemas.microsoft.com/office/drawing/2014/chart" uri="{C3380CC4-5D6E-409C-BE32-E72D297353CC}">
              <c16:uniqueId val="{00000000-DCAA-44C2-B70B-C62DCD74A692}"/>
            </c:ext>
          </c:extLst>
        </c:ser>
        <c:ser>
          <c:idx val="1"/>
          <c:order val="1"/>
          <c:tx>
            <c:strRef>
              <c:f>Blad1!$C$1</c:f>
              <c:strCache>
                <c:ptCount val="1"/>
                <c:pt idx="0">
                  <c:v>känner knappt till något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Blad1!$C$2:$C$12</c:f>
              <c:numCache>
                <c:formatCode>0%</c:formatCode>
                <c:ptCount val="11"/>
                <c:pt idx="0">
                  <c:v>0.31</c:v>
                </c:pt>
                <c:pt idx="1">
                  <c:v>0.32</c:v>
                </c:pt>
                <c:pt idx="2">
                  <c:v>0.31</c:v>
                </c:pt>
                <c:pt idx="3">
                  <c:v>0.31</c:v>
                </c:pt>
                <c:pt idx="4">
                  <c:v>0.24</c:v>
                </c:pt>
                <c:pt idx="5">
                  <c:v>0.25</c:v>
                </c:pt>
                <c:pt idx="6">
                  <c:v>0.25</c:v>
                </c:pt>
                <c:pt idx="7">
                  <c:v>0.25</c:v>
                </c:pt>
                <c:pt idx="8">
                  <c:v>0.23</c:v>
                </c:pt>
                <c:pt idx="9" formatCode="0\ %">
                  <c:v>0.21</c:v>
                </c:pt>
                <c:pt idx="10">
                  <c:v>0.16</c:v>
                </c:pt>
              </c:numCache>
            </c:numRef>
          </c:val>
          <c:extLst>
            <c:ext xmlns:c16="http://schemas.microsoft.com/office/drawing/2014/chart" uri="{C3380CC4-5D6E-409C-BE32-E72D297353CC}">
              <c16:uniqueId val="{00000000-6561-4414-A8BE-87B30FCD40D7}"/>
            </c:ext>
          </c:extLst>
        </c:ser>
        <c:ser>
          <c:idx val="2"/>
          <c:order val="2"/>
          <c:tx>
            <c:strRef>
              <c:f>Blad1!$D$1</c:f>
              <c:strCache>
                <c:ptCount val="1"/>
                <c:pt idx="0">
                  <c:v>känner till lite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Blad1!$D$2:$D$12</c:f>
              <c:numCache>
                <c:formatCode>0%</c:formatCode>
                <c:ptCount val="11"/>
                <c:pt idx="0">
                  <c:v>0.33</c:v>
                </c:pt>
                <c:pt idx="1">
                  <c:v>0.3</c:v>
                </c:pt>
                <c:pt idx="2">
                  <c:v>0.28000000000000003</c:v>
                </c:pt>
                <c:pt idx="3">
                  <c:v>0.28999999999999998</c:v>
                </c:pt>
                <c:pt idx="4">
                  <c:v>0.37</c:v>
                </c:pt>
                <c:pt idx="5">
                  <c:v>0.32</c:v>
                </c:pt>
                <c:pt idx="6">
                  <c:v>0.34</c:v>
                </c:pt>
                <c:pt idx="7">
                  <c:v>0.38</c:v>
                </c:pt>
                <c:pt idx="8">
                  <c:v>0.35</c:v>
                </c:pt>
                <c:pt idx="9" formatCode="0\ %">
                  <c:v>0.35</c:v>
                </c:pt>
                <c:pt idx="10">
                  <c:v>0.38</c:v>
                </c:pt>
              </c:numCache>
            </c:numRef>
          </c:val>
          <c:extLst>
            <c:ext xmlns:c16="http://schemas.microsoft.com/office/drawing/2014/chart" uri="{C3380CC4-5D6E-409C-BE32-E72D297353CC}">
              <c16:uniqueId val="{00000001-6561-4414-A8BE-87B30FCD40D7}"/>
            </c:ext>
          </c:extLst>
        </c:ser>
        <c:ser>
          <c:idx val="3"/>
          <c:order val="3"/>
          <c:tx>
            <c:strRef>
              <c:f>Blad1!$E$1</c:f>
              <c:strCache>
                <c:ptCount val="1"/>
                <c:pt idx="0">
                  <c:v>känner till ganska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Blad1!$E$2:$E$12</c:f>
              <c:numCache>
                <c:formatCode>0%</c:formatCode>
                <c:ptCount val="11"/>
                <c:pt idx="0">
                  <c:v>0.12</c:v>
                </c:pt>
                <c:pt idx="1">
                  <c:v>0.11</c:v>
                </c:pt>
                <c:pt idx="2">
                  <c:v>0.12</c:v>
                </c:pt>
                <c:pt idx="3">
                  <c:v>0.12</c:v>
                </c:pt>
                <c:pt idx="4">
                  <c:v>0.19</c:v>
                </c:pt>
                <c:pt idx="5">
                  <c:v>0.21</c:v>
                </c:pt>
                <c:pt idx="6">
                  <c:v>0.2</c:v>
                </c:pt>
                <c:pt idx="7">
                  <c:v>0.21</c:v>
                </c:pt>
                <c:pt idx="8">
                  <c:v>0.24</c:v>
                </c:pt>
                <c:pt idx="9" formatCode="0\ %">
                  <c:v>0.27</c:v>
                </c:pt>
                <c:pt idx="10">
                  <c:v>0.32</c:v>
                </c:pt>
              </c:numCache>
            </c:numRef>
          </c:val>
          <c:extLst>
            <c:ext xmlns:c16="http://schemas.microsoft.com/office/drawing/2014/chart" uri="{C3380CC4-5D6E-409C-BE32-E72D297353CC}">
              <c16:uniqueId val="{00000002-6561-4414-A8BE-87B30FCD40D7}"/>
            </c:ext>
          </c:extLst>
        </c:ser>
        <c:ser>
          <c:idx val="4"/>
          <c:order val="4"/>
          <c:tx>
            <c:strRef>
              <c:f>Blad1!$F$1</c:f>
              <c:strCache>
                <c:ptCount val="1"/>
                <c:pt idx="0">
                  <c:v>känner till mycket bra</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B1D-4C09-A1EB-938D03D8317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2013</c:v>
                </c:pt>
                <c:pt idx="1">
                  <c:v>2014</c:v>
                </c:pt>
                <c:pt idx="2">
                  <c:v>2016</c:v>
                </c:pt>
                <c:pt idx="3">
                  <c:v>2017</c:v>
                </c:pt>
                <c:pt idx="4">
                  <c:v>2018</c:v>
                </c:pt>
                <c:pt idx="5">
                  <c:v>2019</c:v>
                </c:pt>
                <c:pt idx="6">
                  <c:v>2020</c:v>
                </c:pt>
                <c:pt idx="7">
                  <c:v>2021</c:v>
                </c:pt>
                <c:pt idx="8">
                  <c:v>2022</c:v>
                </c:pt>
                <c:pt idx="9">
                  <c:v>2023</c:v>
                </c:pt>
                <c:pt idx="10">
                  <c:v>2024</c:v>
                </c:pt>
              </c:numCache>
            </c:numRef>
          </c:cat>
          <c:val>
            <c:numRef>
              <c:f>Blad1!$F$2:$F$12</c:f>
              <c:numCache>
                <c:formatCode>0%</c:formatCode>
                <c:ptCount val="11"/>
                <c:pt idx="0">
                  <c:v>0.03</c:v>
                </c:pt>
                <c:pt idx="1">
                  <c:v>0.05</c:v>
                </c:pt>
                <c:pt idx="2">
                  <c:v>0.04</c:v>
                </c:pt>
                <c:pt idx="3">
                  <c:v>0.03</c:v>
                </c:pt>
                <c:pt idx="4">
                  <c:v>7.0000000000000007E-2</c:v>
                </c:pt>
                <c:pt idx="5">
                  <c:v>0.08</c:v>
                </c:pt>
                <c:pt idx="6">
                  <c:v>5.9999999999999942E-2</c:v>
                </c:pt>
                <c:pt idx="7">
                  <c:v>6.0000000000000026E-2</c:v>
                </c:pt>
                <c:pt idx="8">
                  <c:v>9.000000000000008E-2</c:v>
                </c:pt>
                <c:pt idx="9" formatCode="0\ %">
                  <c:v>7.6876235543888394E-2</c:v>
                </c:pt>
                <c:pt idx="10">
                  <c:v>0.08</c:v>
                </c:pt>
              </c:numCache>
            </c:numRef>
          </c:val>
          <c:extLst>
            <c:ext xmlns:c16="http://schemas.microsoft.com/office/drawing/2014/chart" uri="{C3380CC4-5D6E-409C-BE32-E72D297353CC}">
              <c16:uniqueId val="{00000003-6561-4414-A8BE-87B30FCD40D7}"/>
            </c:ext>
          </c:extLst>
        </c:ser>
        <c:dLbls>
          <c:showLegendKey val="0"/>
          <c:showVal val="0"/>
          <c:showCatName val="0"/>
          <c:showSerName val="0"/>
          <c:showPercent val="0"/>
          <c:showBubbleSize val="0"/>
        </c:dLbls>
        <c:gapWidth val="50"/>
        <c:overlap val="100"/>
        <c:axId val="716146376"/>
        <c:axId val="716141336"/>
      </c:barChart>
      <c:catAx>
        <c:axId val="71614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716141336"/>
        <c:crosses val="autoZero"/>
        <c:auto val="1"/>
        <c:lblAlgn val="ctr"/>
        <c:lblOffset val="100"/>
        <c:noMultiLvlLbl val="0"/>
      </c:catAx>
      <c:valAx>
        <c:axId val="716141336"/>
        <c:scaling>
          <c:orientation val="minMax"/>
          <c:max val="1"/>
        </c:scaling>
        <c:delete val="1"/>
        <c:axPos val="l"/>
        <c:numFmt formatCode="0%" sourceLinked="1"/>
        <c:majorTickMark val="none"/>
        <c:minorTickMark val="none"/>
        <c:tickLblPos val="nextTo"/>
        <c:crossAx val="716146376"/>
        <c:crosses val="autoZero"/>
        <c:crossBetween val="between"/>
      </c:valAx>
      <c:spPr>
        <a:noFill/>
        <a:ln>
          <a:noFill/>
        </a:ln>
        <a:effectLst/>
      </c:spPr>
    </c:plotArea>
    <c:legend>
      <c:legendPos val="b"/>
      <c:layout>
        <c:manualLayout>
          <c:xMode val="edge"/>
          <c:yMode val="edge"/>
          <c:x val="5.8644722375354556E-2"/>
          <c:y val="0.92818719092477042"/>
          <c:w val="0.93261312343695746"/>
          <c:h val="5.55331823444243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06048768319903E-2"/>
          <c:y val="2.9383060886245278E-2"/>
          <c:w val="0.9719879024633602"/>
          <c:h val="0.78440909970469708"/>
        </c:manualLayout>
      </c:layout>
      <c:barChart>
        <c:barDir val="col"/>
        <c:grouping val="percentStacked"/>
        <c:varyColors val="0"/>
        <c:ser>
          <c:idx val="0"/>
          <c:order val="0"/>
          <c:tx>
            <c:strRef>
              <c:f>Blad1!$B$1</c:f>
              <c:strCache>
                <c:ptCount val="1"/>
                <c:pt idx="0">
                  <c:v>aldrig hört talas om</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067-43D1-A83F-A77BA5DACF2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Blad1!$B$2:$B$3</c:f>
              <c:numCache>
                <c:formatCode>0%</c:formatCode>
                <c:ptCount val="2"/>
                <c:pt idx="0">
                  <c:v>0.03</c:v>
                </c:pt>
                <c:pt idx="1">
                  <c:v>0.06</c:v>
                </c:pt>
              </c:numCache>
            </c:numRef>
          </c:val>
          <c:extLst>
            <c:ext xmlns:c16="http://schemas.microsoft.com/office/drawing/2014/chart" uri="{C3380CC4-5D6E-409C-BE32-E72D297353CC}">
              <c16:uniqueId val="{00000000-0067-43D1-A83F-A77BA5DACF24}"/>
            </c:ext>
          </c:extLst>
        </c:ser>
        <c:ser>
          <c:idx val="1"/>
          <c:order val="1"/>
          <c:tx>
            <c:strRef>
              <c:f>Blad1!$C$1</c:f>
              <c:strCache>
                <c:ptCount val="1"/>
                <c:pt idx="0">
                  <c:v>känner knappt till något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Blad1!$C$2:$C$3</c:f>
              <c:numCache>
                <c:formatCode>0%</c:formatCode>
                <c:ptCount val="2"/>
                <c:pt idx="0">
                  <c:v>0.16</c:v>
                </c:pt>
                <c:pt idx="1">
                  <c:v>0.16</c:v>
                </c:pt>
              </c:numCache>
            </c:numRef>
          </c:val>
          <c:extLst>
            <c:ext xmlns:c16="http://schemas.microsoft.com/office/drawing/2014/chart" uri="{C3380CC4-5D6E-409C-BE32-E72D297353CC}">
              <c16:uniqueId val="{00000001-0067-43D1-A83F-A77BA5DACF24}"/>
            </c:ext>
          </c:extLst>
        </c:ser>
        <c:ser>
          <c:idx val="2"/>
          <c:order val="2"/>
          <c:tx>
            <c:strRef>
              <c:f>Blad1!$D$1</c:f>
              <c:strCache>
                <c:ptCount val="1"/>
                <c:pt idx="0">
                  <c:v>känner till lite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Blad1!$D$2:$D$3</c:f>
              <c:numCache>
                <c:formatCode>0%</c:formatCode>
                <c:ptCount val="2"/>
                <c:pt idx="0">
                  <c:v>0.4</c:v>
                </c:pt>
                <c:pt idx="1">
                  <c:v>0.38</c:v>
                </c:pt>
              </c:numCache>
            </c:numRef>
          </c:val>
          <c:extLst>
            <c:ext xmlns:c16="http://schemas.microsoft.com/office/drawing/2014/chart" uri="{C3380CC4-5D6E-409C-BE32-E72D297353CC}">
              <c16:uniqueId val="{00000002-0067-43D1-A83F-A77BA5DACF24}"/>
            </c:ext>
          </c:extLst>
        </c:ser>
        <c:ser>
          <c:idx val="3"/>
          <c:order val="3"/>
          <c:tx>
            <c:strRef>
              <c:f>Blad1!$E$1</c:f>
              <c:strCache>
                <c:ptCount val="1"/>
                <c:pt idx="0">
                  <c:v>känner till ganska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Blad1!$E$2:$E$3</c:f>
              <c:numCache>
                <c:formatCode>0%</c:formatCode>
                <c:ptCount val="2"/>
                <c:pt idx="0">
                  <c:v>0.32</c:v>
                </c:pt>
                <c:pt idx="1">
                  <c:v>0.32</c:v>
                </c:pt>
              </c:numCache>
            </c:numRef>
          </c:val>
          <c:extLst>
            <c:ext xmlns:c16="http://schemas.microsoft.com/office/drawing/2014/chart" uri="{C3380CC4-5D6E-409C-BE32-E72D297353CC}">
              <c16:uniqueId val="{00000003-0067-43D1-A83F-A77BA5DACF24}"/>
            </c:ext>
          </c:extLst>
        </c:ser>
        <c:ser>
          <c:idx val="4"/>
          <c:order val="4"/>
          <c:tx>
            <c:strRef>
              <c:f>Blad1!$F$1</c:f>
              <c:strCache>
                <c:ptCount val="1"/>
                <c:pt idx="0">
                  <c:v>känner till mycket bra</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Blad1!$F$2:$F$3</c:f>
              <c:numCache>
                <c:formatCode>0%</c:formatCode>
                <c:ptCount val="2"/>
                <c:pt idx="0">
                  <c:v>0.1</c:v>
                </c:pt>
                <c:pt idx="1">
                  <c:v>0.08</c:v>
                </c:pt>
              </c:numCache>
            </c:numRef>
          </c:val>
          <c:extLst>
            <c:ext xmlns:c16="http://schemas.microsoft.com/office/drawing/2014/chart" uri="{C3380CC4-5D6E-409C-BE32-E72D297353CC}">
              <c16:uniqueId val="{00000004-0067-43D1-A83F-A77BA5DACF24}"/>
            </c:ext>
          </c:extLst>
        </c:ser>
        <c:dLbls>
          <c:showLegendKey val="0"/>
          <c:showVal val="0"/>
          <c:showCatName val="0"/>
          <c:showSerName val="0"/>
          <c:showPercent val="0"/>
          <c:showBubbleSize val="0"/>
        </c:dLbls>
        <c:gapWidth val="150"/>
        <c:overlap val="100"/>
        <c:axId val="716146376"/>
        <c:axId val="716141336"/>
      </c:barChart>
      <c:catAx>
        <c:axId val="71614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716141336"/>
        <c:crosses val="autoZero"/>
        <c:auto val="1"/>
        <c:lblAlgn val="ctr"/>
        <c:lblOffset val="100"/>
        <c:noMultiLvlLbl val="0"/>
      </c:catAx>
      <c:valAx>
        <c:axId val="716141336"/>
        <c:scaling>
          <c:orientation val="minMax"/>
          <c:max val="1"/>
        </c:scaling>
        <c:delete val="1"/>
        <c:axPos val="l"/>
        <c:numFmt formatCode="0%" sourceLinked="1"/>
        <c:majorTickMark val="none"/>
        <c:minorTickMark val="none"/>
        <c:tickLblPos val="nextTo"/>
        <c:crossAx val="71614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0.0752</cdr:x>
      <cdr:y>0.93648</cdr:y>
    </cdr:from>
    <cdr:to>
      <cdr:x>1</cdr:x>
      <cdr:y>0.98803</cdr:y>
    </cdr:to>
    <cdr:sp macro="" textlink="">
      <cdr:nvSpPr>
        <cdr:cNvPr id="3" name="textruta 1">
          <a:extLst xmlns:a="http://schemas.openxmlformats.org/drawingml/2006/main">
            <a:ext uri="{FF2B5EF4-FFF2-40B4-BE49-F238E27FC236}">
              <a16:creationId xmlns:a16="http://schemas.microsoft.com/office/drawing/2014/main" id="{3ACA341D-1BFE-49A5-B01D-8FFFB9704957}"/>
            </a:ext>
          </a:extLst>
        </cdr:cNvPr>
        <cdr:cNvSpPr txBox="1"/>
      </cdr:nvSpPr>
      <cdr:spPr>
        <a:xfrm xmlns:a="http://schemas.openxmlformats.org/drawingml/2006/main">
          <a:off x="820593" y="4110615"/>
          <a:ext cx="10091881" cy="226275"/>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b="1" dirty="0"/>
            <a:t>2004     2005      2006     2007      2008      2009       2010      2011     2012       2013      2014     2015      2016     2017      2018       2019     2020      2021      2022      2023     2024	</a:t>
          </a:r>
        </a:p>
      </cdr:txBody>
    </cdr:sp>
  </cdr:relSizeAnchor>
</c:userShapes>
</file>

<file path=ppt/drawings/drawing2.xml><?xml version="1.0" encoding="utf-8"?>
<c:userShapes xmlns:c="http://schemas.openxmlformats.org/drawingml/2006/chart">
  <cdr:relSizeAnchor xmlns:cdr="http://schemas.openxmlformats.org/drawingml/2006/chartDrawing">
    <cdr:from>
      <cdr:x>0.12177</cdr:x>
      <cdr:y>0.85689</cdr:y>
    </cdr:from>
    <cdr:to>
      <cdr:x>0.84727</cdr:x>
      <cdr:y>0.95183</cdr:y>
    </cdr:to>
    <cdr:sp macro="" textlink="">
      <cdr:nvSpPr>
        <cdr:cNvPr id="2" name="textruta 1"/>
        <cdr:cNvSpPr txBox="1"/>
      </cdr:nvSpPr>
      <cdr:spPr>
        <a:xfrm xmlns:a="http://schemas.openxmlformats.org/drawingml/2006/main">
          <a:off x="992597" y="3310095"/>
          <a:ext cx="5913757" cy="366745"/>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00" b="1" dirty="0"/>
            <a:t>2006    2007   2008   2009   2010    2011    2012   2013   2014   2015    2016   2017   2018   2019   2020   2021   2022    2023    2024</a:t>
          </a:r>
        </a:p>
      </cdr:txBody>
    </cdr:sp>
  </cdr:relSizeAnchor>
</c:userShapes>
</file>

<file path=ppt/drawings/drawing3.xml><?xml version="1.0" encoding="utf-8"?>
<c:userShapes xmlns:c="http://schemas.openxmlformats.org/drawingml/2006/chart">
  <cdr:relSizeAnchor xmlns:cdr="http://schemas.openxmlformats.org/drawingml/2006/chartDrawing">
    <cdr:from>
      <cdr:x>0.06101</cdr:x>
      <cdr:y>0.76201</cdr:y>
    </cdr:from>
    <cdr:to>
      <cdr:x>0.10946</cdr:x>
      <cdr:y>0.83665</cdr:y>
    </cdr:to>
    <cdr:sp macro="" textlink="">
      <cdr:nvSpPr>
        <cdr:cNvPr id="2" name="textruta 1">
          <a:extLst xmlns:a="http://schemas.openxmlformats.org/drawingml/2006/main">
            <a:ext uri="{FF2B5EF4-FFF2-40B4-BE49-F238E27FC236}">
              <a16:creationId xmlns:a16="http://schemas.microsoft.com/office/drawing/2014/main" id="{DC8966A9-21EA-2FDB-710B-DFBCB62807D4}"/>
            </a:ext>
          </a:extLst>
        </cdr:cNvPr>
        <cdr:cNvSpPr txBox="1"/>
      </cdr:nvSpPr>
      <cdr:spPr>
        <a:xfrm xmlns:a="http://schemas.openxmlformats.org/drawingml/2006/main">
          <a:off x="608555" y="3566719"/>
          <a:ext cx="483220" cy="349405"/>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ctr"/>
          <a:r>
            <a:rPr lang="sv-SE" sz="1800" b="0" kern="1200" dirty="0">
              <a:solidFill>
                <a:schemeClr val="tx1"/>
              </a:solidFill>
            </a:rPr>
            <a:t>2%</a:t>
          </a:r>
        </a:p>
      </cdr:txBody>
    </cdr:sp>
  </cdr:relSizeAnchor>
  <cdr:relSizeAnchor xmlns:cdr="http://schemas.openxmlformats.org/drawingml/2006/chartDrawing">
    <cdr:from>
      <cdr:x>0.1102</cdr:x>
      <cdr:y>0.79536</cdr:y>
    </cdr:from>
    <cdr:to>
      <cdr:x>0.16091</cdr:x>
      <cdr:y>0.79536</cdr:y>
    </cdr:to>
    <cdr:cxnSp macro="">
      <cdr:nvCxnSpPr>
        <cdr:cNvPr id="4" name="Rak pilkoppling 3">
          <a:extLst xmlns:a="http://schemas.openxmlformats.org/drawingml/2006/main">
            <a:ext uri="{FF2B5EF4-FFF2-40B4-BE49-F238E27FC236}">
              <a16:creationId xmlns:a16="http://schemas.microsoft.com/office/drawing/2014/main" id="{C8CBB995-0F97-DF12-1587-6FCF30F51F27}"/>
            </a:ext>
          </a:extLst>
        </cdr:cNvPr>
        <cdr:cNvCxnSpPr/>
      </cdr:nvCxnSpPr>
      <cdr:spPr>
        <a:xfrm xmlns:a="http://schemas.openxmlformats.org/drawingml/2006/main">
          <a:off x="1099208" y="3722837"/>
          <a:ext cx="505754"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73BB778-63EF-129B-D7D0-7C708E3602B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D40F185-B448-CA82-E9B8-8170094B2BD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A758232-DD02-4D0F-BFB2-B2046F6C877E}" type="datetimeFigureOut">
              <a:rPr lang="sv-SE" smtClean="0"/>
              <a:t>2025-10-01</a:t>
            </a:fld>
            <a:endParaRPr lang="sv-SE"/>
          </a:p>
        </p:txBody>
      </p:sp>
      <p:sp>
        <p:nvSpPr>
          <p:cNvPr id="4" name="Platshållare för sidfot 3">
            <a:extLst>
              <a:ext uri="{FF2B5EF4-FFF2-40B4-BE49-F238E27FC236}">
                <a16:creationId xmlns:a16="http://schemas.microsoft.com/office/drawing/2014/main" id="{18BFED50-F070-21E9-CEDA-EBB90AFDED7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8C0340B-AF1B-2264-D1CC-82F0EA74C38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F703F4-FEA0-4573-B3D4-3BA378DB2F9E}" type="slidenum">
              <a:rPr lang="sv-SE" smtClean="0"/>
              <a:t>‹#›</a:t>
            </a:fld>
            <a:endParaRPr lang="sv-SE"/>
          </a:p>
        </p:txBody>
      </p:sp>
    </p:spTree>
    <p:extLst>
      <p:ext uri="{BB962C8B-B14F-4D97-AF65-F5344CB8AC3E}">
        <p14:creationId xmlns:p14="http://schemas.microsoft.com/office/powerpoint/2010/main" val="31695039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06:08:37.094"/>
    </inkml:context>
    <inkml:brush xml:id="br0">
      <inkml:brushProperty name="width" value="0.35" units="cm"/>
      <inkml:brushProperty name="height" value="0.35" units="cm"/>
      <inkml:brushProperty name="color" value="#FFFFFF"/>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F2B8FBE-0B4D-4C62-8E63-9018F04AD5B8}" type="datetimeFigureOut">
              <a:rPr lang="sv-SE" smtClean="0"/>
              <a:t>2025-10-01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0926DF-B69B-4B63-B8C8-9AB98E817094}" type="slidenum">
              <a:rPr lang="sv-SE" smtClean="0"/>
              <a:t>‹#›</a:t>
            </a:fld>
            <a:endParaRPr lang="sv-SE"/>
          </a:p>
        </p:txBody>
      </p:sp>
    </p:spTree>
    <p:extLst>
      <p:ext uri="{BB962C8B-B14F-4D97-AF65-F5344CB8AC3E}">
        <p14:creationId xmlns:p14="http://schemas.microsoft.com/office/powerpoint/2010/main" val="238538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00926DF-B69B-4B63-B8C8-9AB98E817094}" type="slidenum">
              <a:rPr lang="sv-SE" smtClean="0"/>
              <a:t>1</a:t>
            </a:fld>
            <a:endParaRPr lang="sv-SE"/>
          </a:p>
        </p:txBody>
      </p:sp>
    </p:spTree>
    <p:extLst>
      <p:ext uri="{BB962C8B-B14F-4D97-AF65-F5344CB8AC3E}">
        <p14:creationId xmlns:p14="http://schemas.microsoft.com/office/powerpoint/2010/main" val="91964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65EE-E9F0-5476-8CC2-C1EF3ECCBB3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770297-A878-7EE8-1D8E-23DB5652A79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FACD163-4FE2-1B92-E09C-3FFF677C142E}"/>
              </a:ext>
            </a:extLst>
          </p:cNvPr>
          <p:cNvSpPr>
            <a:spLocks noGrp="1"/>
          </p:cNvSpPr>
          <p:nvPr>
            <p:ph type="body" idx="1"/>
          </p:nvPr>
        </p:nvSpPr>
        <p:spPr/>
        <p:txBody>
          <a:bodyPr/>
          <a:lstStyle/>
          <a:p>
            <a:r>
              <a:rPr lang="sv-SE" sz="1800" dirty="0">
                <a:effectLst/>
                <a:latin typeface="Arial" panose="020B0604020202020204" pitchFamily="34" charset="0"/>
                <a:ea typeface="Times New Roman" panose="02020603050405020304" pitchFamily="18" charset="0"/>
                <a:cs typeface="Times New Roman" panose="02020603050405020304" pitchFamily="18" charset="0"/>
              </a:rPr>
              <a:t>Conny, som inte kan få sitt ärende prövat och ersatt hos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Afa</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Försäkring då Försäkringskassan inte kan ta ett beslut om det är en arbetsskada eller inte, detta då de inte har någon ersättningspost att pröva och det måste de ha enligt lag.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Afa</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Försäkring kan inte ta egna beslut vid diagnosen ”förslitningsbesvär”, då den diagnosen inte finns på ”ILO-listan”, ILO-konvention121 (ILO = International Labour Organisation)</a:t>
            </a:r>
            <a:endParaRPr lang="sv-SE" dirty="0"/>
          </a:p>
        </p:txBody>
      </p:sp>
      <p:sp>
        <p:nvSpPr>
          <p:cNvPr id="4" name="Platshållare för bildnummer 3">
            <a:extLst>
              <a:ext uri="{FF2B5EF4-FFF2-40B4-BE49-F238E27FC236}">
                <a16:creationId xmlns:a16="http://schemas.microsoft.com/office/drawing/2014/main" id="{F6BAB8CC-7228-B751-B5E5-990CF53C7A37}"/>
              </a:ext>
            </a:extLst>
          </p:cNvPr>
          <p:cNvSpPr>
            <a:spLocks noGrp="1"/>
          </p:cNvSpPr>
          <p:nvPr>
            <p:ph type="sldNum" sz="quarter" idx="5"/>
          </p:nvPr>
        </p:nvSpPr>
        <p:spPr/>
        <p:txBody>
          <a:bodyPr/>
          <a:lstStyle/>
          <a:p>
            <a:fld id="{400926DF-B69B-4B63-B8C8-9AB98E817094}" type="slidenum">
              <a:rPr lang="sv-SE" smtClean="0"/>
              <a:t>16</a:t>
            </a:fld>
            <a:endParaRPr lang="sv-SE"/>
          </a:p>
        </p:txBody>
      </p:sp>
    </p:spTree>
    <p:extLst>
      <p:ext uri="{BB962C8B-B14F-4D97-AF65-F5344CB8AC3E}">
        <p14:creationId xmlns:p14="http://schemas.microsoft.com/office/powerpoint/2010/main" val="46819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37B5-8669-F50E-D15E-C2EB921A50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F6429A-F6BC-68B0-CF1F-B014F024E64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079554C-F36B-37CC-0751-A56E31F58D03}"/>
              </a:ext>
            </a:extLst>
          </p:cNvPr>
          <p:cNvSpPr>
            <a:spLocks noGrp="1"/>
          </p:cNvSpPr>
          <p:nvPr>
            <p:ph type="body" idx="1"/>
          </p:nvPr>
        </p:nvSpPr>
        <p:spPr/>
        <p:txBody>
          <a:bodyPr/>
          <a:lstStyle/>
          <a:p>
            <a:r>
              <a:rPr lang="sv-SE" sz="1200" dirty="0">
                <a:effectLst/>
                <a:latin typeface="Arial" panose="020B0604020202020204" pitchFamily="34" charset="0"/>
                <a:ea typeface="Times New Roman" panose="02020603050405020304" pitchFamily="18" charset="0"/>
                <a:cs typeface="Times New Roman" panose="02020603050405020304" pitchFamily="18" charset="0"/>
              </a:rPr>
              <a:t>Sonny, där Försäkringskassan har en ersättningspost att pröva och då tar beslut i frågan om det är en Arbetsskada eller inte och vid ett godkännande kan </a:t>
            </a:r>
            <a:r>
              <a:rPr lang="sv-SE" sz="1200" dirty="0" err="1">
                <a:effectLst/>
                <a:latin typeface="Arial" panose="020B0604020202020204" pitchFamily="34" charset="0"/>
                <a:ea typeface="Times New Roman" panose="02020603050405020304" pitchFamily="18" charset="0"/>
                <a:cs typeface="Times New Roman" panose="02020603050405020304" pitchFamily="18" charset="0"/>
              </a:rPr>
              <a:t>Afa</a:t>
            </a:r>
            <a:r>
              <a:rPr lang="sv-SE" sz="1200" dirty="0">
                <a:effectLst/>
                <a:latin typeface="Arial" panose="020B0604020202020204" pitchFamily="34" charset="0"/>
                <a:ea typeface="Times New Roman" panose="02020603050405020304" pitchFamily="18" charset="0"/>
                <a:cs typeface="Times New Roman" panose="02020603050405020304" pitchFamily="18" charset="0"/>
              </a:rPr>
              <a:t> Försäkring då bedöma om ersättning kan lämnas till Sonny enligt </a:t>
            </a:r>
            <a:r>
              <a:rPr lang="sv-SE" sz="1200" dirty="0" err="1">
                <a:effectLst/>
                <a:latin typeface="Arial" panose="020B0604020202020204" pitchFamily="34" charset="0"/>
                <a:ea typeface="Times New Roman" panose="02020603050405020304" pitchFamily="18" charset="0"/>
                <a:cs typeface="Times New Roman" panose="02020603050405020304" pitchFamily="18" charset="0"/>
              </a:rPr>
              <a:t>Afa</a:t>
            </a:r>
            <a:r>
              <a:rPr lang="sv-SE" sz="1200" dirty="0">
                <a:effectLst/>
                <a:latin typeface="Arial" panose="020B0604020202020204" pitchFamily="34" charset="0"/>
                <a:ea typeface="Times New Roman" panose="02020603050405020304" pitchFamily="18" charset="0"/>
                <a:cs typeface="Times New Roman" panose="02020603050405020304" pitchFamily="18" charset="0"/>
              </a:rPr>
              <a:t> Försäkrings villkor. </a:t>
            </a:r>
          </a:p>
        </p:txBody>
      </p:sp>
      <p:sp>
        <p:nvSpPr>
          <p:cNvPr id="4" name="Platshållare för bildnummer 3">
            <a:extLst>
              <a:ext uri="{FF2B5EF4-FFF2-40B4-BE49-F238E27FC236}">
                <a16:creationId xmlns:a16="http://schemas.microsoft.com/office/drawing/2014/main" id="{6359E05A-0CD2-1A61-B9B5-58425823FDAB}"/>
              </a:ext>
            </a:extLst>
          </p:cNvPr>
          <p:cNvSpPr>
            <a:spLocks noGrp="1"/>
          </p:cNvSpPr>
          <p:nvPr>
            <p:ph type="sldNum" sz="quarter" idx="5"/>
          </p:nvPr>
        </p:nvSpPr>
        <p:spPr/>
        <p:txBody>
          <a:bodyPr/>
          <a:lstStyle/>
          <a:p>
            <a:fld id="{400926DF-B69B-4B63-B8C8-9AB98E817094}" type="slidenum">
              <a:rPr lang="sv-SE" smtClean="0"/>
              <a:t>17</a:t>
            </a:fld>
            <a:endParaRPr lang="sv-SE"/>
          </a:p>
        </p:txBody>
      </p:sp>
    </p:spTree>
    <p:extLst>
      <p:ext uri="{BB962C8B-B14F-4D97-AF65-F5344CB8AC3E}">
        <p14:creationId xmlns:p14="http://schemas.microsoft.com/office/powerpoint/2010/main" val="31886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BBD63-6469-4EB1-AF31-C3B5F00B0B0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A7B074D-CBD2-E8D8-61C6-8C6A4837402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DA677CA-9A27-A5CE-9C28-FB8C22126E40}"/>
              </a:ext>
            </a:extLst>
          </p:cNvPr>
          <p:cNvSpPr>
            <a:spLocks noGrp="1"/>
          </p:cNvSpPr>
          <p:nvPr>
            <p:ph type="body" idx="1"/>
          </p:nvPr>
        </p:nvSpPr>
        <p:spPr/>
        <p:txBody>
          <a:bodyPr/>
          <a:lstStyle/>
          <a:p>
            <a:r>
              <a:rPr lang="sv-SE" sz="1800" dirty="0">
                <a:effectLst/>
                <a:latin typeface="Arial" panose="020B0604020202020204" pitchFamily="34" charset="0"/>
                <a:ea typeface="Times New Roman" panose="02020603050405020304" pitchFamily="18" charset="0"/>
                <a:cs typeface="Times New Roman" panose="02020603050405020304" pitchFamily="18" charset="0"/>
              </a:rPr>
              <a:t>Den vanligaste gången är att man gör en omprövning på avdelning, överklagar till Omprövningsavdelning och sedan Begär skiljedom.</a:t>
            </a:r>
          </a:p>
          <a:p>
            <a:r>
              <a:rPr lang="sv-SE" sz="1800" dirty="0">
                <a:effectLst/>
                <a:latin typeface="Arial" panose="020B0604020202020204" pitchFamily="34" charset="0"/>
                <a:ea typeface="Times New Roman" panose="02020603050405020304" pitchFamily="18" charset="0"/>
                <a:cs typeface="Times New Roman" panose="02020603050405020304" pitchFamily="18" charset="0"/>
              </a:rPr>
              <a:t>Förklaring av bilden och flödet:</a:t>
            </a:r>
          </a:p>
          <a:p>
            <a:pPr marL="342900" indent="-342900">
              <a:buAutoNum type="arabicPeriod"/>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Om kund är missnöjd med handläggarens beslut, kontakta handläggaren inom 2 månader för att reda ut eventuella missförstånd – ny prövning kan då göras av handläggaren eller prövas av ny handläggare. </a:t>
            </a:r>
          </a:p>
          <a:p>
            <a:pPr marL="342900" indent="-342900">
              <a:buAutoNum type="arabicPeriod"/>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När handläggare tagit </a:t>
            </a:r>
            <a:r>
              <a:rPr lang="sv-SE" sz="1800" dirty="0" err="1">
                <a:effectLst/>
                <a:latin typeface="Arial" panose="020B0604020202020204" pitchFamily="34" charset="0"/>
                <a:ea typeface="Times New Roman" panose="02020603050405020304" pitchFamily="18" charset="0"/>
                <a:cs typeface="Times New Roman" panose="02020603050405020304" pitchFamily="18" charset="0"/>
              </a:rPr>
              <a:t>s.k</a:t>
            </a:r>
            <a:r>
              <a:rPr lang="sv-SE" sz="1800" dirty="0">
                <a:effectLst/>
                <a:latin typeface="Arial" panose="020B0604020202020204" pitchFamily="34" charset="0"/>
                <a:ea typeface="Times New Roman" panose="02020603050405020304" pitchFamily="18" charset="0"/>
                <a:cs typeface="Times New Roman" panose="02020603050405020304" pitchFamily="18" charset="0"/>
              </a:rPr>
              <a:t> ”Slutlig ställning” får kund 6 månader på sig att överklaga till Omprövningsavdelningen</a:t>
            </a:r>
          </a:p>
          <a:p>
            <a:pPr marL="342900" indent="-342900">
              <a:buAutoNum type="arabicPeriod"/>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Omprövningsavdelningens beslut kan i sin tur (ingen tidsfrist) överklagas genom att kunden begär skiljedom</a:t>
            </a:r>
          </a:p>
          <a:p>
            <a:pPr marL="0" indent="0">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Eller:</a:t>
            </a:r>
          </a:p>
          <a:p>
            <a:pPr marL="0" indent="0">
              <a:buNone/>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Kunden kan även inleda ett rättsligt förfarande i domstol, men det kan bli kostsamt om man förlorar målet.</a:t>
            </a:r>
          </a:p>
          <a:p>
            <a:pPr marL="342900" indent="-342900">
              <a:buAutoNum type="arabicPeriod"/>
            </a:pP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a:extLst>
              <a:ext uri="{FF2B5EF4-FFF2-40B4-BE49-F238E27FC236}">
                <a16:creationId xmlns:a16="http://schemas.microsoft.com/office/drawing/2014/main" id="{857D995A-FED6-2583-B9EE-F8DA6087EF49}"/>
              </a:ext>
            </a:extLst>
          </p:cNvPr>
          <p:cNvSpPr>
            <a:spLocks noGrp="1"/>
          </p:cNvSpPr>
          <p:nvPr>
            <p:ph type="sldNum" sz="quarter" idx="5"/>
          </p:nvPr>
        </p:nvSpPr>
        <p:spPr/>
        <p:txBody>
          <a:bodyPr/>
          <a:lstStyle/>
          <a:p>
            <a:fld id="{400926DF-B69B-4B63-B8C8-9AB98E817094}" type="slidenum">
              <a:rPr lang="sv-SE" smtClean="0"/>
              <a:t>18</a:t>
            </a:fld>
            <a:endParaRPr lang="sv-SE"/>
          </a:p>
        </p:txBody>
      </p:sp>
    </p:spTree>
    <p:extLst>
      <p:ext uri="{BB962C8B-B14F-4D97-AF65-F5344CB8AC3E}">
        <p14:creationId xmlns:p14="http://schemas.microsoft.com/office/powerpoint/2010/main" val="328171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28D8-5A9E-0B92-45C2-90E769C691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B2CBF7B-122C-16E5-1B4E-F3C8F15FBAB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539C67A-2494-6B78-FF33-43BB8F09E565}"/>
              </a:ext>
            </a:extLst>
          </p:cNvPr>
          <p:cNvSpPr>
            <a:spLocks noGrp="1"/>
          </p:cNvSpPr>
          <p:nvPr>
            <p:ph type="body" idx="1"/>
          </p:nvPr>
        </p:nvSpPr>
        <p:spPr/>
        <p:txBody>
          <a:bodyPr/>
          <a:lstStyle/>
          <a:p>
            <a:pPr>
              <a:buNone/>
            </a:pPr>
            <a:r>
              <a:rPr lang="sv-SE" sz="1800">
                <a:effectLst/>
                <a:latin typeface="Arial" panose="020B0604020202020204" pitchFamily="34" charset="0"/>
                <a:ea typeface="Times New Roman" panose="02020603050405020304" pitchFamily="18" charset="0"/>
                <a:cs typeface="Times New Roman" panose="02020603050405020304" pitchFamily="18" charset="0"/>
              </a:rPr>
              <a:t>Visa helt kort, ”nyheten” </a:t>
            </a:r>
            <a:r>
              <a:rPr lang="sv-SE" sz="18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digital begäran om omprövning</a:t>
            </a:r>
            <a:r>
              <a:rPr lang="sv-SE" sz="1800">
                <a:effectLst/>
                <a:latin typeface="Arial" panose="020B0604020202020204" pitchFamily="34" charset="0"/>
                <a:ea typeface="Times New Roman" panose="02020603050405020304" pitchFamily="18" charset="0"/>
                <a:cs typeface="Times New Roman" panose="02020603050405020304" pitchFamily="18" charset="0"/>
              </a:rPr>
              <a:t> och hur den ser ut.</a:t>
            </a:r>
          </a:p>
          <a:p>
            <a:pPr>
              <a:buNone/>
            </a:pPr>
            <a:endParaRPr lang="sv-SE" sz="1800">
              <a:effectLst/>
              <a:latin typeface="Times New Roman" panose="02020603050405020304" pitchFamily="18" charset="0"/>
              <a:ea typeface="Times New Roman" panose="02020603050405020304" pitchFamily="18" charset="0"/>
            </a:endParaRPr>
          </a:p>
          <a:p>
            <a:r>
              <a:rPr lang="sv-SE" sz="1800">
                <a:effectLst/>
                <a:latin typeface="Arial" panose="020B0604020202020204" pitchFamily="34" charset="0"/>
                <a:ea typeface="Times New Roman" panose="02020603050405020304" pitchFamily="18" charset="0"/>
                <a:cs typeface="Times New Roman" panose="02020603050405020304" pitchFamily="18" charset="0"/>
              </a:rPr>
              <a:t>Den som vill begära omprövning kan göra det digitalt via Mina sidor. Gå in på ärendet du vill ha omprövat. Klicka på knappen ”Begär omprövning”. Knappen är tänd när omprövning är möjlig.</a:t>
            </a:r>
            <a:endParaRPr lang="sv-SE" sz="1800">
              <a:effectLst/>
              <a:latin typeface="Times New Roman" panose="02020603050405020304" pitchFamily="18" charset="0"/>
              <a:ea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9F67AD8-89B7-4825-7681-748950F8BD48}"/>
              </a:ext>
            </a:extLst>
          </p:cNvPr>
          <p:cNvSpPr>
            <a:spLocks noGrp="1"/>
          </p:cNvSpPr>
          <p:nvPr>
            <p:ph type="sldNum" sz="quarter" idx="5"/>
          </p:nvPr>
        </p:nvSpPr>
        <p:spPr/>
        <p:txBody>
          <a:bodyPr/>
          <a:lstStyle/>
          <a:p>
            <a:fld id="{400926DF-B69B-4B63-B8C8-9AB98E817094}" type="slidenum">
              <a:rPr lang="sv-SE" smtClean="0"/>
              <a:t>19</a:t>
            </a:fld>
            <a:endParaRPr lang="sv-SE"/>
          </a:p>
        </p:txBody>
      </p:sp>
    </p:spTree>
    <p:extLst>
      <p:ext uri="{BB962C8B-B14F-4D97-AF65-F5344CB8AC3E}">
        <p14:creationId xmlns:p14="http://schemas.microsoft.com/office/powerpoint/2010/main" val="104650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083A-B0A0-68D1-823F-14ABBEE938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104418-D6BD-02EF-5BB0-D0EBB44CBF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8CEF89-1E93-5943-EF11-F8FA7546A3F1}"/>
              </a:ext>
            </a:extLst>
          </p:cNvPr>
          <p:cNvSpPr>
            <a:spLocks noGrp="1"/>
          </p:cNvSpPr>
          <p:nvPr>
            <p:ph type="body" idx="1"/>
          </p:nvPr>
        </p:nvSpPr>
        <p:spPr/>
        <p:txBody>
          <a:bodyPr/>
          <a:lstStyle/>
          <a:p>
            <a:r>
              <a:rPr lang="sv-SE"/>
              <a:t>”Begär omprövning” öppnas som en egen sida under ett ärende.</a:t>
            </a:r>
          </a:p>
          <a:p>
            <a:r>
              <a:rPr lang="sv-SE"/>
              <a:t>Fyll i: </a:t>
            </a:r>
          </a:p>
          <a:p>
            <a:r>
              <a:rPr lang="sv-SE"/>
              <a:t>Vad vill du ha omprövat? </a:t>
            </a:r>
          </a:p>
          <a:p>
            <a:r>
              <a:rPr lang="sv-SE"/>
              <a:t>Hur vill du att beslutet ska ändras? </a:t>
            </a:r>
          </a:p>
          <a:p>
            <a:r>
              <a:rPr lang="sv-SE"/>
              <a:t>Vilka skäl har du för ändring av beslutet?</a:t>
            </a:r>
          </a:p>
          <a:p>
            <a:r>
              <a:rPr lang="sv-SE"/>
              <a:t>Klicka på ”Skicka begäran”</a:t>
            </a:r>
          </a:p>
        </p:txBody>
      </p:sp>
      <p:sp>
        <p:nvSpPr>
          <p:cNvPr id="4" name="Platshållare för bildnummer 3">
            <a:extLst>
              <a:ext uri="{FF2B5EF4-FFF2-40B4-BE49-F238E27FC236}">
                <a16:creationId xmlns:a16="http://schemas.microsoft.com/office/drawing/2014/main" id="{74D5EC83-D874-292B-85C6-583C63E9E293}"/>
              </a:ext>
            </a:extLst>
          </p:cNvPr>
          <p:cNvSpPr>
            <a:spLocks noGrp="1"/>
          </p:cNvSpPr>
          <p:nvPr>
            <p:ph type="sldNum" sz="quarter" idx="5"/>
          </p:nvPr>
        </p:nvSpPr>
        <p:spPr/>
        <p:txBody>
          <a:bodyPr/>
          <a:lstStyle/>
          <a:p>
            <a:fld id="{400926DF-B69B-4B63-B8C8-9AB98E817094}" type="slidenum">
              <a:rPr lang="sv-SE" smtClean="0"/>
              <a:t>20</a:t>
            </a:fld>
            <a:endParaRPr lang="sv-SE"/>
          </a:p>
        </p:txBody>
      </p:sp>
    </p:spTree>
    <p:extLst>
      <p:ext uri="{BB962C8B-B14F-4D97-AF65-F5344CB8AC3E}">
        <p14:creationId xmlns:p14="http://schemas.microsoft.com/office/powerpoint/2010/main" val="86407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istället är missnöjd med </a:t>
            </a:r>
            <a:r>
              <a:rPr lang="sv-SE" b="1" dirty="0"/>
              <a:t>handläggningen</a:t>
            </a:r>
            <a:r>
              <a:rPr lang="sv-SE" dirty="0"/>
              <a:t>, t ex tagit orimligt lång tid, eller bemötande så får man vända sig till Klagomålsansvarig, detta kan man göra via vår hemsida. Kundtjänst, Så kontaktar du oss, Skriv till oss, Skicka ett klagomål = formulär öppnas som man fyller i och skickar in.</a:t>
            </a:r>
          </a:p>
        </p:txBody>
      </p:sp>
      <p:sp>
        <p:nvSpPr>
          <p:cNvPr id="4" name="Platshållare för bildnummer 3"/>
          <p:cNvSpPr>
            <a:spLocks noGrp="1"/>
          </p:cNvSpPr>
          <p:nvPr>
            <p:ph type="sldNum" sz="quarter" idx="5"/>
          </p:nvPr>
        </p:nvSpPr>
        <p:spPr/>
        <p:txBody>
          <a:bodyPr/>
          <a:lstStyle/>
          <a:p>
            <a:fld id="{400926DF-B69B-4B63-B8C8-9AB98E817094}" type="slidenum">
              <a:rPr lang="sv-SE" smtClean="0"/>
              <a:t>21</a:t>
            </a:fld>
            <a:endParaRPr lang="sv-SE"/>
          </a:p>
        </p:txBody>
      </p:sp>
    </p:spTree>
    <p:extLst>
      <p:ext uri="{BB962C8B-B14F-4D97-AF65-F5344CB8AC3E}">
        <p14:creationId xmlns:p14="http://schemas.microsoft.com/office/powerpoint/2010/main" val="422139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F5EC-7E6C-5114-14F2-0B9F5A35589A}"/>
            </a:ext>
          </a:extLst>
        </p:cNvPr>
        <p:cNvGrpSpPr/>
        <p:nvPr/>
      </p:nvGrpSpPr>
      <p:grpSpPr>
        <a:xfrm>
          <a:off x="0" y="0"/>
          <a:ext cx="0" cy="0"/>
          <a:chOff x="0" y="0"/>
          <a:chExt cx="0" cy="0"/>
        </a:xfrm>
      </p:grpSpPr>
      <p:sp>
        <p:nvSpPr>
          <p:cNvPr id="30722" name="Rectangle 7">
            <a:extLst>
              <a:ext uri="{FF2B5EF4-FFF2-40B4-BE49-F238E27FC236}">
                <a16:creationId xmlns:a16="http://schemas.microsoft.com/office/drawing/2014/main" id="{6BC7AF6A-0CC5-D451-0C05-AC2215316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1FAFAF-4B23-4F96-B3EA-714A457C154D}" type="slidenum">
              <a:rPr kumimoji="0" 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a:extLst>
              <a:ext uri="{FF2B5EF4-FFF2-40B4-BE49-F238E27FC236}">
                <a16:creationId xmlns:a16="http://schemas.microsoft.com/office/drawing/2014/main" id="{AEA9B631-83C2-A12C-D657-D8B0BCCF34FF}"/>
              </a:ext>
            </a:extLst>
          </p:cNvPr>
          <p:cNvSpPr>
            <a:spLocks noGrp="1" noRot="1" noChangeAspect="1" noChangeArrowheads="1" noTextEdit="1"/>
          </p:cNvSpPr>
          <p:nvPr>
            <p:ph type="sldImg"/>
          </p:nvPr>
        </p:nvSpPr>
        <p:spPr>
          <a:xfrm>
            <a:off x="-206375" y="817563"/>
            <a:ext cx="7156450" cy="4025900"/>
          </a:xfrm>
          <a:ln/>
        </p:spPr>
      </p:sp>
      <p:sp>
        <p:nvSpPr>
          <p:cNvPr id="30724" name="Rectangle 3">
            <a:extLst>
              <a:ext uri="{FF2B5EF4-FFF2-40B4-BE49-F238E27FC236}">
                <a16:creationId xmlns:a16="http://schemas.microsoft.com/office/drawing/2014/main" id="{0DB6059E-65D4-0167-AC26-E495289264F3}"/>
              </a:ext>
            </a:extLst>
          </p:cNvPr>
          <p:cNvSpPr>
            <a:spLocks noGrp="1" noChangeArrowheads="1"/>
          </p:cNvSpPr>
          <p:nvPr>
            <p:ph type="body" idx="1"/>
          </p:nvPr>
        </p:nvSpPr>
        <p:spPr>
          <a:xfrm>
            <a:off x="898911" y="5117694"/>
            <a:ext cx="4938488" cy="4848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pPr eaLnBrk="1" hangingPunct="1"/>
            <a:endParaRPr lang="sv-SE" dirty="0"/>
          </a:p>
        </p:txBody>
      </p:sp>
    </p:spTree>
    <p:extLst>
      <p:ext uri="{BB962C8B-B14F-4D97-AF65-F5344CB8AC3E}">
        <p14:creationId xmlns:p14="http://schemas.microsoft.com/office/powerpoint/2010/main" val="2750995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5ED7B-81E8-122B-F859-B306A5CF9C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2ECB70-B6DF-4293-BAD9-5A2AC8BB19B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4C0DA5F-0DD0-0DD4-1628-2D0D2CB199C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7AA1DAF-4A3C-60C4-BCFD-7BB5169CD58B}"/>
              </a:ext>
            </a:extLst>
          </p:cNvPr>
          <p:cNvSpPr>
            <a:spLocks noGrp="1"/>
          </p:cNvSpPr>
          <p:nvPr>
            <p:ph type="sldNum" sz="quarter" idx="5"/>
          </p:nvPr>
        </p:nvSpPr>
        <p:spPr/>
        <p:txBody>
          <a:bodyPr/>
          <a:lstStyle/>
          <a:p>
            <a:fld id="{400926DF-B69B-4B63-B8C8-9AB98E817094}" type="slidenum">
              <a:rPr lang="sv-SE" smtClean="0"/>
              <a:t>24</a:t>
            </a:fld>
            <a:endParaRPr lang="sv-SE"/>
          </a:p>
        </p:txBody>
      </p:sp>
    </p:spTree>
    <p:extLst>
      <p:ext uri="{BB962C8B-B14F-4D97-AF65-F5344CB8AC3E}">
        <p14:creationId xmlns:p14="http://schemas.microsoft.com/office/powerpoint/2010/main" val="2723613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C077D-3F7E-8D2E-3AAA-48ED814E16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E04314-9A04-3C94-FED2-3361CF4219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9D24D6-3E7D-3AC4-2897-17D73D07FF4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8303DA5-5623-ACAB-314B-73C3D5768348}"/>
              </a:ext>
            </a:extLst>
          </p:cNvPr>
          <p:cNvSpPr>
            <a:spLocks noGrp="1"/>
          </p:cNvSpPr>
          <p:nvPr>
            <p:ph type="sldNum" sz="quarter" idx="5"/>
          </p:nvPr>
        </p:nvSpPr>
        <p:spPr/>
        <p:txBody>
          <a:bodyPr/>
          <a:lstStyle/>
          <a:p>
            <a:fld id="{400926DF-B69B-4B63-B8C8-9AB98E817094}" type="slidenum">
              <a:rPr lang="sv-SE" smtClean="0"/>
              <a:t>26</a:t>
            </a:fld>
            <a:endParaRPr lang="sv-SE"/>
          </a:p>
        </p:txBody>
      </p:sp>
    </p:spTree>
    <p:extLst>
      <p:ext uri="{BB962C8B-B14F-4D97-AF65-F5344CB8AC3E}">
        <p14:creationId xmlns:p14="http://schemas.microsoft.com/office/powerpoint/2010/main" val="85172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449B-94ED-9CB3-9247-93EEF90DDEB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3FB138-8604-F52D-2464-3511B05D8EF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C1D24A4-357E-03C8-3847-0B0BAD89E8E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5D7F407-BADD-5654-6D14-D58D6A6432E3}"/>
              </a:ext>
            </a:extLst>
          </p:cNvPr>
          <p:cNvSpPr>
            <a:spLocks noGrp="1"/>
          </p:cNvSpPr>
          <p:nvPr>
            <p:ph type="sldNum" sz="quarter" idx="5"/>
          </p:nvPr>
        </p:nvSpPr>
        <p:spPr/>
        <p:txBody>
          <a:bodyPr/>
          <a:lstStyle/>
          <a:p>
            <a:fld id="{400926DF-B69B-4B63-B8C8-9AB98E817094}" type="slidenum">
              <a:rPr lang="sv-SE" smtClean="0"/>
              <a:t>27</a:t>
            </a:fld>
            <a:endParaRPr lang="sv-SE"/>
          </a:p>
        </p:txBody>
      </p:sp>
    </p:spTree>
    <p:extLst>
      <p:ext uri="{BB962C8B-B14F-4D97-AF65-F5344CB8AC3E}">
        <p14:creationId xmlns:p14="http://schemas.microsoft.com/office/powerpoint/2010/main" val="214328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3</a:t>
            </a:fld>
            <a:endParaRPr lang="sv-SE"/>
          </a:p>
        </p:txBody>
      </p:sp>
    </p:spTree>
    <p:extLst>
      <p:ext uri="{BB962C8B-B14F-4D97-AF65-F5344CB8AC3E}">
        <p14:creationId xmlns:p14="http://schemas.microsoft.com/office/powerpoint/2010/main" val="53456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E504-1DD4-9EA1-60C9-38BA336E9CD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9B51CBE-5442-8E36-CAFA-523EF72305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E9172C-F8C3-9CC0-66BB-CDB7DB6B66B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7217FD4-8B9C-9A42-D02A-6849746CF4A1}"/>
              </a:ext>
            </a:extLst>
          </p:cNvPr>
          <p:cNvSpPr>
            <a:spLocks noGrp="1"/>
          </p:cNvSpPr>
          <p:nvPr>
            <p:ph type="sldNum" sz="quarter" idx="5"/>
          </p:nvPr>
        </p:nvSpPr>
        <p:spPr/>
        <p:txBody>
          <a:bodyPr/>
          <a:lstStyle/>
          <a:p>
            <a:fld id="{400926DF-B69B-4B63-B8C8-9AB98E817094}" type="slidenum">
              <a:rPr lang="sv-SE" smtClean="0"/>
              <a:t>28</a:t>
            </a:fld>
            <a:endParaRPr lang="sv-SE"/>
          </a:p>
        </p:txBody>
      </p:sp>
    </p:spTree>
    <p:extLst>
      <p:ext uri="{BB962C8B-B14F-4D97-AF65-F5344CB8AC3E}">
        <p14:creationId xmlns:p14="http://schemas.microsoft.com/office/powerpoint/2010/main" val="209034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A210F-15B8-24A3-5805-3FF8F858E6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3EB4424-86DA-11D0-2D21-C3FF70673B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293ABD-2A55-1E70-56B2-05DB2791E1A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0D9CF3C-8FBC-B6F3-A354-399655845529}"/>
              </a:ext>
            </a:extLst>
          </p:cNvPr>
          <p:cNvSpPr>
            <a:spLocks noGrp="1"/>
          </p:cNvSpPr>
          <p:nvPr>
            <p:ph type="sldNum" sz="quarter" idx="5"/>
          </p:nvPr>
        </p:nvSpPr>
        <p:spPr/>
        <p:txBody>
          <a:bodyPr/>
          <a:lstStyle/>
          <a:p>
            <a:fld id="{400926DF-B69B-4B63-B8C8-9AB98E817094}" type="slidenum">
              <a:rPr lang="sv-SE" smtClean="0"/>
              <a:t>29</a:t>
            </a:fld>
            <a:endParaRPr lang="sv-SE"/>
          </a:p>
        </p:txBody>
      </p:sp>
    </p:spTree>
    <p:extLst>
      <p:ext uri="{BB962C8B-B14F-4D97-AF65-F5344CB8AC3E}">
        <p14:creationId xmlns:p14="http://schemas.microsoft.com/office/powerpoint/2010/main" val="30385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35E5-1C1C-7A54-070B-4C785BBC2A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70CA48E-11E4-2CAA-79B1-ED51A0E6BB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18EAAA-BC10-95C9-2AA8-EE571FCC917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B240DF5-465C-42C1-1326-C9E77DF60038}"/>
              </a:ext>
            </a:extLst>
          </p:cNvPr>
          <p:cNvSpPr>
            <a:spLocks noGrp="1"/>
          </p:cNvSpPr>
          <p:nvPr>
            <p:ph type="sldNum" sz="quarter" idx="5"/>
          </p:nvPr>
        </p:nvSpPr>
        <p:spPr/>
        <p:txBody>
          <a:bodyPr/>
          <a:lstStyle/>
          <a:p>
            <a:fld id="{400926DF-B69B-4B63-B8C8-9AB98E817094}" type="slidenum">
              <a:rPr lang="sv-SE" smtClean="0"/>
              <a:t>30</a:t>
            </a:fld>
            <a:endParaRPr lang="sv-SE"/>
          </a:p>
        </p:txBody>
      </p:sp>
    </p:spTree>
    <p:extLst>
      <p:ext uri="{BB962C8B-B14F-4D97-AF65-F5344CB8AC3E}">
        <p14:creationId xmlns:p14="http://schemas.microsoft.com/office/powerpoint/2010/main" val="350319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EEEA-E431-72DC-8503-A8F27FD46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1C1AF4-9A6A-474D-CAC2-328EF6542E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4CFE0B8-B42E-71C9-0FD0-BB46F5F1C89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537225E-544D-3E79-59A6-0BB4F8A50FB4}"/>
              </a:ext>
            </a:extLst>
          </p:cNvPr>
          <p:cNvSpPr>
            <a:spLocks noGrp="1"/>
          </p:cNvSpPr>
          <p:nvPr>
            <p:ph type="sldNum" sz="quarter" idx="5"/>
          </p:nvPr>
        </p:nvSpPr>
        <p:spPr/>
        <p:txBody>
          <a:bodyPr/>
          <a:lstStyle/>
          <a:p>
            <a:fld id="{400926DF-B69B-4B63-B8C8-9AB98E817094}" type="slidenum">
              <a:rPr lang="sv-SE" smtClean="0"/>
              <a:t>31</a:t>
            </a:fld>
            <a:endParaRPr lang="sv-SE"/>
          </a:p>
        </p:txBody>
      </p:sp>
    </p:spTree>
    <p:extLst>
      <p:ext uri="{BB962C8B-B14F-4D97-AF65-F5344CB8AC3E}">
        <p14:creationId xmlns:p14="http://schemas.microsoft.com/office/powerpoint/2010/main" val="3586580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3F59-E65F-AA57-5BFE-30C61323B9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BAD16E-BD2D-99DA-BD2C-2C9DDA19B0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8FF0045-703B-DA42-7F36-7A8E19C6247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9F0DF6E-A16A-3B73-D65C-970AAC0EE08A}"/>
              </a:ext>
            </a:extLst>
          </p:cNvPr>
          <p:cNvSpPr>
            <a:spLocks noGrp="1"/>
          </p:cNvSpPr>
          <p:nvPr>
            <p:ph type="sldNum" sz="quarter" idx="5"/>
          </p:nvPr>
        </p:nvSpPr>
        <p:spPr/>
        <p:txBody>
          <a:bodyPr/>
          <a:lstStyle/>
          <a:p>
            <a:fld id="{400926DF-B69B-4B63-B8C8-9AB98E817094}" type="slidenum">
              <a:rPr lang="sv-SE" smtClean="0"/>
              <a:t>32</a:t>
            </a:fld>
            <a:endParaRPr lang="sv-SE"/>
          </a:p>
        </p:txBody>
      </p:sp>
    </p:spTree>
    <p:extLst>
      <p:ext uri="{BB962C8B-B14F-4D97-AF65-F5344CB8AC3E}">
        <p14:creationId xmlns:p14="http://schemas.microsoft.com/office/powerpoint/2010/main" val="17989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40FC-D776-0B00-0277-9DF16FADCA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E6E219-D155-FC65-4DE9-2C150750602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340A93E-BA47-8A7B-F31B-8F439BEBCFC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D320DEF-D975-571C-D4DF-AFB16243459F}"/>
              </a:ext>
            </a:extLst>
          </p:cNvPr>
          <p:cNvSpPr>
            <a:spLocks noGrp="1"/>
          </p:cNvSpPr>
          <p:nvPr>
            <p:ph type="sldNum" sz="quarter" idx="5"/>
          </p:nvPr>
        </p:nvSpPr>
        <p:spPr/>
        <p:txBody>
          <a:bodyPr/>
          <a:lstStyle/>
          <a:p>
            <a:fld id="{400926DF-B69B-4B63-B8C8-9AB98E817094}" type="slidenum">
              <a:rPr lang="sv-SE" smtClean="0"/>
              <a:t>34</a:t>
            </a:fld>
            <a:endParaRPr lang="sv-SE"/>
          </a:p>
        </p:txBody>
      </p:sp>
    </p:spTree>
    <p:extLst>
      <p:ext uri="{BB962C8B-B14F-4D97-AF65-F5344CB8AC3E}">
        <p14:creationId xmlns:p14="http://schemas.microsoft.com/office/powerpoint/2010/main" val="689567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D6547-1684-B84E-0F61-11489920B3F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5E858B-F115-478F-4169-EE8530B4A62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92799E8-0AA2-FD60-AAEB-A02EBC09EA41}"/>
              </a:ext>
            </a:extLst>
          </p:cNvPr>
          <p:cNvSpPr>
            <a:spLocks noGrp="1"/>
          </p:cNvSpPr>
          <p:nvPr>
            <p:ph type="body" idx="1"/>
          </p:nvPr>
        </p:nvSpPr>
        <p:spPr/>
        <p:txBody>
          <a:bodyPr/>
          <a:lstStyle/>
          <a:p>
            <a:endParaRPr lang="sv-SE" dirty="0">
              <a:highlight>
                <a:srgbClr val="FFFF00"/>
              </a:highlight>
            </a:endParaRPr>
          </a:p>
        </p:txBody>
      </p:sp>
      <p:sp>
        <p:nvSpPr>
          <p:cNvPr id="4" name="Platshållare för bildnummer 3">
            <a:extLst>
              <a:ext uri="{FF2B5EF4-FFF2-40B4-BE49-F238E27FC236}">
                <a16:creationId xmlns:a16="http://schemas.microsoft.com/office/drawing/2014/main" id="{2CE23E6F-C207-A8A1-35A0-64A2526AF613}"/>
              </a:ext>
            </a:extLst>
          </p:cNvPr>
          <p:cNvSpPr>
            <a:spLocks noGrp="1"/>
          </p:cNvSpPr>
          <p:nvPr>
            <p:ph type="sldNum" sz="quarter" idx="5"/>
          </p:nvPr>
        </p:nvSpPr>
        <p:spPr/>
        <p:txBody>
          <a:bodyPr/>
          <a:lstStyle/>
          <a:p>
            <a:fld id="{400926DF-B69B-4B63-B8C8-9AB98E817094}" type="slidenum">
              <a:rPr lang="sv-SE" smtClean="0"/>
              <a:t>35</a:t>
            </a:fld>
            <a:endParaRPr lang="sv-SE"/>
          </a:p>
        </p:txBody>
      </p:sp>
    </p:spTree>
    <p:extLst>
      <p:ext uri="{BB962C8B-B14F-4D97-AF65-F5344CB8AC3E}">
        <p14:creationId xmlns:p14="http://schemas.microsoft.com/office/powerpoint/2010/main" val="219947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36</a:t>
            </a:fld>
            <a:endParaRPr lang="sv-SE"/>
          </a:p>
        </p:txBody>
      </p:sp>
    </p:spTree>
    <p:extLst>
      <p:ext uri="{BB962C8B-B14F-4D97-AF65-F5344CB8AC3E}">
        <p14:creationId xmlns:p14="http://schemas.microsoft.com/office/powerpoint/2010/main" val="333988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37</a:t>
            </a:fld>
            <a:endParaRPr lang="sv-SE"/>
          </a:p>
        </p:txBody>
      </p:sp>
    </p:spTree>
    <p:extLst>
      <p:ext uri="{BB962C8B-B14F-4D97-AF65-F5344CB8AC3E}">
        <p14:creationId xmlns:p14="http://schemas.microsoft.com/office/powerpoint/2010/main" val="13223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1636-9C34-6354-E5D8-A9327C339B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184CBF-2E93-2E57-9D28-6E8AABE620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1329C70-E783-EB68-2744-0E95F2EC8A7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B5ECD8E-D1D6-EBA6-94A0-AAAFBFEE2256}"/>
              </a:ext>
            </a:extLst>
          </p:cNvPr>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625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8</a:t>
            </a:fld>
            <a:endParaRPr lang="sv-SE"/>
          </a:p>
        </p:txBody>
      </p:sp>
    </p:spTree>
    <p:extLst>
      <p:ext uri="{BB962C8B-B14F-4D97-AF65-F5344CB8AC3E}">
        <p14:creationId xmlns:p14="http://schemas.microsoft.com/office/powerpoint/2010/main" val="119108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71FC5-BADF-91F2-217D-BA48F8FDB55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02991B-F502-E898-64AC-239E045907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134916C-D6F7-6AED-F7F5-11F017145B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Arial" panose="020B0604020202020204" pitchFamily="34" charset="0"/>
                <a:ea typeface="Times New Roman" panose="02020603050405020304" pitchFamily="18" charset="0"/>
                <a:cs typeface="Times New Roman" panose="02020603050405020304" pitchFamily="18" charset="0"/>
              </a:rPr>
              <a:t>Viktigt att tänka på. (Man kan påbörja rehabiliteringsinsatsen och ansöka upp till 6 månader i efterskott, ansökan sker i samråd med anställd som behöver fylla i samtyckesbilaga. Digital ansökan med vägledande frågor.)</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a:extLst>
              <a:ext uri="{FF2B5EF4-FFF2-40B4-BE49-F238E27FC236}">
                <a16:creationId xmlns:a16="http://schemas.microsoft.com/office/drawing/2014/main" id="{265B21A8-3908-E60B-BD34-93C6BBA218C9}"/>
              </a:ext>
            </a:extLst>
          </p:cNvPr>
          <p:cNvSpPr>
            <a:spLocks noGrp="1"/>
          </p:cNvSpPr>
          <p:nvPr>
            <p:ph type="sldNum" sz="quarter" idx="5"/>
          </p:nvPr>
        </p:nvSpPr>
        <p:spPr/>
        <p:txBody>
          <a:bodyPr/>
          <a:lstStyle/>
          <a:p>
            <a:fld id="{400926DF-B69B-4B63-B8C8-9AB98E817094}" type="slidenum">
              <a:rPr lang="sv-SE" smtClean="0"/>
              <a:t>10</a:t>
            </a:fld>
            <a:endParaRPr lang="sv-SE"/>
          </a:p>
        </p:txBody>
      </p:sp>
    </p:spTree>
    <p:extLst>
      <p:ext uri="{BB962C8B-B14F-4D97-AF65-F5344CB8AC3E}">
        <p14:creationId xmlns:p14="http://schemas.microsoft.com/office/powerpoint/2010/main" val="382553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11</a:t>
            </a:fld>
            <a:endParaRPr lang="sv-SE"/>
          </a:p>
        </p:txBody>
      </p:sp>
    </p:spTree>
    <p:extLst>
      <p:ext uri="{BB962C8B-B14F-4D97-AF65-F5344CB8AC3E}">
        <p14:creationId xmlns:p14="http://schemas.microsoft.com/office/powerpoint/2010/main" val="18373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13</a:t>
            </a:fld>
            <a:endParaRPr lang="sv-SE"/>
          </a:p>
        </p:txBody>
      </p:sp>
    </p:spTree>
    <p:extLst>
      <p:ext uri="{BB962C8B-B14F-4D97-AF65-F5344CB8AC3E}">
        <p14:creationId xmlns:p14="http://schemas.microsoft.com/office/powerpoint/2010/main" val="257012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800">
                <a:effectLst/>
                <a:latin typeface="Arial" panose="020B0604020202020204" pitchFamily="34" charset="0"/>
                <a:ea typeface="Times New Roman" panose="02020603050405020304" pitchFamily="18" charset="0"/>
                <a:cs typeface="Times New Roman" panose="02020603050405020304" pitchFamily="18" charset="0"/>
              </a:rPr>
              <a:t>Skillnaden mellan antalet anmälda arbetsskador till Försäkringskassan och Afa Försäkring. Kan finnas de som missat att anmäla och som missar ersättning!</a:t>
            </a:r>
            <a:endParaRPr lang="sv-SE" sz="1800">
              <a:effectLst/>
              <a:latin typeface="Times New Roman" panose="02020603050405020304" pitchFamily="18" charset="0"/>
              <a:ea typeface="Times New Roman" panose="02020603050405020304" pitchFamily="18" charset="0"/>
            </a:endParaRPr>
          </a:p>
          <a:p>
            <a:pPr>
              <a:buNone/>
            </a:pPr>
            <a:r>
              <a:rPr lang="sv-SE" sz="1800">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r>
              <a:rPr lang="sv-SE" sz="1800" b="1">
                <a:effectLst/>
                <a:latin typeface="Arial" panose="020B0604020202020204" pitchFamily="34" charset="0"/>
                <a:ea typeface="Times New Roman" panose="02020603050405020304" pitchFamily="18" charset="0"/>
                <a:cs typeface="Times New Roman" panose="02020603050405020304" pitchFamily="18" charset="0"/>
              </a:rPr>
              <a:t>Observera: </a:t>
            </a:r>
            <a:r>
              <a:rPr lang="sv-SE" sz="1800">
                <a:effectLst/>
                <a:latin typeface="Arial" panose="020B0604020202020204" pitchFamily="34" charset="0"/>
                <a:ea typeface="Times New Roman" panose="02020603050405020304" pitchFamily="18" charset="0"/>
                <a:cs typeface="Times New Roman" panose="02020603050405020304" pitchFamily="18" charset="0"/>
              </a:rPr>
              <a:t>Siffrorna är inte </a:t>
            </a:r>
            <a:r>
              <a:rPr lang="sv-SE" sz="1800" u="sng">
                <a:effectLst/>
                <a:latin typeface="Arial" panose="020B0604020202020204" pitchFamily="34" charset="0"/>
                <a:ea typeface="Times New Roman" panose="02020603050405020304" pitchFamily="18" charset="0"/>
                <a:cs typeface="Times New Roman" panose="02020603050405020304" pitchFamily="18" charset="0"/>
              </a:rPr>
              <a:t>exakt</a:t>
            </a:r>
            <a:r>
              <a:rPr lang="sv-SE" sz="1800">
                <a:effectLst/>
                <a:latin typeface="Arial" panose="020B0604020202020204" pitchFamily="34" charset="0"/>
                <a:ea typeface="Times New Roman" panose="02020603050405020304" pitchFamily="18" charset="0"/>
                <a:cs typeface="Times New Roman" panose="02020603050405020304" pitchFamily="18" charset="0"/>
              </a:rPr>
              <a:t> jämförbara, bland annat för att Arbetsmiljöverket redovisar olycksfall och arbetssjukdomar lite olika. Siffrorna uppdateras också i efterhand.</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400926DF-B69B-4B63-B8C8-9AB98E817094}" type="slidenum">
              <a:rPr lang="sv-SE" smtClean="0"/>
              <a:t>14</a:t>
            </a:fld>
            <a:endParaRPr lang="sv-SE"/>
          </a:p>
        </p:txBody>
      </p:sp>
    </p:spTree>
    <p:extLst>
      <p:ext uri="{BB962C8B-B14F-4D97-AF65-F5344CB8AC3E}">
        <p14:creationId xmlns:p14="http://schemas.microsoft.com/office/powerpoint/2010/main" val="8091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Arial" panose="020B0604020202020204" pitchFamily="34" charset="0"/>
                <a:ea typeface="Times New Roman" panose="02020603050405020304" pitchFamily="18" charset="0"/>
                <a:cs typeface="Times New Roman" panose="02020603050405020304" pitchFamily="18" charset="0"/>
              </a:rPr>
              <a:t>Ingen idé att anmäla? Nästan 2 av 3 får ersättning…</a:t>
            </a:r>
            <a:br>
              <a:rPr lang="sv-SE" sz="1800">
                <a:effectLst/>
                <a:latin typeface="Arial" panose="020B0604020202020204" pitchFamily="34" charset="0"/>
                <a:ea typeface="Times New Roman" panose="02020603050405020304" pitchFamily="18" charset="0"/>
                <a:cs typeface="Times New Roman" panose="02020603050405020304" pitchFamily="18" charset="0"/>
              </a:rPr>
            </a:br>
            <a:r>
              <a:rPr lang="sv-SE" sz="1800">
                <a:effectLst/>
                <a:latin typeface="Arial" panose="020B0604020202020204" pitchFamily="34" charset="0"/>
                <a:ea typeface="Times New Roman" panose="02020603050405020304" pitchFamily="18" charset="0"/>
                <a:cs typeface="Times New Roman" panose="02020603050405020304" pitchFamily="18" charset="0"/>
              </a:rPr>
              <a:t>Bryter vi ut siffrorna för KR-sektorn så är de ungefär de samma: 2 av 3 FÅR ersättning. </a:t>
            </a:r>
            <a:br>
              <a:rPr lang="sv-SE" sz="1800">
                <a:effectLst/>
                <a:latin typeface="Arial" panose="020B0604020202020204" pitchFamily="34" charset="0"/>
                <a:ea typeface="Times New Roman" panose="02020603050405020304" pitchFamily="18" charset="0"/>
                <a:cs typeface="Times New Roman" panose="02020603050405020304" pitchFamily="18" charset="0"/>
              </a:rPr>
            </a:br>
            <a:r>
              <a:rPr lang="sv-SE" sz="1800">
                <a:effectLst/>
                <a:latin typeface="Arial" panose="020B0604020202020204" pitchFamily="34" charset="0"/>
                <a:ea typeface="Times New Roman" panose="02020603050405020304" pitchFamily="18" charset="0"/>
                <a:cs typeface="Times New Roman" panose="02020603050405020304" pitchFamily="18" charset="0"/>
              </a:rPr>
              <a:t>Uppfattningen att ”det är ingen som får ersättning” beror sannolikt på att det är den tredje personen som syns, hörs och hör av sig till Försäkringsinformatörerna!</a:t>
            </a:r>
            <a:endParaRPr lang="sv-SE" sz="1800">
              <a:effectLst/>
              <a:latin typeface="Times New Roman" panose="02020603050405020304" pitchFamily="18" charset="0"/>
              <a:ea typeface="Times New Roman" panose="02020603050405020304" pitchFamily="18" charset="0"/>
            </a:endParaRPr>
          </a:p>
          <a:p>
            <a:r>
              <a:rPr lang="sv-SE" sz="1800">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400926DF-B69B-4B63-B8C8-9AB98E817094}" type="slidenum">
              <a:rPr lang="sv-SE" smtClean="0"/>
              <a:t>15</a:t>
            </a:fld>
            <a:endParaRPr lang="sv-SE"/>
          </a:p>
        </p:txBody>
      </p:sp>
    </p:spTree>
    <p:extLst>
      <p:ext uri="{BB962C8B-B14F-4D97-AF65-F5344CB8AC3E}">
        <p14:creationId xmlns:p14="http://schemas.microsoft.com/office/powerpoint/2010/main" val="587787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a:p>
        </p:txBody>
      </p:sp>
      <p:sp>
        <p:nvSpPr>
          <p:cNvPr id="2" name="textruta 1">
            <a:extLst>
              <a:ext uri="{FF2B5EF4-FFF2-40B4-BE49-F238E27FC236}">
                <a16:creationId xmlns:a16="http://schemas.microsoft.com/office/drawing/2014/main" id="{4E9BA3DE-0BED-E237-500C-B89CBBC48E2F}"/>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a:solidFill>
                  <a:schemeClr val="bg1"/>
                </a:solidFill>
              </a:rPr>
              <a:t>afaforsakring.se</a:t>
            </a:r>
          </a:p>
        </p:txBody>
      </p:sp>
      <p:sp>
        <p:nvSpPr>
          <p:cNvPr id="3" name="Rubrik 2">
            <a:extLst>
              <a:ext uri="{FF2B5EF4-FFF2-40B4-BE49-F238E27FC236}">
                <a16:creationId xmlns:a16="http://schemas.microsoft.com/office/drawing/2014/main" id="{27E0C336-5910-7C3B-5617-98502EE773F5}"/>
              </a:ext>
            </a:extLst>
          </p:cNvPr>
          <p:cNvSpPr>
            <a:spLocks noGrp="1"/>
          </p:cNvSpPr>
          <p:nvPr>
            <p:ph type="title"/>
          </p:nvPr>
        </p:nvSpPr>
        <p:spPr>
          <a:xfrm>
            <a:off x="765176" y="1773015"/>
            <a:ext cx="10914062" cy="1231249"/>
          </a:xfrm>
        </p:spPr>
        <p:txBody>
          <a:bodyPr anchor="b"/>
          <a:lstStyle>
            <a:lvl1pPr algn="ctr">
              <a:defRPr sz="4000">
                <a:solidFill>
                  <a:schemeClr val="accent4"/>
                </a:solidFill>
              </a:defRPr>
            </a:lvl1pPr>
          </a:lstStyle>
          <a:p>
            <a:r>
              <a:rPr lang="sv-SE"/>
              <a:t>Klicka här för att ändra mall för rubrikformat</a:t>
            </a:r>
            <a:endParaRPr lang="en-US"/>
          </a:p>
        </p:txBody>
      </p:sp>
      <p:sp>
        <p:nvSpPr>
          <p:cNvPr id="4" name="Underrubrik 2">
            <a:extLst>
              <a:ext uri="{FF2B5EF4-FFF2-40B4-BE49-F238E27FC236}">
                <a16:creationId xmlns:a16="http://schemas.microsoft.com/office/drawing/2014/main" id="{24FDB6FF-1A2A-ABEA-C7B3-D852C9B91CA3}"/>
              </a:ext>
            </a:extLst>
          </p:cNvPr>
          <p:cNvSpPr>
            <a:spLocks noGrp="1"/>
          </p:cNvSpPr>
          <p:nvPr>
            <p:ph type="subTitle" idx="1" hasCustomPrompt="1"/>
          </p:nvPr>
        </p:nvSpPr>
        <p:spPr>
          <a:xfrm>
            <a:off x="2627311" y="3170619"/>
            <a:ext cx="7191378" cy="1303229"/>
          </a:xfrm>
        </p:spPr>
        <p:txBody>
          <a:bodyPr tIns="0"/>
          <a:lstStyle>
            <a:lvl1pPr marL="0" indent="0" algn="ctr">
              <a:spcBef>
                <a:spcPts val="0"/>
              </a:spcBef>
              <a:spcAft>
                <a:spcPts val="800"/>
              </a:spcAft>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pic>
        <p:nvPicPr>
          <p:cNvPr id="8" name="Bild 7">
            <a:extLst>
              <a:ext uri="{FF2B5EF4-FFF2-40B4-BE49-F238E27FC236}">
                <a16:creationId xmlns:a16="http://schemas.microsoft.com/office/drawing/2014/main" id="{24994CC6-2C00-2650-684F-3FAF7A4C2F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22405512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Kapitelsida blå/ljus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4"/>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9CFFAC00-D657-414C-A285-3F284B62D928}"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C6460CE4-C22D-1422-456A-AF99997DB2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344196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Kapitelsida grön/ljusgrön">
    <p:bg>
      <p:bgPr>
        <a:solidFill>
          <a:schemeClr val="accent6">
            <a:lumMod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2"/>
                </a:solidFill>
              </a:defRPr>
            </a:lvl1pPr>
          </a:lstStyle>
          <a:p>
            <a:fld id="{9CFFAC00-D657-414C-A285-3F284B62D928}"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2"/>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A49E0E03-D11B-A3CC-AE3C-5577209CA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176061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orange/mörkblå">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65703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pastellgrön/mörkblå">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940446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960597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accent1"/>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tx1"/>
                </a:solidFill>
              </a:defRPr>
            </a:lvl1pPr>
          </a:lstStyle>
          <a:p>
            <a:fld id="{13FB127A-C00B-4433-B211-8DF365FA098E}"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3BA2D214-CE83-EB07-1B90-F85035A381C2}"/>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pic>
        <p:nvPicPr>
          <p:cNvPr id="4" name="Bild 3">
            <a:extLst>
              <a:ext uri="{FF2B5EF4-FFF2-40B4-BE49-F238E27FC236}">
                <a16:creationId xmlns:a16="http://schemas.microsoft.com/office/drawing/2014/main" id="{E2A050FB-8272-C8ED-D8EE-A08A30318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3819879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lit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827E8E1-C8D9-4B0C-9F54-7001360B6DB0}"/>
              </a:ext>
            </a:extLst>
          </p:cNvPr>
          <p:cNvSpPr>
            <a:spLocks noGrp="1"/>
          </p:cNvSpPr>
          <p:nvPr>
            <p:ph type="pic" idx="1"/>
          </p:nvPr>
        </p:nvSpPr>
        <p:spPr bwMode="white">
          <a:xfrm>
            <a:off x="7140575" y="1445700"/>
            <a:ext cx="4535488" cy="4536000"/>
          </a:xfrm>
          <a:solidFill>
            <a:schemeClr val="accent1"/>
          </a:solidFill>
        </p:spPr>
        <p:txBody>
          <a:bodyPr lIns="72000" rIns="72000" bIns="72000"/>
          <a:lstStyle>
            <a:lvl1pPr marL="0" indent="0" algn="l">
              <a:buNone/>
              <a:defRPr sz="1600">
                <a:solidFill>
                  <a:schemeClr val="bg1"/>
                </a:solidFill>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03042517-BC0B-4AC7-A934-52627FEACC20}"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4F3D66F7-89AD-0245-8F95-E13D9448DFFA}"/>
              </a:ext>
            </a:extLst>
          </p:cNvPr>
          <p:cNvSpPr>
            <a:spLocks noGrp="1"/>
          </p:cNvSpPr>
          <p:nvPr>
            <p:ph type="title"/>
          </p:nvPr>
        </p:nvSpPr>
        <p:spPr>
          <a:xfrm>
            <a:off x="766764" y="421481"/>
            <a:ext cx="5329236" cy="1027907"/>
          </a:xfrm>
        </p:spPr>
        <p:txBody>
          <a:bodyPr/>
          <a:lstStyle/>
          <a:p>
            <a:r>
              <a:rPr lang="sv-SE"/>
              <a:t>Klicka här för att ändra mall för rubrikformat</a:t>
            </a:r>
          </a:p>
        </p:txBody>
      </p:sp>
    </p:spTree>
    <p:extLst>
      <p:ext uri="{BB962C8B-B14F-4D97-AF65-F5344CB8AC3E}">
        <p14:creationId xmlns:p14="http://schemas.microsoft.com/office/powerpoint/2010/main" val="2009586227"/>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bild, rubrik och text">
    <p:bg>
      <p:bgRef idx="1001">
        <a:schemeClr val="bg1"/>
      </p:bgRef>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4" name="Rubrik 3">
            <a:extLst>
              <a:ext uri="{FF2B5EF4-FFF2-40B4-BE49-F238E27FC236}">
                <a16:creationId xmlns:a16="http://schemas.microsoft.com/office/drawing/2014/main" id="{E95533C6-24A6-363D-EF63-F143B7D64B0D}"/>
              </a:ext>
            </a:extLst>
          </p:cNvPr>
          <p:cNvSpPr>
            <a:spLocks noGrp="1"/>
          </p:cNvSpPr>
          <p:nvPr>
            <p:ph type="title"/>
          </p:nvPr>
        </p:nvSpPr>
        <p:spPr>
          <a:xfrm>
            <a:off x="4233863" y="421481"/>
            <a:ext cx="6518275" cy="1027907"/>
          </a:xfrm>
        </p:spPr>
        <p:txBody>
          <a:bodyPr/>
          <a:lstStyle/>
          <a:p>
            <a:r>
              <a:rPr lang="sv-SE"/>
              <a:t>Klicka här för att ändra mall för rubrikformat</a:t>
            </a:r>
          </a:p>
        </p:txBody>
      </p:sp>
    </p:spTree>
    <p:extLst>
      <p:ext uri="{BB962C8B-B14F-4D97-AF65-F5344CB8AC3E}">
        <p14:creationId xmlns:p14="http://schemas.microsoft.com/office/powerpoint/2010/main" val="44109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 bild, rubrik och text - blå">
    <p:bg>
      <p:bgPr>
        <a:solidFill>
          <a:schemeClr val="accent1"/>
        </a:solidFill>
        <a:effectLst/>
      </p:bgPr>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pic>
        <p:nvPicPr>
          <p:cNvPr id="10" name="Bild 9">
            <a:extLst>
              <a:ext uri="{FF2B5EF4-FFF2-40B4-BE49-F238E27FC236}">
                <a16:creationId xmlns:a16="http://schemas.microsoft.com/office/drawing/2014/main" id="{D27FA539-C728-CB74-F7D1-75BE5658B2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
        <p:nvSpPr>
          <p:cNvPr id="4" name="Rubrik 3">
            <a:extLst>
              <a:ext uri="{FF2B5EF4-FFF2-40B4-BE49-F238E27FC236}">
                <a16:creationId xmlns:a16="http://schemas.microsoft.com/office/drawing/2014/main" id="{25DD3566-E75B-C382-4F09-93194FDA1BDB}"/>
              </a:ext>
            </a:extLst>
          </p:cNvPr>
          <p:cNvSpPr>
            <a:spLocks noGrp="1"/>
          </p:cNvSpPr>
          <p:nvPr>
            <p:ph type="title"/>
          </p:nvPr>
        </p:nvSpPr>
        <p:spPr>
          <a:xfrm>
            <a:off x="4233863" y="421481"/>
            <a:ext cx="6518275" cy="1027907"/>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545805645"/>
      </p:ext>
    </p:extLst>
  </p:cSld>
  <p:clrMapOvr>
    <a:masterClrMapping/>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illustration, rubrik och text">
    <p:spTree>
      <p:nvGrpSpPr>
        <p:cNvPr id="1" name=""/>
        <p:cNvGrpSpPr/>
        <p:nvPr/>
      </p:nvGrpSpPr>
      <p:grpSpPr>
        <a:xfrm>
          <a:off x="0" y="0"/>
          <a:ext cx="0" cy="0"/>
          <a:chOff x="0" y="0"/>
          <a:chExt cx="0" cy="0"/>
        </a:xfrm>
      </p:grpSpPr>
      <p:sp>
        <p:nvSpPr>
          <p:cNvPr id="8" name="Rektangel 29">
            <a:extLst>
              <a:ext uri="{FF2B5EF4-FFF2-40B4-BE49-F238E27FC236}">
                <a16:creationId xmlns:a16="http://schemas.microsoft.com/office/drawing/2014/main" id="{BDAB7B25-0411-E43F-B023-1530CF72A503}"/>
              </a:ext>
            </a:extLst>
          </p:cNvPr>
          <p:cNvSpPr>
            <a:spLocks/>
          </p:cNvSpPr>
          <p:nvPr userDrawn="1"/>
        </p:nvSpPr>
        <p:spPr>
          <a:xfrm>
            <a:off x="0" y="0"/>
            <a:ext cx="3430800" cy="3429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2"/>
            <a:ext cx="6518274" cy="4389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374705B4-90E7-4910-82C1-55986812B731}"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2" name="Rektangel 29">
            <a:extLst>
              <a:ext uri="{FF2B5EF4-FFF2-40B4-BE49-F238E27FC236}">
                <a16:creationId xmlns:a16="http://schemas.microsoft.com/office/drawing/2014/main" id="{2C1E924A-96B2-07D4-21CB-9C46A7BBC95F}"/>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 31">
            <a:extLst>
              <a:ext uri="{FF2B5EF4-FFF2-40B4-BE49-F238E27FC236}">
                <a16:creationId xmlns:a16="http://schemas.microsoft.com/office/drawing/2014/main" id="{578414FF-064B-1BDA-4F92-00D77E2DBA3C}"/>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a:t> </a:t>
            </a:r>
          </a:p>
        </p:txBody>
      </p:sp>
      <p:sp>
        <p:nvSpPr>
          <p:cNvPr id="10" name="Platshållare för bild 31">
            <a:extLst>
              <a:ext uri="{FF2B5EF4-FFF2-40B4-BE49-F238E27FC236}">
                <a16:creationId xmlns:a16="http://schemas.microsoft.com/office/drawing/2014/main" id="{A0E9F2D6-C6BD-F023-783F-32678464D9F4}"/>
              </a:ext>
            </a:extLst>
          </p:cNvPr>
          <p:cNvSpPr>
            <a:spLocks noGrp="1"/>
          </p:cNvSpPr>
          <p:nvPr>
            <p:ph type="pic" sz="quarter" idx="21" hasCustomPrompt="1"/>
          </p:nvPr>
        </p:nvSpPr>
        <p:spPr bwMode="white">
          <a:xfrm>
            <a:off x="406613" y="3835400"/>
            <a:ext cx="2617574" cy="26162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a:t> </a:t>
            </a:r>
          </a:p>
        </p:txBody>
      </p:sp>
      <p:sp>
        <p:nvSpPr>
          <p:cNvPr id="4" name="Rubrik 3">
            <a:extLst>
              <a:ext uri="{FF2B5EF4-FFF2-40B4-BE49-F238E27FC236}">
                <a16:creationId xmlns:a16="http://schemas.microsoft.com/office/drawing/2014/main" id="{EFF0018D-E079-CC69-AD98-C7A32ACD7144}"/>
              </a:ext>
            </a:extLst>
          </p:cNvPr>
          <p:cNvSpPr>
            <a:spLocks noGrp="1"/>
          </p:cNvSpPr>
          <p:nvPr>
            <p:ph type="title"/>
          </p:nvPr>
        </p:nvSpPr>
        <p:spPr>
          <a:xfrm>
            <a:off x="4233863" y="421481"/>
            <a:ext cx="6518274" cy="1027907"/>
          </a:xfrm>
        </p:spPr>
        <p:txBody>
          <a:bodyPr/>
          <a:lstStyle/>
          <a:p>
            <a:r>
              <a:rPr lang="sv-SE"/>
              <a:t>Klicka här för att ändra mall för rubrikformat</a:t>
            </a:r>
          </a:p>
        </p:txBody>
      </p:sp>
    </p:spTree>
    <p:extLst>
      <p:ext uri="{BB962C8B-B14F-4D97-AF65-F5344CB8AC3E}">
        <p14:creationId xmlns:p14="http://schemas.microsoft.com/office/powerpoint/2010/main" val="6983536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A">
    <p:bg>
      <p:bgPr>
        <a:solidFill>
          <a:schemeClr val="accent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E97DA13-966E-0E1D-B726-5734EC70FC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3288"/>
          <a:stretch/>
        </p:blipFill>
        <p:spPr>
          <a:xfrm>
            <a:off x="4764086" y="-1"/>
            <a:ext cx="6424614" cy="6345239"/>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solidFill>
                  <a:schemeClr val="bg1"/>
                </a:solidFill>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709175A-E702-464D-A1BA-C581451EA51F}" type="datetime1">
              <a:rPr lang="sv-SE" smtClean="0"/>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bg1"/>
                </a:solidFill>
              </a:defRPr>
            </a:lvl1pPr>
          </a:lstStyle>
          <a:p>
            <a:pPr lvl="0"/>
            <a:r>
              <a:rPr lang="sv-SE"/>
              <a:t>Namn </a:t>
            </a:r>
            <a:r>
              <a:rPr lang="sv-SE" err="1"/>
              <a:t>Namnsson</a:t>
            </a:r>
            <a:endParaRPr lang="sv-SE"/>
          </a:p>
        </p:txBody>
      </p:sp>
      <p:sp>
        <p:nvSpPr>
          <p:cNvPr id="7" name="Platshållare för text 8">
            <a:extLst>
              <a:ext uri="{FF2B5EF4-FFF2-40B4-BE49-F238E27FC236}">
                <a16:creationId xmlns:a16="http://schemas.microsoft.com/office/drawing/2014/main" id="{2767CD11-18E5-76CA-444D-475FA87E8D9E}"/>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a:t> </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0640589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11">
            <a:extLst>
              <a:ext uri="{FF2B5EF4-FFF2-40B4-BE49-F238E27FC236}">
                <a16:creationId xmlns:a16="http://schemas.microsoft.com/office/drawing/2014/main" id="{36347AF7-F849-B56A-BB54-4143F34CDF49}"/>
              </a:ext>
            </a:extLst>
          </p:cNvPr>
          <p:cNvSpPr>
            <a:spLocks noGrp="1"/>
          </p:cNvSpPr>
          <p:nvPr>
            <p:ph sz="quarter" idx="15"/>
          </p:nvPr>
        </p:nvSpPr>
        <p:spPr>
          <a:xfrm>
            <a:off x="6351587" y="1592263"/>
            <a:ext cx="532765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EF98540-8E64-44FF-B391-72A8E63C1ABD}"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2" name="Rubrik 1">
            <a:extLst>
              <a:ext uri="{FF2B5EF4-FFF2-40B4-BE49-F238E27FC236}">
                <a16:creationId xmlns:a16="http://schemas.microsoft.com/office/drawing/2014/main" id="{7CF0CEF5-44E1-F1EE-35FE-DC2C7303E8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467019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med färgad bakgrund">
    <p:bg>
      <p:bgPr>
        <a:solidFill>
          <a:schemeClr val="accent6"/>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6E2EBED-85AA-4BD9-B035-B03FED668B08}" type="datetime1">
              <a:rPr lang="sv-SE" smtClean="0"/>
              <a:t>2025-10-01</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48628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två tredje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8154861-EFA1-4706-98AD-CF289C0BC4C5}"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4" name="Platshållare för innehåll 3">
            <a:extLst>
              <a:ext uri="{FF2B5EF4-FFF2-40B4-BE49-F238E27FC236}">
                <a16:creationId xmlns:a16="http://schemas.microsoft.com/office/drawing/2014/main" id="{D2B23ABD-D656-0703-9C6A-BF26E58A8D1D}"/>
              </a:ext>
            </a:extLst>
          </p:cNvPr>
          <p:cNvSpPr>
            <a:spLocks noGrp="1"/>
          </p:cNvSpPr>
          <p:nvPr>
            <p:ph sz="quarter" idx="15"/>
          </p:nvPr>
        </p:nvSpPr>
        <p:spPr>
          <a:xfrm>
            <a:off x="766762" y="1592263"/>
            <a:ext cx="7189787"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3">
            <a:extLst>
              <a:ext uri="{FF2B5EF4-FFF2-40B4-BE49-F238E27FC236}">
                <a16:creationId xmlns:a16="http://schemas.microsoft.com/office/drawing/2014/main" id="{331265EC-5986-545E-9DF6-0AE38E242E0C}"/>
              </a:ext>
            </a:extLst>
          </p:cNvPr>
          <p:cNvSpPr>
            <a:spLocks noGrp="1"/>
          </p:cNvSpPr>
          <p:nvPr>
            <p:ph sz="quarter" idx="16"/>
          </p:nvPr>
        </p:nvSpPr>
        <p:spPr>
          <a:xfrm>
            <a:off x="8212138" y="1592263"/>
            <a:ext cx="3463924"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46875125-F7CD-50A8-0056-4C5502214C8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331393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2025-10-01</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995E2B0-4DE1-9968-85B4-99A527DDDD5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2025-10-01</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media 6">
            <a:extLst>
              <a:ext uri="{FF2B5EF4-FFF2-40B4-BE49-F238E27FC236}">
                <a16:creationId xmlns:a16="http://schemas.microsoft.com/office/drawing/2014/main" id="{CAF7F186-2BF3-14E8-5135-C028CA48993E}"/>
              </a:ext>
            </a:extLst>
          </p:cNvPr>
          <p:cNvSpPr>
            <a:spLocks noGrp="1"/>
          </p:cNvSpPr>
          <p:nvPr>
            <p:ph type="media" sz="quarter" idx="13" hasCustomPrompt="1"/>
          </p:nvPr>
        </p:nvSpPr>
        <p:spPr>
          <a:xfrm>
            <a:off x="0" y="0"/>
            <a:ext cx="12192000" cy="6858000"/>
          </a:xfrm>
          <a:solidFill>
            <a:schemeClr val="tx1"/>
          </a:solidFill>
        </p:spPr>
        <p:txBody>
          <a:bodyPr tIns="360000"/>
          <a:lstStyle>
            <a:lvl1pPr marL="0" indent="0" algn="ctr">
              <a:buNone/>
              <a:defRPr>
                <a:solidFill>
                  <a:schemeClr val="tx2"/>
                </a:solidFill>
              </a:defRPr>
            </a:lvl1pPr>
          </a:lstStyle>
          <a:p>
            <a:r>
              <a:rPr lang="en-US"/>
              <a:t>Video</a:t>
            </a:r>
          </a:p>
        </p:txBody>
      </p:sp>
    </p:spTree>
    <p:extLst>
      <p:ext uri="{BB962C8B-B14F-4D97-AF65-F5344CB8AC3E}">
        <p14:creationId xmlns:p14="http://schemas.microsoft.com/office/powerpoint/2010/main" val="215857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40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kumentation - tre spalte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2025-10-01</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2" y="1449388"/>
            <a:ext cx="10912475" cy="4532312"/>
          </a:xfrm>
        </p:spPr>
        <p:txBody>
          <a:bodyPr numCol="3"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000">
                <a:solidFill>
                  <a:schemeClr val="tx1">
                    <a:lumMod val="85000"/>
                    <a:lumOff val="15000"/>
                  </a:schemeClr>
                </a:solidFill>
              </a:defRPr>
            </a:lvl3pPr>
            <a:lvl4pPr marL="717550" indent="-177800">
              <a:lnSpc>
                <a:spcPct val="100000"/>
              </a:lnSpc>
              <a:spcAft>
                <a:spcPts val="200"/>
              </a:spcAft>
              <a:defRPr sz="1000">
                <a:solidFill>
                  <a:schemeClr val="tx1">
                    <a:lumMod val="85000"/>
                    <a:lumOff val="15000"/>
                  </a:schemeClr>
                </a:solidFill>
              </a:defRPr>
            </a:lvl4pPr>
            <a:lvl5pPr marL="895350" indent="-177800">
              <a:lnSpc>
                <a:spcPct val="100000"/>
              </a:lnSpc>
              <a:spcAft>
                <a:spcPts val="200"/>
              </a:spcAft>
              <a:defRPr sz="10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C3D65AD-E12F-7204-DA04-81A5D7BB46EF}"/>
              </a:ext>
            </a:extLst>
          </p:cNvPr>
          <p:cNvSpPr>
            <a:spLocks noGrp="1"/>
          </p:cNvSpPr>
          <p:nvPr>
            <p:ph type="title"/>
          </p:nvPr>
        </p:nvSpPr>
        <p:spPr>
          <a:xfrm>
            <a:off x="766763" y="519113"/>
            <a:ext cx="9985375" cy="930275"/>
          </a:xfrm>
        </p:spPr>
        <p:txBody>
          <a:bodyPr/>
          <a:lstStyle>
            <a:lvl1pPr>
              <a:defRPr sz="2000"/>
            </a:lvl1pPr>
          </a:lstStyle>
          <a:p>
            <a:r>
              <a:rPr lang="sv-SE"/>
              <a:t>Klicka här för att ändra mall för rubrikformat</a:t>
            </a:r>
          </a:p>
        </p:txBody>
      </p:sp>
    </p:spTree>
    <p:extLst>
      <p:ext uri="{BB962C8B-B14F-4D97-AF65-F5344CB8AC3E}">
        <p14:creationId xmlns:p14="http://schemas.microsoft.com/office/powerpoint/2010/main" val="241962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kumentation - två spalter och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2025-10-01</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3" y="1449388"/>
            <a:ext cx="7189787" cy="4532313"/>
          </a:xfrm>
        </p:spPr>
        <p:txBody>
          <a:bodyPr numCol="2"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000">
                <a:solidFill>
                  <a:schemeClr val="tx1">
                    <a:lumMod val="85000"/>
                    <a:lumOff val="15000"/>
                  </a:schemeClr>
                </a:solidFill>
              </a:defRPr>
            </a:lvl3pPr>
            <a:lvl4pPr marL="717550" indent="-177800">
              <a:lnSpc>
                <a:spcPct val="100000"/>
              </a:lnSpc>
              <a:spcAft>
                <a:spcPts val="200"/>
              </a:spcAft>
              <a:defRPr sz="1000">
                <a:solidFill>
                  <a:schemeClr val="tx1">
                    <a:lumMod val="85000"/>
                    <a:lumOff val="15000"/>
                  </a:schemeClr>
                </a:solidFill>
              </a:defRPr>
            </a:lvl4pPr>
            <a:lvl5pPr marL="895350" indent="-177800">
              <a:lnSpc>
                <a:spcPct val="100000"/>
              </a:lnSpc>
              <a:spcAft>
                <a:spcPts val="200"/>
              </a:spcAft>
              <a:defRPr sz="10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a:extLst>
              <a:ext uri="{FF2B5EF4-FFF2-40B4-BE49-F238E27FC236}">
                <a16:creationId xmlns:a16="http://schemas.microsoft.com/office/drawing/2014/main" id="{0A95129E-2B03-9A9F-BD2F-0EC146C104E9}"/>
              </a:ext>
            </a:extLst>
          </p:cNvPr>
          <p:cNvSpPr>
            <a:spLocks noGrp="1"/>
          </p:cNvSpPr>
          <p:nvPr>
            <p:ph sz="quarter" idx="14"/>
          </p:nvPr>
        </p:nvSpPr>
        <p:spPr>
          <a:xfrm>
            <a:off x="8220075" y="1449387"/>
            <a:ext cx="3455988" cy="4532313"/>
          </a:xfrm>
        </p:spPr>
        <p:txBody>
          <a:bodyPr/>
          <a:lstStyle>
            <a:lvl1pPr marL="179388" indent="-179388">
              <a:lnSpc>
                <a:spcPct val="100000"/>
              </a:lnSpc>
              <a:spcBef>
                <a:spcPts val="500"/>
              </a:spcBef>
              <a:spcAft>
                <a:spcPts val="600"/>
              </a:spcAft>
              <a:defRPr sz="1200"/>
            </a:lvl1pPr>
            <a:lvl2pPr marL="360363" indent="-180975">
              <a:lnSpc>
                <a:spcPct val="100000"/>
              </a:lnSpc>
              <a:spcAft>
                <a:spcPts val="200"/>
              </a:spcAft>
              <a:defRPr sz="1200"/>
            </a:lvl2pPr>
            <a:lvl3pPr marL="538163" indent="-177800">
              <a:lnSpc>
                <a:spcPct val="100000"/>
              </a:lnSpc>
              <a:spcAft>
                <a:spcPts val="200"/>
              </a:spcAft>
              <a:defRPr sz="1000"/>
            </a:lvl3pPr>
            <a:lvl4pPr marL="717550" indent="-179388">
              <a:lnSpc>
                <a:spcPct val="100000"/>
              </a:lnSpc>
              <a:spcAft>
                <a:spcPts val="200"/>
              </a:spcAft>
              <a:defRPr sz="1000"/>
            </a:lvl4pPr>
            <a:lvl5pPr marL="898525" indent="-180975">
              <a:lnSpc>
                <a:spcPct val="100000"/>
              </a:lnSpc>
              <a:spcAft>
                <a:spcPts val="200"/>
              </a:spcAft>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5">
            <a:extLst>
              <a:ext uri="{FF2B5EF4-FFF2-40B4-BE49-F238E27FC236}">
                <a16:creationId xmlns:a16="http://schemas.microsoft.com/office/drawing/2014/main" id="{4FD1F1E4-FF7C-F675-7206-E552176F7436}"/>
              </a:ext>
            </a:extLst>
          </p:cNvPr>
          <p:cNvSpPr>
            <a:spLocks noGrp="1"/>
          </p:cNvSpPr>
          <p:nvPr>
            <p:ph type="title"/>
          </p:nvPr>
        </p:nvSpPr>
        <p:spPr>
          <a:xfrm>
            <a:off x="766763" y="518400"/>
            <a:ext cx="9985375" cy="928800"/>
          </a:xfrm>
        </p:spPr>
        <p:txBody>
          <a:bodyPr/>
          <a:lstStyle>
            <a:lvl1pPr>
              <a:defRPr sz="2000"/>
            </a:lvl1pPr>
          </a:lstStyle>
          <a:p>
            <a:r>
              <a:rPr lang="sv-SE"/>
              <a:t>Klicka här för att ändra mall för rubrikformat</a:t>
            </a:r>
          </a:p>
        </p:txBody>
      </p:sp>
    </p:spTree>
    <p:extLst>
      <p:ext uri="{BB962C8B-B14F-4D97-AF65-F5344CB8AC3E}">
        <p14:creationId xmlns:p14="http://schemas.microsoft.com/office/powerpoint/2010/main" val="4151282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i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4358506" y="2022248"/>
            <a:ext cx="3474988" cy="2813502"/>
          </a:xfrm>
          <a:prstGeom prst="rect">
            <a:avLst/>
          </a:prstGeom>
        </p:spPr>
      </p:pic>
      <p:sp>
        <p:nvSpPr>
          <p:cNvPr id="3" name="textruta 2">
            <a:extLst>
              <a:ext uri="{FF2B5EF4-FFF2-40B4-BE49-F238E27FC236}">
                <a16:creationId xmlns:a16="http://schemas.microsoft.com/office/drawing/2014/main" id="{CBF95D5C-AA4E-9089-42E6-5ACB0ED7AC59}"/>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a:solidFill>
                  <a:schemeClr val="bg1"/>
                </a:solidFill>
              </a:rPr>
              <a:t>afaforsakring.se</a:t>
            </a:r>
          </a:p>
        </p:txBody>
      </p:sp>
    </p:spTree>
    <p:extLst>
      <p:ext uri="{BB962C8B-B14F-4D97-AF65-F5344CB8AC3E}">
        <p14:creationId xmlns:p14="http://schemas.microsoft.com/office/powerpoint/2010/main" val="913768264"/>
      </p:ext>
    </p:extLst>
  </p:cSld>
  <p:clrMapOvr>
    <a:masterClrMapping/>
  </p:clrMapOvr>
  <p:extLst>
    <p:ext uri="{DCECCB84-F9BA-43D5-87BE-67443E8EF086}">
      <p15:sldGuideLst xmlns:p15="http://schemas.microsoft.com/office/powerpoint/2012/main">
        <p15:guide id="1" pos="449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å logo">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a:xfrm>
            <a:off x="766763" y="7189481"/>
            <a:ext cx="1620837" cy="182562"/>
          </a:xfrm>
        </p:spPr>
        <p:txBody>
          <a:bodyPr/>
          <a:lstStyle>
            <a:lvl1pPr>
              <a:defRPr>
                <a:noFill/>
              </a:defRPr>
            </a:lvl1pPr>
          </a:lstStyle>
          <a:p>
            <a:fld id="{1E5570D5-36B7-47BD-9C26-2C49525ED44C}" type="datetime1">
              <a:rPr lang="sv-SE" smtClean="0"/>
              <a:pPr/>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a:xfrm>
            <a:off x="4164013" y="7189481"/>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a:xfrm>
            <a:off x="10991849" y="7189481"/>
            <a:ext cx="684213" cy="182562"/>
          </a:xfrm>
        </p:spPr>
        <p:txBody>
          <a:bodyPr/>
          <a:lstStyle>
            <a:lvl1pPr>
              <a:defRPr>
                <a:no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58506" y="2022248"/>
            <a:ext cx="3474988" cy="2813502"/>
          </a:xfrm>
          <a:prstGeom prst="rect">
            <a:avLst/>
          </a:prstGeom>
        </p:spPr>
      </p:pic>
      <p:sp>
        <p:nvSpPr>
          <p:cNvPr id="3" name="textruta 2">
            <a:extLst>
              <a:ext uri="{FF2B5EF4-FFF2-40B4-BE49-F238E27FC236}">
                <a16:creationId xmlns:a16="http://schemas.microsoft.com/office/drawing/2014/main" id="{88A4E893-AC9F-DABD-ACA1-D1C85A184A00}"/>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a:solidFill>
                  <a:schemeClr val="accent1"/>
                </a:solidFill>
              </a:rPr>
              <a:t>afaforsakring.se</a:t>
            </a:r>
          </a:p>
        </p:txBody>
      </p:sp>
    </p:spTree>
    <p:extLst>
      <p:ext uri="{BB962C8B-B14F-4D97-AF65-F5344CB8AC3E}">
        <p14:creationId xmlns:p14="http://schemas.microsoft.com/office/powerpoint/2010/main" val="248882226"/>
      </p:ext>
    </p:extLst>
  </p:cSld>
  <p:clrMapOvr>
    <a:masterClrMapping/>
  </p:clrMapOvr>
  <p:extLst>
    <p:ext uri="{DCECCB84-F9BA-43D5-87BE-67443E8EF086}">
      <p15:sldGuideLst xmlns:p15="http://schemas.microsoft.com/office/powerpoint/2012/main">
        <p15:guide id="1" pos="44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B">
    <p:bg>
      <p:bgPr>
        <a:solidFill>
          <a:srgbClr val="C8EBFA"/>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9538E1A7-4B76-BCBC-3EE8-2255F38B10F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9944"/>
          <a:stretch/>
        </p:blipFill>
        <p:spPr>
          <a:xfrm>
            <a:off x="6225157" y="0"/>
            <a:ext cx="5966841" cy="6858000"/>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a:t>Namn </a:t>
            </a:r>
            <a:r>
              <a:rPr lang="sv-SE" err="1"/>
              <a:t>Namnsson</a:t>
            </a: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a:t> </a:t>
            </a:r>
          </a:p>
        </p:txBody>
      </p:sp>
    </p:spTree>
    <p:extLst>
      <p:ext uri="{BB962C8B-B14F-4D97-AF65-F5344CB8AC3E}">
        <p14:creationId xmlns:p14="http://schemas.microsoft.com/office/powerpoint/2010/main" val="295205174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dor efter denn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B3A0F22-6B27-4D39-99B4-0D78FBAAA124}"/>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accent1"/>
                </a:solidFill>
                <a:latin typeface="+mj-lt"/>
                <a:ea typeface="+mj-ea"/>
                <a:cs typeface="+mj-cs"/>
              </a:rPr>
              <a:t>Sidor efter denna tillhör ej mallen. Byt istället till en layout innan denna sida.</a:t>
            </a:r>
          </a:p>
        </p:txBody>
      </p:sp>
    </p:spTree>
    <p:extLst>
      <p:ext uri="{BB962C8B-B14F-4D97-AF65-F5344CB8AC3E}">
        <p14:creationId xmlns:p14="http://schemas.microsoft.com/office/powerpoint/2010/main" val="946224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genda med klockslag utan bild">
    <p:bg>
      <p:bgPr>
        <a:solidFill>
          <a:srgbClr val="C8EBFA"/>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9985376"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sz="1600">
                <a:solidFill>
                  <a:schemeClr val="accent1"/>
                </a:solidFill>
              </a:defRPr>
            </a:lvl2pPr>
            <a:lvl3pPr marL="2073275" indent="-211138">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2025-10-01</a:t>
            </a:fld>
            <a:endParaRPr lang="sv-SE"/>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9729E13D-1690-CCC7-1FFA-BE3B90011FA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8626987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ubrik och innehåll - ljusblå">
    <p:bg>
      <p:bgPr>
        <a:solidFill>
          <a:srgbClr val="C8EBFA"/>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2025-10-01</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75170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C">
    <p:bg>
      <p:bgPr>
        <a:solidFill>
          <a:schemeClr val="accent2"/>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a:t>Namn </a:t>
            </a:r>
            <a:r>
              <a:rPr lang="sv-SE" err="1"/>
              <a:t>Namnsson</a:t>
            </a: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p>
        </p:txBody>
      </p:sp>
      <p:pic>
        <p:nvPicPr>
          <p:cNvPr id="9" name="Bild 8">
            <a:extLst>
              <a:ext uri="{FF2B5EF4-FFF2-40B4-BE49-F238E27FC236}">
                <a16:creationId xmlns:a16="http://schemas.microsoft.com/office/drawing/2014/main" id="{4E8B4430-2512-971C-373D-76F4965E0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7140" y="1149770"/>
            <a:ext cx="6411160" cy="5207000"/>
          </a:xfrm>
          <a:prstGeom prst="rect">
            <a:avLst/>
          </a:prstGeom>
        </p:spPr>
      </p:pic>
      <p:sp>
        <p:nvSpPr>
          <p:cNvPr id="3" name="Platshållare för text 8">
            <a:extLst>
              <a:ext uri="{FF2B5EF4-FFF2-40B4-BE49-F238E27FC236}">
                <a16:creationId xmlns:a16="http://schemas.microsoft.com/office/drawing/2014/main" id="{7B138DA3-87F9-30F0-59C7-DFBE5A6E6454}"/>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a:t> </a:t>
            </a:r>
          </a:p>
        </p:txBody>
      </p:sp>
    </p:spTree>
    <p:extLst>
      <p:ext uri="{BB962C8B-B14F-4D97-AF65-F5344CB8AC3E}">
        <p14:creationId xmlns:p14="http://schemas.microsoft.com/office/powerpoint/2010/main" val="35163507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amsida - profil">
    <p:bg>
      <p:bgPr>
        <a:solidFill>
          <a:schemeClr val="accent1"/>
        </a:solidFill>
        <a:effectLst/>
      </p:bgPr>
    </p:bg>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945E931E-F461-833D-9EE9-11217AE8FEEB}"/>
              </a:ext>
            </a:extLst>
          </p:cNvPr>
          <p:cNvSpPr/>
          <p:nvPr userDrawn="1"/>
        </p:nvSpPr>
        <p:spPr>
          <a:xfrm>
            <a:off x="0" y="0"/>
            <a:ext cx="3430800" cy="34308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55D86DD5-D7E4-6CE0-BD47-FADE50A4440E}"/>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3863339" y="5367032"/>
            <a:ext cx="5955350" cy="1020276"/>
          </a:xfrm>
        </p:spPr>
        <p:txBody>
          <a:bodyPr anchor="b"/>
          <a:lstStyle>
            <a:lvl1pPr marL="0" indent="0">
              <a:spcBef>
                <a:spcPts val="0"/>
              </a:spcBef>
              <a:spcAft>
                <a:spcPts val="600"/>
              </a:spcAft>
              <a:buNone/>
              <a:defRPr sz="1400">
                <a:solidFill>
                  <a:schemeClr val="bg1"/>
                </a:solidFill>
              </a:defRPr>
            </a:lvl1pPr>
          </a:lstStyle>
          <a:p>
            <a:pPr lvl="0"/>
            <a:r>
              <a:rPr lang="sv-SE"/>
              <a:t>Namn och information</a:t>
            </a:r>
          </a:p>
        </p:txBody>
      </p:sp>
      <p:sp>
        <p:nvSpPr>
          <p:cNvPr id="7" name="Platshållare för text 9">
            <a:extLst>
              <a:ext uri="{FF2B5EF4-FFF2-40B4-BE49-F238E27FC236}">
                <a16:creationId xmlns:a16="http://schemas.microsoft.com/office/drawing/2014/main" id="{EFA72778-CBB4-CC17-E966-49E5FB5DCBD3}"/>
              </a:ext>
            </a:extLst>
          </p:cNvPr>
          <p:cNvSpPr>
            <a:spLocks noGrp="1"/>
          </p:cNvSpPr>
          <p:nvPr>
            <p:ph type="body" sz="quarter" idx="15" hasCustomPrompt="1"/>
          </p:nvPr>
        </p:nvSpPr>
        <p:spPr>
          <a:xfrm>
            <a:off x="3863340" y="2301932"/>
            <a:ext cx="5955350" cy="1127068"/>
          </a:xfrm>
        </p:spPr>
        <p:txBody>
          <a:bodyPr tIns="0" anchor="t"/>
          <a:lstStyle>
            <a:lvl1pPr marL="0" indent="0">
              <a:spcBef>
                <a:spcPts val="0"/>
              </a:spcBef>
              <a:spcAft>
                <a:spcPts val="600"/>
              </a:spcAft>
              <a:buNone/>
              <a:defRPr sz="1400">
                <a:solidFill>
                  <a:schemeClr val="bg1"/>
                </a:solidFill>
              </a:defRPr>
            </a:lvl1pPr>
          </a:lstStyle>
          <a:p>
            <a:pPr lvl="0"/>
            <a:r>
              <a:rPr lang="sv-SE"/>
              <a:t>Undertext</a:t>
            </a:r>
          </a:p>
        </p:txBody>
      </p:sp>
      <p:sp>
        <p:nvSpPr>
          <p:cNvPr id="8" name="Platshållare för datum 7">
            <a:extLst>
              <a:ext uri="{FF2B5EF4-FFF2-40B4-BE49-F238E27FC236}">
                <a16:creationId xmlns:a16="http://schemas.microsoft.com/office/drawing/2014/main" id="{E154253A-7DF3-259C-2DDE-A84FE7405BF5}"/>
              </a:ext>
            </a:extLst>
          </p:cNvPr>
          <p:cNvSpPr>
            <a:spLocks noGrp="1"/>
          </p:cNvSpPr>
          <p:nvPr>
            <p:ph type="dt" sz="half" idx="16"/>
          </p:nvPr>
        </p:nvSpPr>
        <p:spPr>
          <a:xfrm>
            <a:off x="766763" y="6877052"/>
            <a:ext cx="1620837" cy="45719"/>
          </a:xfrm>
        </p:spPr>
        <p:txBody>
          <a:bodyPr/>
          <a:lstStyle>
            <a:lvl1pPr>
              <a:defRPr sz="100">
                <a:noFill/>
              </a:defRPr>
            </a:lvl1pPr>
          </a:lstStyle>
          <a:p>
            <a:fld id="{46A2B13E-79FA-4ADA-8313-D3C0B64A2350}" type="datetime1">
              <a:rPr lang="sv-SE" smtClean="0"/>
              <a:pPr/>
              <a:t>2025-10-01</a:t>
            </a:fld>
            <a:endParaRPr lang="sv-SE"/>
          </a:p>
        </p:txBody>
      </p:sp>
      <p:sp>
        <p:nvSpPr>
          <p:cNvPr id="9" name="Platshållare för sidfot 8">
            <a:extLst>
              <a:ext uri="{FF2B5EF4-FFF2-40B4-BE49-F238E27FC236}">
                <a16:creationId xmlns:a16="http://schemas.microsoft.com/office/drawing/2014/main" id="{AC759908-88EF-743F-8102-B52EA352C082}"/>
              </a:ext>
            </a:extLst>
          </p:cNvPr>
          <p:cNvSpPr>
            <a:spLocks noGrp="1"/>
          </p:cNvSpPr>
          <p:nvPr>
            <p:ph type="ftr" sz="quarter" idx="17"/>
          </p:nvPr>
        </p:nvSpPr>
        <p:spPr>
          <a:xfrm>
            <a:off x="4164013" y="6877052"/>
            <a:ext cx="4114800" cy="45719"/>
          </a:xfrm>
        </p:spPr>
        <p:txBody>
          <a:bodyPr/>
          <a:lstStyle>
            <a:lvl1pPr>
              <a:defRPr sz="100">
                <a:noFill/>
              </a:defRPr>
            </a:lvl1pPr>
          </a:lstStyle>
          <a:p>
            <a:endParaRPr lang="sv-SE"/>
          </a:p>
        </p:txBody>
      </p:sp>
      <p:sp>
        <p:nvSpPr>
          <p:cNvPr id="11" name="Platshållare för bildnummer 10">
            <a:extLst>
              <a:ext uri="{FF2B5EF4-FFF2-40B4-BE49-F238E27FC236}">
                <a16:creationId xmlns:a16="http://schemas.microsoft.com/office/drawing/2014/main" id="{48E819AC-9B57-F187-6C80-E9F7B34AAA03}"/>
              </a:ext>
            </a:extLst>
          </p:cNvPr>
          <p:cNvSpPr>
            <a:spLocks noGrp="1"/>
          </p:cNvSpPr>
          <p:nvPr>
            <p:ph type="sldNum" sz="quarter" idx="18"/>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5" name="Rubrik 1">
            <a:extLst>
              <a:ext uri="{FF2B5EF4-FFF2-40B4-BE49-F238E27FC236}">
                <a16:creationId xmlns:a16="http://schemas.microsoft.com/office/drawing/2014/main" id="{7CD2C2D4-BC0F-07DB-D5FE-C098B9D05320}"/>
              </a:ext>
            </a:extLst>
          </p:cNvPr>
          <p:cNvSpPr>
            <a:spLocks noGrp="1"/>
          </p:cNvSpPr>
          <p:nvPr>
            <p:ph type="ctrTitle"/>
          </p:nvPr>
        </p:nvSpPr>
        <p:spPr>
          <a:xfrm>
            <a:off x="3863340" y="695325"/>
            <a:ext cx="5955349" cy="1428003"/>
          </a:xfrm>
        </p:spPr>
        <p:txBody>
          <a:bodyPr anchor="t"/>
          <a:lstStyle>
            <a:lvl1pPr algn="l">
              <a:defRPr sz="4000" spc="-40" baseline="0">
                <a:solidFill>
                  <a:schemeClr val="bg1"/>
                </a:solidFill>
              </a:defRPr>
            </a:lvl1pPr>
          </a:lstStyle>
          <a:p>
            <a:r>
              <a:rPr lang="sv-SE"/>
              <a:t>Klicka här för att ändra mall för rubrikformat</a:t>
            </a:r>
          </a:p>
        </p:txBody>
      </p:sp>
      <p:sp>
        <p:nvSpPr>
          <p:cNvPr id="13" name="Platshållare för bild 12">
            <a:extLst>
              <a:ext uri="{FF2B5EF4-FFF2-40B4-BE49-F238E27FC236}">
                <a16:creationId xmlns:a16="http://schemas.microsoft.com/office/drawing/2014/main" id="{3DC7422B-0CD6-7BD3-B6EF-1534BB6E7850}"/>
              </a:ext>
            </a:extLst>
          </p:cNvPr>
          <p:cNvSpPr>
            <a:spLocks noGrp="1"/>
          </p:cNvSpPr>
          <p:nvPr>
            <p:ph type="pic" sz="quarter" idx="14" hasCustomPrompt="1"/>
          </p:nvPr>
        </p:nvSpPr>
        <p:spPr bwMode="white">
          <a:xfrm>
            <a:off x="280821" y="3714751"/>
            <a:ext cx="2869158" cy="2857499"/>
          </a:xfrm>
          <a:custGeom>
            <a:avLst/>
            <a:gdLst>
              <a:gd name="connsiteX0" fmla="*/ 1270000 w 2540000"/>
              <a:gd name="connsiteY0" fmla="*/ 0 h 2529677"/>
              <a:gd name="connsiteX1" fmla="*/ 2540000 w 2540000"/>
              <a:gd name="connsiteY1" fmla="*/ 1264839 h 2529677"/>
              <a:gd name="connsiteX2" fmla="*/ 2540000 w 2540000"/>
              <a:gd name="connsiteY2" fmla="*/ 2529677 h 2529677"/>
              <a:gd name="connsiteX3" fmla="*/ 1270000 w 2540000"/>
              <a:gd name="connsiteY3" fmla="*/ 2529677 h 2529677"/>
              <a:gd name="connsiteX4" fmla="*/ 0 w 2540000"/>
              <a:gd name="connsiteY4" fmla="*/ 1264839 h 2529677"/>
              <a:gd name="connsiteX5" fmla="*/ 1270000 w 2540000"/>
              <a:gd name="connsiteY5" fmla="*/ 0 h 252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529677">
                <a:moveTo>
                  <a:pt x="1270000" y="0"/>
                </a:moveTo>
                <a:cubicBezTo>
                  <a:pt x="1970917" y="0"/>
                  <a:pt x="2540000" y="566740"/>
                  <a:pt x="2540000" y="1264839"/>
                </a:cubicBezTo>
                <a:lnTo>
                  <a:pt x="2540000" y="2529677"/>
                </a:lnTo>
                <a:lnTo>
                  <a:pt x="1270000" y="2529677"/>
                </a:lnTo>
                <a:cubicBezTo>
                  <a:pt x="569083" y="2529677"/>
                  <a:pt x="0" y="1962937"/>
                  <a:pt x="0" y="1264839"/>
                </a:cubicBezTo>
                <a:cubicBezTo>
                  <a:pt x="0" y="566740"/>
                  <a:pt x="569053" y="0"/>
                  <a:pt x="1270000" y="0"/>
                </a:cubicBezTo>
                <a:close/>
              </a:path>
            </a:pathLst>
          </a:custGeom>
          <a:noFill/>
        </p:spPr>
        <p:txBody>
          <a:bodyPr wrap="square">
            <a:noAutofit/>
          </a:bodyPr>
          <a:lstStyle>
            <a:lvl1pPr marL="0" indent="0">
              <a:buNone/>
              <a:defRPr/>
            </a:lvl1pPr>
          </a:lstStyle>
          <a:p>
            <a:r>
              <a:rPr lang="sv-SE"/>
              <a:t> </a:t>
            </a:r>
          </a:p>
        </p:txBody>
      </p:sp>
      <p:grpSp>
        <p:nvGrpSpPr>
          <p:cNvPr id="49" name="Grupp 48">
            <a:extLst>
              <a:ext uri="{FF2B5EF4-FFF2-40B4-BE49-F238E27FC236}">
                <a16:creationId xmlns:a16="http://schemas.microsoft.com/office/drawing/2014/main" id="{AA8EF1E4-6434-6D94-0CDF-C1CC9E6950FF}"/>
              </a:ext>
            </a:extLst>
          </p:cNvPr>
          <p:cNvGrpSpPr/>
          <p:nvPr userDrawn="1"/>
        </p:nvGrpSpPr>
        <p:grpSpPr>
          <a:xfrm>
            <a:off x="796997" y="585058"/>
            <a:ext cx="1836806" cy="2258885"/>
            <a:chOff x="3861752" y="720788"/>
            <a:chExt cx="4596637" cy="5652897"/>
          </a:xfrm>
        </p:grpSpPr>
        <p:sp>
          <p:nvSpPr>
            <p:cNvPr id="37" name="Frihandsfigur: Form 36">
              <a:extLst>
                <a:ext uri="{FF2B5EF4-FFF2-40B4-BE49-F238E27FC236}">
                  <a16:creationId xmlns:a16="http://schemas.microsoft.com/office/drawing/2014/main" id="{C3E84F3F-516F-8416-5772-41E83FC8D523}"/>
                </a:ext>
              </a:extLst>
            </p:cNvPr>
            <p:cNvSpPr/>
            <p:nvPr/>
          </p:nvSpPr>
          <p:spPr>
            <a:xfrm>
              <a:off x="6138123" y="807021"/>
              <a:ext cx="990577" cy="1099415"/>
            </a:xfrm>
            <a:custGeom>
              <a:avLst/>
              <a:gdLst>
                <a:gd name="connsiteX0" fmla="*/ 835447 w 990577"/>
                <a:gd name="connsiteY0" fmla="*/ 324803 h 1099415"/>
                <a:gd name="connsiteX1" fmla="*/ 684380 w 990577"/>
                <a:gd name="connsiteY1" fmla="*/ 68009 h 1099415"/>
                <a:gd name="connsiteX2" fmla="*/ 446446 w 990577"/>
                <a:gd name="connsiteY2" fmla="*/ 0 h 1099415"/>
                <a:gd name="connsiteX3" fmla="*/ 29378 w 990577"/>
                <a:gd name="connsiteY3" fmla="*/ 327470 h 1099415"/>
                <a:gd name="connsiteX4" fmla="*/ 3978 w 990577"/>
                <a:gd name="connsiteY4" fmla="*/ 452628 h 1099415"/>
                <a:gd name="connsiteX5" fmla="*/ 28616 w 990577"/>
                <a:gd name="connsiteY5" fmla="*/ 595630 h 1099415"/>
                <a:gd name="connsiteX6" fmla="*/ 61001 w 990577"/>
                <a:gd name="connsiteY6" fmla="*/ 649669 h 1099415"/>
                <a:gd name="connsiteX7" fmla="*/ 49254 w 990577"/>
                <a:gd name="connsiteY7" fmla="*/ 787845 h 1099415"/>
                <a:gd name="connsiteX8" fmla="*/ 88583 w 990577"/>
                <a:gd name="connsiteY8" fmla="*/ 834676 h 1099415"/>
                <a:gd name="connsiteX9" fmla="*/ 96434 w 990577"/>
                <a:gd name="connsiteY9" fmla="*/ 834644 h 1099415"/>
                <a:gd name="connsiteX10" fmla="*/ 163554 w 990577"/>
                <a:gd name="connsiteY10" fmla="*/ 828294 h 1099415"/>
                <a:gd name="connsiteX11" fmla="*/ 170411 w 990577"/>
                <a:gd name="connsiteY11" fmla="*/ 867220 h 1099415"/>
                <a:gd name="connsiteX12" fmla="*/ 168125 w 990577"/>
                <a:gd name="connsiteY12" fmla="*/ 873125 h 1099415"/>
                <a:gd name="connsiteX13" fmla="*/ 178158 w 990577"/>
                <a:gd name="connsiteY13" fmla="*/ 902145 h 1099415"/>
                <a:gd name="connsiteX14" fmla="*/ 186413 w 990577"/>
                <a:gd name="connsiteY14" fmla="*/ 906971 h 1099415"/>
                <a:gd name="connsiteX15" fmla="*/ 186413 w 990577"/>
                <a:gd name="connsiteY15" fmla="*/ 906971 h 1099415"/>
                <a:gd name="connsiteX16" fmla="*/ 206289 w 990577"/>
                <a:gd name="connsiteY16" fmla="*/ 933069 h 1099415"/>
                <a:gd name="connsiteX17" fmla="*/ 212639 w 990577"/>
                <a:gd name="connsiteY17" fmla="*/ 934022 h 1099415"/>
                <a:gd name="connsiteX18" fmla="*/ 238039 w 990577"/>
                <a:gd name="connsiteY18" fmla="*/ 1058418 h 1099415"/>
                <a:gd name="connsiteX19" fmla="*/ 335511 w 990577"/>
                <a:gd name="connsiteY19" fmla="*/ 1091629 h 1099415"/>
                <a:gd name="connsiteX20" fmla="*/ 526011 w 990577"/>
                <a:gd name="connsiteY20" fmla="*/ 1020001 h 1099415"/>
                <a:gd name="connsiteX21" fmla="*/ 696001 w 990577"/>
                <a:gd name="connsiteY21" fmla="*/ 1099312 h 1099415"/>
                <a:gd name="connsiteX22" fmla="*/ 990578 w 990577"/>
                <a:gd name="connsiteY22" fmla="*/ 698945 h 10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0577" h="1099415">
                  <a:moveTo>
                    <a:pt x="835447" y="324803"/>
                  </a:moveTo>
                  <a:lnTo>
                    <a:pt x="684380" y="68009"/>
                  </a:lnTo>
                  <a:lnTo>
                    <a:pt x="446446" y="0"/>
                  </a:lnTo>
                  <a:lnTo>
                    <a:pt x="29378" y="327470"/>
                  </a:lnTo>
                  <a:lnTo>
                    <a:pt x="3978" y="452628"/>
                  </a:lnTo>
                  <a:cubicBezTo>
                    <a:pt x="-5942" y="501700"/>
                    <a:pt x="2846" y="552707"/>
                    <a:pt x="28616" y="595630"/>
                  </a:cubicBezTo>
                  <a:lnTo>
                    <a:pt x="61001" y="649669"/>
                  </a:lnTo>
                  <a:lnTo>
                    <a:pt x="49254" y="787845"/>
                  </a:lnTo>
                  <a:cubicBezTo>
                    <a:pt x="47182" y="811637"/>
                    <a:pt x="64791" y="832604"/>
                    <a:pt x="88583" y="834676"/>
                  </a:cubicBezTo>
                  <a:cubicBezTo>
                    <a:pt x="91196" y="834903"/>
                    <a:pt x="93824" y="834893"/>
                    <a:pt x="96434" y="834644"/>
                  </a:cubicBezTo>
                  <a:lnTo>
                    <a:pt x="163554" y="828294"/>
                  </a:lnTo>
                  <a:lnTo>
                    <a:pt x="170411" y="867220"/>
                  </a:lnTo>
                  <a:lnTo>
                    <a:pt x="168125" y="873125"/>
                  </a:lnTo>
                  <a:cubicBezTo>
                    <a:pt x="163869" y="883949"/>
                    <a:pt x="168126" y="896260"/>
                    <a:pt x="178158" y="902145"/>
                  </a:cubicBezTo>
                  <a:lnTo>
                    <a:pt x="186413" y="906971"/>
                  </a:lnTo>
                  <a:lnTo>
                    <a:pt x="186413" y="906971"/>
                  </a:lnTo>
                  <a:cubicBezTo>
                    <a:pt x="184967" y="919593"/>
                    <a:pt x="193737" y="931108"/>
                    <a:pt x="206289" y="933069"/>
                  </a:cubicBezTo>
                  <a:lnTo>
                    <a:pt x="212639" y="934022"/>
                  </a:lnTo>
                  <a:lnTo>
                    <a:pt x="238039" y="1058418"/>
                  </a:lnTo>
                  <a:lnTo>
                    <a:pt x="335511" y="1091629"/>
                  </a:lnTo>
                  <a:lnTo>
                    <a:pt x="526011" y="1020001"/>
                  </a:lnTo>
                  <a:cubicBezTo>
                    <a:pt x="526011" y="1020001"/>
                    <a:pt x="684761" y="1091756"/>
                    <a:pt x="696001" y="1099312"/>
                  </a:cubicBezTo>
                  <a:cubicBezTo>
                    <a:pt x="707241" y="1106869"/>
                    <a:pt x="990578" y="698945"/>
                    <a:pt x="990578" y="698945"/>
                  </a:cubicBezTo>
                  <a:close/>
                </a:path>
              </a:pathLst>
            </a:custGeom>
            <a:solidFill>
              <a:srgbClr val="FAB455"/>
            </a:solidFill>
            <a:ln w="6350" cap="flat">
              <a:noFill/>
              <a:prstDash val="solid"/>
              <a:miter/>
            </a:ln>
          </p:spPr>
          <p:txBody>
            <a:bodyPr rtlCol="0" anchor="ctr"/>
            <a:lstStyle/>
            <a:p>
              <a:endParaRPr lang="en-GB"/>
            </a:p>
          </p:txBody>
        </p:sp>
        <p:sp>
          <p:nvSpPr>
            <p:cNvPr id="38" name="Frihandsfigur: Form 37">
              <a:extLst>
                <a:ext uri="{FF2B5EF4-FFF2-40B4-BE49-F238E27FC236}">
                  <a16:creationId xmlns:a16="http://schemas.microsoft.com/office/drawing/2014/main" id="{48C7D1D4-945C-EFFA-5A4E-B0F8D19D1058}"/>
                </a:ext>
              </a:extLst>
            </p:cNvPr>
            <p:cNvSpPr/>
            <p:nvPr/>
          </p:nvSpPr>
          <p:spPr>
            <a:xfrm>
              <a:off x="4648327" y="3062922"/>
              <a:ext cx="1120648" cy="100393"/>
            </a:xfrm>
            <a:custGeom>
              <a:avLst/>
              <a:gdLst>
                <a:gd name="connsiteX0" fmla="*/ 0 w 1120648"/>
                <a:gd name="connsiteY0" fmla="*/ 0 h 100393"/>
                <a:gd name="connsiteX1" fmla="*/ 1120648 w 1120648"/>
                <a:gd name="connsiteY1" fmla="*/ 0 h 100393"/>
                <a:gd name="connsiteX2" fmla="*/ 1120648 w 1120648"/>
                <a:gd name="connsiteY2" fmla="*/ 100394 h 100393"/>
                <a:gd name="connsiteX3" fmla="*/ 0 w 1120648"/>
                <a:gd name="connsiteY3" fmla="*/ 100394 h 100393"/>
              </a:gdLst>
              <a:ahLst/>
              <a:cxnLst>
                <a:cxn ang="0">
                  <a:pos x="connsiteX0" y="connsiteY0"/>
                </a:cxn>
                <a:cxn ang="0">
                  <a:pos x="connsiteX1" y="connsiteY1"/>
                </a:cxn>
                <a:cxn ang="0">
                  <a:pos x="connsiteX2" y="connsiteY2"/>
                </a:cxn>
                <a:cxn ang="0">
                  <a:pos x="connsiteX3" y="connsiteY3"/>
                </a:cxn>
              </a:cxnLst>
              <a:rect l="l" t="t" r="r" b="b"/>
              <a:pathLst>
                <a:path w="1120648" h="100393">
                  <a:moveTo>
                    <a:pt x="0" y="0"/>
                  </a:moveTo>
                  <a:lnTo>
                    <a:pt x="1120648" y="0"/>
                  </a:lnTo>
                  <a:lnTo>
                    <a:pt x="1120648" y="100394"/>
                  </a:lnTo>
                  <a:lnTo>
                    <a:pt x="0" y="100394"/>
                  </a:lnTo>
                  <a:close/>
                </a:path>
              </a:pathLst>
            </a:custGeom>
            <a:solidFill>
              <a:srgbClr val="512319"/>
            </a:solidFill>
            <a:ln w="6350" cap="flat">
              <a:noFill/>
              <a:prstDash val="solid"/>
              <a:miter/>
            </a:ln>
          </p:spPr>
          <p:txBody>
            <a:bodyPr rtlCol="0" anchor="ctr"/>
            <a:lstStyle/>
            <a:p>
              <a:endParaRPr lang="en-GB"/>
            </a:p>
          </p:txBody>
        </p:sp>
        <p:sp>
          <p:nvSpPr>
            <p:cNvPr id="39" name="Frihandsfigur: Form 38">
              <a:extLst>
                <a:ext uri="{FF2B5EF4-FFF2-40B4-BE49-F238E27FC236}">
                  <a16:creationId xmlns:a16="http://schemas.microsoft.com/office/drawing/2014/main" id="{5DCA9C2F-CBD6-6C0F-E1C9-13C43EA262B9}"/>
                </a:ext>
              </a:extLst>
            </p:cNvPr>
            <p:cNvSpPr/>
            <p:nvPr/>
          </p:nvSpPr>
          <p:spPr>
            <a:xfrm rot="4487400">
              <a:off x="3892665" y="2485246"/>
              <a:ext cx="1120711" cy="100457"/>
            </a:xfrm>
            <a:custGeom>
              <a:avLst/>
              <a:gdLst>
                <a:gd name="connsiteX0" fmla="*/ 0 w 1120711"/>
                <a:gd name="connsiteY0" fmla="*/ 0 h 100457"/>
                <a:gd name="connsiteX1" fmla="*/ 1120712 w 1120711"/>
                <a:gd name="connsiteY1" fmla="*/ 0 h 100457"/>
                <a:gd name="connsiteX2" fmla="*/ 1120712 w 1120711"/>
                <a:gd name="connsiteY2" fmla="*/ 0 h 100457"/>
                <a:gd name="connsiteX3" fmla="*/ 1120712 w 1120711"/>
                <a:gd name="connsiteY3" fmla="*/ 50038 h 100457"/>
                <a:gd name="connsiteX4" fmla="*/ 1070293 w 1120711"/>
                <a:gd name="connsiteY4" fmla="*/ 100457 h 100457"/>
                <a:gd name="connsiteX5" fmla="*/ 50419 w 1120711"/>
                <a:gd name="connsiteY5" fmla="*/ 100457 h 100457"/>
                <a:gd name="connsiteX6" fmla="*/ 0 w 1120711"/>
                <a:gd name="connsiteY6" fmla="*/ 50038 h 100457"/>
                <a:gd name="connsiteX7" fmla="*/ 0 w 1120711"/>
                <a:gd name="connsiteY7" fmla="*/ 0 h 100457"/>
                <a:gd name="connsiteX8" fmla="*/ 0 w 1120711"/>
                <a:gd name="connsiteY8" fmla="*/ 0 h 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11" h="100457">
                  <a:moveTo>
                    <a:pt x="0" y="0"/>
                  </a:moveTo>
                  <a:lnTo>
                    <a:pt x="1120712" y="0"/>
                  </a:lnTo>
                  <a:lnTo>
                    <a:pt x="1120712" y="0"/>
                  </a:lnTo>
                  <a:lnTo>
                    <a:pt x="1120712" y="50038"/>
                  </a:lnTo>
                  <a:cubicBezTo>
                    <a:pt x="1120712" y="77884"/>
                    <a:pt x="1098138" y="100457"/>
                    <a:pt x="1070293" y="100457"/>
                  </a:cubicBezTo>
                  <a:lnTo>
                    <a:pt x="50419" y="100457"/>
                  </a:lnTo>
                  <a:cubicBezTo>
                    <a:pt x="22573" y="100457"/>
                    <a:pt x="0" y="77884"/>
                    <a:pt x="0" y="50038"/>
                  </a:cubicBezTo>
                  <a:lnTo>
                    <a:pt x="0" y="0"/>
                  </a:lnTo>
                  <a:lnTo>
                    <a:pt x="0" y="0"/>
                  </a:lnTo>
                  <a:close/>
                </a:path>
              </a:pathLst>
            </a:custGeom>
            <a:solidFill>
              <a:srgbClr val="512319"/>
            </a:solidFill>
            <a:ln w="6350" cap="flat">
              <a:noFill/>
              <a:prstDash val="solid"/>
              <a:miter/>
            </a:ln>
          </p:spPr>
          <p:txBody>
            <a:bodyPr rtlCol="0" anchor="ctr"/>
            <a:lstStyle/>
            <a:p>
              <a:endParaRPr lang="en-GB"/>
            </a:p>
          </p:txBody>
        </p:sp>
        <p:sp>
          <p:nvSpPr>
            <p:cNvPr id="40" name="Frihandsfigur: Form 39">
              <a:extLst>
                <a:ext uri="{FF2B5EF4-FFF2-40B4-BE49-F238E27FC236}">
                  <a16:creationId xmlns:a16="http://schemas.microsoft.com/office/drawing/2014/main" id="{07C89890-A8C6-ABB5-12D1-E47532F199A4}"/>
                </a:ext>
              </a:extLst>
            </p:cNvPr>
            <p:cNvSpPr/>
            <p:nvPr/>
          </p:nvSpPr>
          <p:spPr>
            <a:xfrm>
              <a:off x="5167485" y="2723324"/>
              <a:ext cx="1504840" cy="447675"/>
            </a:xfrm>
            <a:custGeom>
              <a:avLst/>
              <a:gdLst>
                <a:gd name="connsiteX0" fmla="*/ 1504840 w 1504840"/>
                <a:gd name="connsiteY0" fmla="*/ 447675 h 447675"/>
                <a:gd name="connsiteX1" fmla="*/ 1300053 w 1504840"/>
                <a:gd name="connsiteY1" fmla="*/ 440055 h 447675"/>
                <a:gd name="connsiteX2" fmla="*/ 633303 w 1504840"/>
                <a:gd name="connsiteY2" fmla="*/ 331597 h 447675"/>
                <a:gd name="connsiteX3" fmla="*/ 421848 w 1504840"/>
                <a:gd name="connsiteY3" fmla="*/ 317627 h 447675"/>
                <a:gd name="connsiteX4" fmla="*/ 180548 w 1504840"/>
                <a:gd name="connsiteY4" fmla="*/ 257556 h 447675"/>
                <a:gd name="connsiteX5" fmla="*/ 24465 w 1504840"/>
                <a:gd name="connsiteY5" fmla="*/ 304864 h 447675"/>
                <a:gd name="connsiteX6" fmla="*/ 10749 w 1504840"/>
                <a:gd name="connsiteY6" fmla="*/ 248730 h 447675"/>
                <a:gd name="connsiteX7" fmla="*/ 132669 w 1504840"/>
                <a:gd name="connsiteY7" fmla="*/ 65532 h 447675"/>
                <a:gd name="connsiteX8" fmla="*/ 370540 w 1504840"/>
                <a:gd name="connsiteY8" fmla="*/ 0 h 447675"/>
                <a:gd name="connsiteX9" fmla="*/ 574629 w 1504840"/>
                <a:gd name="connsiteY9" fmla="*/ 71501 h 447675"/>
                <a:gd name="connsiteX10" fmla="*/ 834344 w 1504840"/>
                <a:gd name="connsiteY10" fmla="*/ 108585 h 447675"/>
                <a:gd name="connsiteX11" fmla="*/ 1239601 w 1504840"/>
                <a:gd name="connsiteY11" fmla="*/ 81217 h 447675"/>
                <a:gd name="connsiteX12" fmla="*/ 1477789 w 1504840"/>
                <a:gd name="connsiteY12" fmla="*/ 6477 h 447675"/>
                <a:gd name="connsiteX13" fmla="*/ 1504840 w 1504840"/>
                <a:gd name="connsiteY13"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840" h="447675">
                  <a:moveTo>
                    <a:pt x="1504840" y="447675"/>
                  </a:moveTo>
                  <a:lnTo>
                    <a:pt x="1300053" y="440055"/>
                  </a:lnTo>
                  <a:cubicBezTo>
                    <a:pt x="945151" y="447675"/>
                    <a:pt x="842853" y="281749"/>
                    <a:pt x="633303" y="331597"/>
                  </a:cubicBezTo>
                  <a:cubicBezTo>
                    <a:pt x="556023" y="349949"/>
                    <a:pt x="530623" y="347853"/>
                    <a:pt x="421848" y="317627"/>
                  </a:cubicBezTo>
                  <a:cubicBezTo>
                    <a:pt x="313072" y="287401"/>
                    <a:pt x="258335" y="242633"/>
                    <a:pt x="180548" y="257556"/>
                  </a:cubicBezTo>
                  <a:cubicBezTo>
                    <a:pt x="102760" y="272479"/>
                    <a:pt x="50817" y="307467"/>
                    <a:pt x="24465" y="304864"/>
                  </a:cubicBezTo>
                  <a:cubicBezTo>
                    <a:pt x="-1888" y="302260"/>
                    <a:pt x="-7730" y="274447"/>
                    <a:pt x="10749" y="248730"/>
                  </a:cubicBezTo>
                  <a:lnTo>
                    <a:pt x="132669" y="65532"/>
                  </a:lnTo>
                  <a:lnTo>
                    <a:pt x="370540" y="0"/>
                  </a:lnTo>
                  <a:lnTo>
                    <a:pt x="574629" y="71501"/>
                  </a:lnTo>
                  <a:cubicBezTo>
                    <a:pt x="574629" y="71501"/>
                    <a:pt x="789195" y="101727"/>
                    <a:pt x="834344" y="108585"/>
                  </a:cubicBezTo>
                  <a:cubicBezTo>
                    <a:pt x="879492" y="115443"/>
                    <a:pt x="1127396" y="94107"/>
                    <a:pt x="1239601" y="81217"/>
                  </a:cubicBezTo>
                  <a:cubicBezTo>
                    <a:pt x="1393271" y="63500"/>
                    <a:pt x="1478043" y="-2921"/>
                    <a:pt x="1477789" y="6477"/>
                  </a:cubicBezTo>
                  <a:cubicBezTo>
                    <a:pt x="1477535" y="15875"/>
                    <a:pt x="1504840" y="447675"/>
                    <a:pt x="1504840" y="447675"/>
                  </a:cubicBezTo>
                  <a:close/>
                </a:path>
              </a:pathLst>
            </a:custGeom>
            <a:solidFill>
              <a:srgbClr val="FAB455"/>
            </a:solidFill>
            <a:ln w="6350" cap="flat">
              <a:noFill/>
              <a:prstDash val="solid"/>
              <a:miter/>
            </a:ln>
          </p:spPr>
          <p:txBody>
            <a:bodyPr rtlCol="0" anchor="ctr"/>
            <a:lstStyle/>
            <a:p>
              <a:endParaRPr lang="en-GB"/>
            </a:p>
          </p:txBody>
        </p:sp>
        <p:sp>
          <p:nvSpPr>
            <p:cNvPr id="41" name="Frihandsfigur: Form 40">
              <a:extLst>
                <a:ext uri="{FF2B5EF4-FFF2-40B4-BE49-F238E27FC236}">
                  <a16:creationId xmlns:a16="http://schemas.microsoft.com/office/drawing/2014/main" id="{D7265063-D50F-166E-B25C-13227E06C85D}"/>
                </a:ext>
              </a:extLst>
            </p:cNvPr>
            <p:cNvSpPr/>
            <p:nvPr/>
          </p:nvSpPr>
          <p:spPr>
            <a:xfrm>
              <a:off x="6418389" y="1459102"/>
              <a:ext cx="1984057" cy="2717037"/>
            </a:xfrm>
            <a:custGeom>
              <a:avLst/>
              <a:gdLst>
                <a:gd name="connsiteX0" fmla="*/ 1445641 w 1984057"/>
                <a:gd name="connsiteY0" fmla="*/ 675132 h 2717037"/>
                <a:gd name="connsiteX1" fmla="*/ 1213802 w 1984057"/>
                <a:gd name="connsiteY1" fmla="*/ 279971 h 2717037"/>
                <a:gd name="connsiteX2" fmla="*/ 1032065 w 1984057"/>
                <a:gd name="connsiteY2" fmla="*/ 91630 h 2717037"/>
                <a:gd name="connsiteX3" fmla="*/ 690753 w 1984057"/>
                <a:gd name="connsiteY3" fmla="*/ 0 h 2717037"/>
                <a:gd name="connsiteX4" fmla="*/ 321310 w 1984057"/>
                <a:gd name="connsiteY4" fmla="*/ 408369 h 2717037"/>
                <a:gd name="connsiteX5" fmla="*/ 234188 w 1984057"/>
                <a:gd name="connsiteY5" fmla="*/ 1176147 h 2717037"/>
                <a:gd name="connsiteX6" fmla="*/ 226949 w 1984057"/>
                <a:gd name="connsiteY6" fmla="*/ 1270889 h 2717037"/>
                <a:gd name="connsiteX7" fmla="*/ 226949 w 1984057"/>
                <a:gd name="connsiteY7" fmla="*/ 1270889 h 2717037"/>
                <a:gd name="connsiteX8" fmla="*/ 0 w 1984057"/>
                <a:gd name="connsiteY8" fmla="*/ 1346137 h 2717037"/>
                <a:gd name="connsiteX9" fmla="*/ 56578 w 1984057"/>
                <a:gd name="connsiteY9" fmla="*/ 1758506 h 2717037"/>
                <a:gd name="connsiteX10" fmla="*/ 188214 w 1984057"/>
                <a:gd name="connsiteY10" fmla="*/ 1779397 h 2717037"/>
                <a:gd name="connsiteX11" fmla="*/ 139764 w 1984057"/>
                <a:gd name="connsiteY11" fmla="*/ 2415159 h 2717037"/>
                <a:gd name="connsiteX12" fmla="*/ 1159510 w 1984057"/>
                <a:gd name="connsiteY12" fmla="*/ 2366074 h 2717037"/>
                <a:gd name="connsiteX13" fmla="*/ 1973326 w 1984057"/>
                <a:gd name="connsiteY13" fmla="*/ 2717038 h 2717037"/>
                <a:gd name="connsiteX14" fmla="*/ 1984057 w 1984057"/>
                <a:gd name="connsiteY14" fmla="*/ 1653858 h 27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7" h="2717037">
                  <a:moveTo>
                    <a:pt x="1445641" y="675132"/>
                  </a:moveTo>
                  <a:cubicBezTo>
                    <a:pt x="1347788" y="503682"/>
                    <a:pt x="1261491" y="358902"/>
                    <a:pt x="1213802" y="279971"/>
                  </a:cubicBezTo>
                  <a:cubicBezTo>
                    <a:pt x="1168416" y="204125"/>
                    <a:pt x="1106245" y="139694"/>
                    <a:pt x="1032065" y="91630"/>
                  </a:cubicBezTo>
                  <a:cubicBezTo>
                    <a:pt x="934593" y="28956"/>
                    <a:pt x="825055" y="0"/>
                    <a:pt x="690753" y="0"/>
                  </a:cubicBezTo>
                  <a:lnTo>
                    <a:pt x="321310" y="408369"/>
                  </a:lnTo>
                  <a:lnTo>
                    <a:pt x="234188" y="1176147"/>
                  </a:lnTo>
                  <a:lnTo>
                    <a:pt x="226949" y="1270889"/>
                  </a:lnTo>
                  <a:lnTo>
                    <a:pt x="226949" y="1270889"/>
                  </a:lnTo>
                  <a:lnTo>
                    <a:pt x="0" y="1346137"/>
                  </a:lnTo>
                  <a:lnTo>
                    <a:pt x="56578" y="1758506"/>
                  </a:lnTo>
                  <a:lnTo>
                    <a:pt x="188214" y="1779397"/>
                  </a:lnTo>
                  <a:lnTo>
                    <a:pt x="139764" y="2415159"/>
                  </a:lnTo>
                  <a:lnTo>
                    <a:pt x="1159510" y="2366074"/>
                  </a:lnTo>
                  <a:lnTo>
                    <a:pt x="1973326" y="2717038"/>
                  </a:lnTo>
                  <a:lnTo>
                    <a:pt x="1984057" y="1653858"/>
                  </a:lnTo>
                  <a:close/>
                </a:path>
              </a:pathLst>
            </a:custGeom>
            <a:solidFill>
              <a:srgbClr val="003CD2"/>
            </a:solidFill>
            <a:ln w="7430" cap="flat">
              <a:solidFill>
                <a:srgbClr val="003CD2"/>
              </a:solidFill>
              <a:prstDash val="solid"/>
              <a:miter/>
            </a:ln>
          </p:spPr>
          <p:txBody>
            <a:bodyPr rtlCol="0" anchor="ctr"/>
            <a:lstStyle/>
            <a:p>
              <a:endParaRPr lang="en-GB"/>
            </a:p>
          </p:txBody>
        </p:sp>
        <p:sp>
          <p:nvSpPr>
            <p:cNvPr id="42" name="Frihandsfigur: Form 41">
              <a:extLst>
                <a:ext uri="{FF2B5EF4-FFF2-40B4-BE49-F238E27FC236}">
                  <a16:creationId xmlns:a16="http://schemas.microsoft.com/office/drawing/2014/main" id="{78E0E47B-EC4E-48BD-3B46-FFA0DD7A72E6}"/>
                </a:ext>
              </a:extLst>
            </p:cNvPr>
            <p:cNvSpPr/>
            <p:nvPr/>
          </p:nvSpPr>
          <p:spPr>
            <a:xfrm>
              <a:off x="5216270" y="3579050"/>
              <a:ext cx="3242119" cy="2483230"/>
            </a:xfrm>
            <a:custGeom>
              <a:avLst/>
              <a:gdLst>
                <a:gd name="connsiteX0" fmla="*/ 1088517 w 3242119"/>
                <a:gd name="connsiteY0" fmla="*/ 692658 h 2483230"/>
                <a:gd name="connsiteX1" fmla="*/ 768287 w 3242119"/>
                <a:gd name="connsiteY1" fmla="*/ 1741678 h 2483230"/>
                <a:gd name="connsiteX2" fmla="*/ 405194 w 3242119"/>
                <a:gd name="connsiteY2" fmla="*/ 2483231 h 2483230"/>
                <a:gd name="connsiteX3" fmla="*/ 0 w 3242119"/>
                <a:gd name="connsiteY3" fmla="*/ 2360613 h 2483230"/>
                <a:gd name="connsiteX4" fmla="*/ 207201 w 3242119"/>
                <a:gd name="connsiteY4" fmla="*/ 928751 h 2483230"/>
                <a:gd name="connsiteX5" fmla="*/ 248920 w 3242119"/>
                <a:gd name="connsiteY5" fmla="*/ 592201 h 2483230"/>
                <a:gd name="connsiteX6" fmla="*/ 587693 w 3242119"/>
                <a:gd name="connsiteY6" fmla="*/ 77279 h 2483230"/>
                <a:gd name="connsiteX7" fmla="*/ 2567496 w 3242119"/>
                <a:gd name="connsiteY7" fmla="*/ 0 h 2483230"/>
                <a:gd name="connsiteX8" fmla="*/ 2567496 w 3242119"/>
                <a:gd name="connsiteY8" fmla="*/ 0 h 2483230"/>
                <a:gd name="connsiteX9" fmla="*/ 3176588 w 3242119"/>
                <a:gd name="connsiteY9" fmla="*/ 282639 h 2483230"/>
                <a:gd name="connsiteX10" fmla="*/ 3242120 w 3242119"/>
                <a:gd name="connsiteY10" fmla="*/ 549339 h 2483230"/>
                <a:gd name="connsiteX11" fmla="*/ 3186176 w 3242119"/>
                <a:gd name="connsiteY11" fmla="*/ 826453 h 2483230"/>
                <a:gd name="connsiteX12" fmla="*/ 2994279 w 3242119"/>
                <a:gd name="connsiteY12" fmla="*/ 1075500 h 2483230"/>
                <a:gd name="connsiteX13" fmla="*/ 2151825 w 3242119"/>
                <a:gd name="connsiteY13" fmla="*/ 1075500 h 2483230"/>
                <a:gd name="connsiteX14" fmla="*/ 1680337 w 3242119"/>
                <a:gd name="connsiteY14" fmla="*/ 893191 h 24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2119" h="2483230">
                  <a:moveTo>
                    <a:pt x="1088517" y="692658"/>
                  </a:moveTo>
                  <a:cubicBezTo>
                    <a:pt x="1088517" y="692658"/>
                    <a:pt x="1144334" y="1072261"/>
                    <a:pt x="768287" y="1741678"/>
                  </a:cubicBezTo>
                  <a:lnTo>
                    <a:pt x="405194" y="2483231"/>
                  </a:lnTo>
                  <a:lnTo>
                    <a:pt x="0" y="2360613"/>
                  </a:lnTo>
                  <a:lnTo>
                    <a:pt x="207201" y="928751"/>
                  </a:lnTo>
                  <a:cubicBezTo>
                    <a:pt x="226251" y="817182"/>
                    <a:pt x="240157" y="704850"/>
                    <a:pt x="248920" y="592201"/>
                  </a:cubicBezTo>
                  <a:cubicBezTo>
                    <a:pt x="261620" y="428244"/>
                    <a:pt x="321437" y="125413"/>
                    <a:pt x="587693" y="77279"/>
                  </a:cubicBezTo>
                  <a:cubicBezTo>
                    <a:pt x="740855" y="49530"/>
                    <a:pt x="2567496" y="0"/>
                    <a:pt x="2567496" y="0"/>
                  </a:cubicBezTo>
                  <a:lnTo>
                    <a:pt x="2567496" y="0"/>
                  </a:lnTo>
                  <a:lnTo>
                    <a:pt x="3176588" y="282639"/>
                  </a:lnTo>
                  <a:lnTo>
                    <a:pt x="3242120" y="549339"/>
                  </a:lnTo>
                  <a:lnTo>
                    <a:pt x="3186176" y="826453"/>
                  </a:lnTo>
                  <a:lnTo>
                    <a:pt x="2994279" y="1075500"/>
                  </a:lnTo>
                  <a:lnTo>
                    <a:pt x="2151825" y="1075500"/>
                  </a:lnTo>
                  <a:lnTo>
                    <a:pt x="1680337" y="893191"/>
                  </a:lnTo>
                  <a:close/>
                </a:path>
              </a:pathLst>
            </a:custGeom>
            <a:solidFill>
              <a:srgbClr val="7DCDFF"/>
            </a:solidFill>
            <a:ln w="6350" cap="flat">
              <a:noFill/>
              <a:prstDash val="solid"/>
              <a:miter/>
            </a:ln>
          </p:spPr>
          <p:txBody>
            <a:bodyPr rtlCol="0" anchor="ctr"/>
            <a:lstStyle/>
            <a:p>
              <a:endParaRPr lang="en-GB"/>
            </a:p>
          </p:txBody>
        </p:sp>
        <p:sp>
          <p:nvSpPr>
            <p:cNvPr id="43" name="Frihandsfigur: Form 42">
              <a:extLst>
                <a:ext uri="{FF2B5EF4-FFF2-40B4-BE49-F238E27FC236}">
                  <a16:creationId xmlns:a16="http://schemas.microsoft.com/office/drawing/2014/main" id="{F1E945FA-BACA-8655-486B-49BCEE606C40}"/>
                </a:ext>
              </a:extLst>
            </p:cNvPr>
            <p:cNvSpPr/>
            <p:nvPr/>
          </p:nvSpPr>
          <p:spPr>
            <a:xfrm>
              <a:off x="4525391" y="5963284"/>
              <a:ext cx="1143484" cy="410400"/>
            </a:xfrm>
            <a:custGeom>
              <a:avLst/>
              <a:gdLst>
                <a:gd name="connsiteX0" fmla="*/ 771335 w 1143484"/>
                <a:gd name="connsiteY0" fmla="*/ 0 h 410400"/>
                <a:gd name="connsiteX1" fmla="*/ 450786 w 1143484"/>
                <a:gd name="connsiteY1" fmla="*/ 179705 h 410400"/>
                <a:gd name="connsiteX2" fmla="*/ 247205 w 1143484"/>
                <a:gd name="connsiteY2" fmla="*/ 234696 h 410400"/>
                <a:gd name="connsiteX3" fmla="*/ 52451 w 1143484"/>
                <a:gd name="connsiteY3" fmla="*/ 302070 h 410400"/>
                <a:gd name="connsiteX4" fmla="*/ 0 w 1143484"/>
                <a:gd name="connsiteY4" fmla="*/ 410401 h 410400"/>
                <a:gd name="connsiteX5" fmla="*/ 1044448 w 1143484"/>
                <a:gd name="connsiteY5" fmla="*/ 410401 h 410400"/>
                <a:gd name="connsiteX6" fmla="*/ 1143485 w 1143484"/>
                <a:gd name="connsiteY6" fmla="*/ 311317 h 410400"/>
                <a:gd name="connsiteX7" fmla="*/ 1140841 w 1143484"/>
                <a:gd name="connsiteY7" fmla="*/ 288608 h 410400"/>
                <a:gd name="connsiteX8" fmla="*/ 1096073 w 1143484"/>
                <a:gd name="connsiteY8" fmla="*/ 98997 h 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84" h="410400">
                  <a:moveTo>
                    <a:pt x="771335" y="0"/>
                  </a:moveTo>
                  <a:lnTo>
                    <a:pt x="450786" y="179705"/>
                  </a:lnTo>
                  <a:lnTo>
                    <a:pt x="247205" y="234696"/>
                  </a:lnTo>
                  <a:lnTo>
                    <a:pt x="52451" y="302070"/>
                  </a:lnTo>
                  <a:lnTo>
                    <a:pt x="0" y="410401"/>
                  </a:lnTo>
                  <a:lnTo>
                    <a:pt x="1044448" y="410401"/>
                  </a:lnTo>
                  <a:cubicBezTo>
                    <a:pt x="1099157" y="410388"/>
                    <a:pt x="1143498" y="366027"/>
                    <a:pt x="1143485" y="311317"/>
                  </a:cubicBezTo>
                  <a:cubicBezTo>
                    <a:pt x="1143483" y="303671"/>
                    <a:pt x="1142596" y="296050"/>
                    <a:pt x="1140841" y="288608"/>
                  </a:cubicBezTo>
                  <a:lnTo>
                    <a:pt x="1096073" y="98997"/>
                  </a:lnTo>
                  <a:close/>
                </a:path>
              </a:pathLst>
            </a:custGeom>
            <a:solidFill>
              <a:srgbClr val="512319"/>
            </a:solidFill>
            <a:ln w="6350" cap="flat">
              <a:noFill/>
              <a:prstDash val="solid"/>
              <a:miter/>
            </a:ln>
          </p:spPr>
          <p:txBody>
            <a:bodyPr rtlCol="0" anchor="ctr"/>
            <a:lstStyle/>
            <a:p>
              <a:endParaRPr lang="en-GB"/>
            </a:p>
          </p:txBody>
        </p:sp>
        <p:sp>
          <p:nvSpPr>
            <p:cNvPr id="44" name="Frihandsfigur: Form 43">
              <a:extLst>
                <a:ext uri="{FF2B5EF4-FFF2-40B4-BE49-F238E27FC236}">
                  <a16:creationId xmlns:a16="http://schemas.microsoft.com/office/drawing/2014/main" id="{73231759-6B8D-C5CE-40D0-B2944E2F381D}"/>
                </a:ext>
              </a:extLst>
            </p:cNvPr>
            <p:cNvSpPr/>
            <p:nvPr/>
          </p:nvSpPr>
          <p:spPr>
            <a:xfrm>
              <a:off x="3861752" y="3163379"/>
              <a:ext cx="2866834" cy="3210305"/>
            </a:xfrm>
            <a:custGeom>
              <a:avLst/>
              <a:gdLst>
                <a:gd name="connsiteX0" fmla="*/ 2652967 w 2866834"/>
                <a:gd name="connsiteY0" fmla="*/ 0 h 3210305"/>
                <a:gd name="connsiteX1" fmla="*/ 213932 w 2866834"/>
                <a:gd name="connsiteY1" fmla="*/ 0 h 3210305"/>
                <a:gd name="connsiteX2" fmla="*/ 0 w 2866834"/>
                <a:gd name="connsiteY2" fmla="*/ 0 h 3210305"/>
                <a:gd name="connsiteX3" fmla="*/ 0 w 2866834"/>
                <a:gd name="connsiteY3" fmla="*/ 258000 h 3210305"/>
                <a:gd name="connsiteX4" fmla="*/ 0 w 2866834"/>
                <a:gd name="connsiteY4" fmla="*/ 3210306 h 3210305"/>
                <a:gd name="connsiteX5" fmla="*/ 213932 w 2866834"/>
                <a:gd name="connsiteY5" fmla="*/ 3210306 h 3210305"/>
                <a:gd name="connsiteX6" fmla="*/ 213932 w 2866834"/>
                <a:gd name="connsiteY6" fmla="*/ 258000 h 3210305"/>
                <a:gd name="connsiteX7" fmla="*/ 2652967 w 2866834"/>
                <a:gd name="connsiteY7" fmla="*/ 258000 h 3210305"/>
                <a:gd name="connsiteX8" fmla="*/ 2652967 w 2866834"/>
                <a:gd name="connsiteY8" fmla="*/ 3210306 h 3210305"/>
                <a:gd name="connsiteX9" fmla="*/ 2866835 w 2866834"/>
                <a:gd name="connsiteY9" fmla="*/ 3210306 h 3210305"/>
                <a:gd name="connsiteX10" fmla="*/ 2866835 w 2866834"/>
                <a:gd name="connsiteY10" fmla="*/ 258000 h 3210305"/>
                <a:gd name="connsiteX11" fmla="*/ 2866835 w 2866834"/>
                <a:gd name="connsiteY11" fmla="*/ 0 h 3210305"/>
                <a:gd name="connsiteX12" fmla="*/ 2652967 w 2866834"/>
                <a:gd name="connsiteY12" fmla="*/ 0 h 32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834" h="3210305">
                  <a:moveTo>
                    <a:pt x="2652967" y="0"/>
                  </a:moveTo>
                  <a:lnTo>
                    <a:pt x="213932" y="0"/>
                  </a:lnTo>
                  <a:lnTo>
                    <a:pt x="0" y="0"/>
                  </a:lnTo>
                  <a:lnTo>
                    <a:pt x="0" y="258000"/>
                  </a:lnTo>
                  <a:lnTo>
                    <a:pt x="0" y="3210306"/>
                  </a:lnTo>
                  <a:lnTo>
                    <a:pt x="213932" y="3210306"/>
                  </a:lnTo>
                  <a:lnTo>
                    <a:pt x="213932" y="258000"/>
                  </a:lnTo>
                  <a:lnTo>
                    <a:pt x="2652967" y="258000"/>
                  </a:lnTo>
                  <a:lnTo>
                    <a:pt x="2652967" y="3210306"/>
                  </a:lnTo>
                  <a:lnTo>
                    <a:pt x="2866835" y="3210306"/>
                  </a:lnTo>
                  <a:lnTo>
                    <a:pt x="2866835" y="258000"/>
                  </a:lnTo>
                  <a:lnTo>
                    <a:pt x="2866835" y="0"/>
                  </a:lnTo>
                  <a:lnTo>
                    <a:pt x="2652967" y="0"/>
                  </a:lnTo>
                  <a:close/>
                </a:path>
              </a:pathLst>
            </a:custGeom>
            <a:solidFill>
              <a:srgbClr val="020678"/>
            </a:solidFill>
            <a:ln w="6350" cap="flat">
              <a:noFill/>
              <a:prstDash val="solid"/>
              <a:miter/>
            </a:ln>
          </p:spPr>
          <p:txBody>
            <a:bodyPr rtlCol="0" anchor="ctr"/>
            <a:lstStyle/>
            <a:p>
              <a:endParaRPr lang="en-GB"/>
            </a:p>
          </p:txBody>
        </p:sp>
        <p:sp>
          <p:nvSpPr>
            <p:cNvPr id="45" name="Frihandsfigur: Form 44">
              <a:extLst>
                <a:ext uri="{FF2B5EF4-FFF2-40B4-BE49-F238E27FC236}">
                  <a16:creationId xmlns:a16="http://schemas.microsoft.com/office/drawing/2014/main" id="{C5A3F9E5-76DD-44AC-912D-5A535EB18916}"/>
                </a:ext>
              </a:extLst>
            </p:cNvPr>
            <p:cNvSpPr/>
            <p:nvPr/>
          </p:nvSpPr>
          <p:spPr>
            <a:xfrm>
              <a:off x="6304797" y="1674050"/>
              <a:ext cx="85092" cy="67373"/>
            </a:xfrm>
            <a:custGeom>
              <a:avLst/>
              <a:gdLst>
                <a:gd name="connsiteX0" fmla="*/ 1641 w 85092"/>
                <a:gd name="connsiteY0" fmla="*/ 5905 h 67373"/>
                <a:gd name="connsiteX1" fmla="*/ 11675 w 85092"/>
                <a:gd name="connsiteY1" fmla="*/ 34925 h 67373"/>
                <a:gd name="connsiteX2" fmla="*/ 19929 w 85092"/>
                <a:gd name="connsiteY2" fmla="*/ 39751 h 67373"/>
                <a:gd name="connsiteX3" fmla="*/ 39805 w 85092"/>
                <a:gd name="connsiteY3" fmla="*/ 65849 h 67373"/>
                <a:gd name="connsiteX4" fmla="*/ 46155 w 85092"/>
                <a:gd name="connsiteY4" fmla="*/ 66802 h 67373"/>
                <a:gd name="connsiteX5" fmla="*/ 46155 w 85092"/>
                <a:gd name="connsiteY5" fmla="*/ 67373 h 67373"/>
                <a:gd name="connsiteX6" fmla="*/ 62792 w 85092"/>
                <a:gd name="connsiteY6" fmla="*/ 66230 h 67373"/>
                <a:gd name="connsiteX7" fmla="*/ 75492 w 85092"/>
                <a:gd name="connsiteY7" fmla="*/ 61468 h 67373"/>
                <a:gd name="connsiteX8" fmla="*/ 75492 w 85092"/>
                <a:gd name="connsiteY8" fmla="*/ 61468 h 67373"/>
                <a:gd name="connsiteX9" fmla="*/ 80321 w 85092"/>
                <a:gd name="connsiteY9" fmla="*/ 27959 h 67373"/>
                <a:gd name="connsiteX10" fmla="*/ 78540 w 85092"/>
                <a:gd name="connsiteY10" fmla="*/ 25845 h 67373"/>
                <a:gd name="connsiteX11" fmla="*/ 74031 w 85092"/>
                <a:gd name="connsiteY11" fmla="*/ 21082 h 67373"/>
                <a:gd name="connsiteX12" fmla="*/ 62347 w 85092"/>
                <a:gd name="connsiteY12" fmla="*/ 14288 h 67373"/>
                <a:gd name="connsiteX13" fmla="*/ 3800 w 85092"/>
                <a:gd name="connsiteY13" fmla="*/ 0 h 6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92" h="67373">
                  <a:moveTo>
                    <a:pt x="1641" y="5905"/>
                  </a:moveTo>
                  <a:cubicBezTo>
                    <a:pt x="-2615" y="16730"/>
                    <a:pt x="1642" y="29041"/>
                    <a:pt x="11675" y="34925"/>
                  </a:cubicBezTo>
                  <a:lnTo>
                    <a:pt x="19929" y="39751"/>
                  </a:lnTo>
                  <a:cubicBezTo>
                    <a:pt x="18483" y="52373"/>
                    <a:pt x="27253" y="63889"/>
                    <a:pt x="39805" y="65849"/>
                  </a:cubicBezTo>
                  <a:lnTo>
                    <a:pt x="46155" y="66802"/>
                  </a:lnTo>
                  <a:lnTo>
                    <a:pt x="46155" y="67373"/>
                  </a:lnTo>
                  <a:lnTo>
                    <a:pt x="62792" y="66230"/>
                  </a:lnTo>
                  <a:cubicBezTo>
                    <a:pt x="67397" y="65908"/>
                    <a:pt x="71810" y="64253"/>
                    <a:pt x="75492" y="61468"/>
                  </a:cubicBezTo>
                  <a:lnTo>
                    <a:pt x="75492" y="61468"/>
                  </a:lnTo>
                  <a:cubicBezTo>
                    <a:pt x="86079" y="53548"/>
                    <a:pt x="88241" y="38545"/>
                    <a:pt x="80321" y="27959"/>
                  </a:cubicBezTo>
                  <a:cubicBezTo>
                    <a:pt x="79768" y="27220"/>
                    <a:pt x="79174" y="26514"/>
                    <a:pt x="78540" y="25845"/>
                  </a:cubicBezTo>
                  <a:lnTo>
                    <a:pt x="74031" y="21082"/>
                  </a:lnTo>
                  <a:cubicBezTo>
                    <a:pt x="70877" y="17733"/>
                    <a:pt x="66818" y="15373"/>
                    <a:pt x="62347" y="14288"/>
                  </a:cubicBezTo>
                  <a:lnTo>
                    <a:pt x="3800" y="0"/>
                  </a:lnTo>
                  <a:close/>
                </a:path>
              </a:pathLst>
            </a:custGeom>
            <a:solidFill>
              <a:srgbClr val="F99B8F"/>
            </a:solidFill>
            <a:ln w="6350" cap="flat">
              <a:noFill/>
              <a:prstDash val="solid"/>
              <a:miter/>
            </a:ln>
          </p:spPr>
          <p:txBody>
            <a:bodyPr rtlCol="0" anchor="ctr"/>
            <a:lstStyle/>
            <a:p>
              <a:endParaRPr lang="en-GB"/>
            </a:p>
          </p:txBody>
        </p:sp>
        <p:sp>
          <p:nvSpPr>
            <p:cNvPr id="46" name="Frihandsfigur: Form 45">
              <a:extLst>
                <a:ext uri="{FF2B5EF4-FFF2-40B4-BE49-F238E27FC236}">
                  <a16:creationId xmlns:a16="http://schemas.microsoft.com/office/drawing/2014/main" id="{74182153-14C8-8076-8244-02FBE9E7BB9B}"/>
                </a:ext>
              </a:extLst>
            </p:cNvPr>
            <p:cNvSpPr/>
            <p:nvPr/>
          </p:nvSpPr>
          <p:spPr>
            <a:xfrm>
              <a:off x="7043673" y="4658614"/>
              <a:ext cx="1414716" cy="1715071"/>
            </a:xfrm>
            <a:custGeom>
              <a:avLst/>
              <a:gdLst>
                <a:gd name="connsiteX0" fmla="*/ 0 w 1414716"/>
                <a:gd name="connsiteY0" fmla="*/ 0 h 1715071"/>
                <a:gd name="connsiteX1" fmla="*/ 0 w 1414716"/>
                <a:gd name="connsiteY1" fmla="*/ 262509 h 1715071"/>
                <a:gd name="connsiteX2" fmla="*/ 0 w 1414716"/>
                <a:gd name="connsiteY2" fmla="*/ 1715071 h 1715071"/>
                <a:gd name="connsiteX3" fmla="*/ 235776 w 1414716"/>
                <a:gd name="connsiteY3" fmla="*/ 1715071 h 1715071"/>
                <a:gd name="connsiteX4" fmla="*/ 235776 w 1414716"/>
                <a:gd name="connsiteY4" fmla="*/ 262509 h 1715071"/>
                <a:gd name="connsiteX5" fmla="*/ 1178878 w 1414716"/>
                <a:gd name="connsiteY5" fmla="*/ 262509 h 1715071"/>
                <a:gd name="connsiteX6" fmla="*/ 1178878 w 1414716"/>
                <a:gd name="connsiteY6" fmla="*/ 1715071 h 1715071"/>
                <a:gd name="connsiteX7" fmla="*/ 1414717 w 1414716"/>
                <a:gd name="connsiteY7" fmla="*/ 1715071 h 1715071"/>
                <a:gd name="connsiteX8" fmla="*/ 1414717 w 1414716"/>
                <a:gd name="connsiteY8" fmla="*/ 262509 h 1715071"/>
                <a:gd name="connsiteX9" fmla="*/ 1414717 w 1414716"/>
                <a:gd name="connsiteY9" fmla="*/ 0 h 1715071"/>
                <a:gd name="connsiteX10" fmla="*/ 0 w 1414716"/>
                <a:gd name="connsiteY10" fmla="*/ 0 h 17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716" h="1715071">
                  <a:moveTo>
                    <a:pt x="0" y="0"/>
                  </a:moveTo>
                  <a:lnTo>
                    <a:pt x="0" y="262509"/>
                  </a:lnTo>
                  <a:lnTo>
                    <a:pt x="0" y="1715071"/>
                  </a:lnTo>
                  <a:lnTo>
                    <a:pt x="235776" y="1715071"/>
                  </a:lnTo>
                  <a:lnTo>
                    <a:pt x="235776" y="262509"/>
                  </a:lnTo>
                  <a:lnTo>
                    <a:pt x="1178878" y="262509"/>
                  </a:lnTo>
                  <a:lnTo>
                    <a:pt x="1178878" y="1715071"/>
                  </a:lnTo>
                  <a:lnTo>
                    <a:pt x="1414717" y="1715071"/>
                  </a:lnTo>
                  <a:lnTo>
                    <a:pt x="1414717" y="262509"/>
                  </a:lnTo>
                  <a:lnTo>
                    <a:pt x="1414717" y="0"/>
                  </a:lnTo>
                  <a:lnTo>
                    <a:pt x="0" y="0"/>
                  </a:lnTo>
                  <a:close/>
                </a:path>
              </a:pathLst>
            </a:custGeom>
            <a:solidFill>
              <a:srgbClr val="020678"/>
            </a:solidFill>
            <a:ln w="6350" cap="flat">
              <a:noFill/>
              <a:prstDash val="solid"/>
              <a:miter/>
            </a:ln>
          </p:spPr>
          <p:txBody>
            <a:bodyPr rtlCol="0" anchor="ctr"/>
            <a:lstStyle/>
            <a:p>
              <a:endParaRPr lang="en-GB"/>
            </a:p>
          </p:txBody>
        </p:sp>
        <p:sp>
          <p:nvSpPr>
            <p:cNvPr id="47" name="Frihandsfigur: Form 46">
              <a:extLst>
                <a:ext uri="{FF2B5EF4-FFF2-40B4-BE49-F238E27FC236}">
                  <a16:creationId xmlns:a16="http://schemas.microsoft.com/office/drawing/2014/main" id="{6B7E3B97-F9DD-8079-DC61-E5C31F57C872}"/>
                </a:ext>
              </a:extLst>
            </p:cNvPr>
            <p:cNvSpPr/>
            <p:nvPr/>
          </p:nvSpPr>
          <p:spPr>
            <a:xfrm>
              <a:off x="6151753" y="720788"/>
              <a:ext cx="957118" cy="704786"/>
            </a:xfrm>
            <a:custGeom>
              <a:avLst/>
              <a:gdLst>
                <a:gd name="connsiteX0" fmla="*/ 840867 w 957118"/>
                <a:gd name="connsiteY0" fmla="*/ 676529 h 704786"/>
                <a:gd name="connsiteX1" fmla="*/ 896747 w 957118"/>
                <a:gd name="connsiteY1" fmla="*/ 592519 h 704786"/>
                <a:gd name="connsiteX2" fmla="*/ 827850 w 957118"/>
                <a:gd name="connsiteY2" fmla="*/ 121666 h 704786"/>
                <a:gd name="connsiteX3" fmla="*/ 592900 w 957118"/>
                <a:gd name="connsiteY3" fmla="*/ 69278 h 704786"/>
                <a:gd name="connsiteX4" fmla="*/ 406400 w 957118"/>
                <a:gd name="connsiteY4" fmla="*/ 0 h 704786"/>
                <a:gd name="connsiteX5" fmla="*/ 137160 w 957118"/>
                <a:gd name="connsiteY5" fmla="*/ 50800 h 704786"/>
                <a:gd name="connsiteX6" fmla="*/ 0 w 957118"/>
                <a:gd name="connsiteY6" fmla="*/ 255778 h 704786"/>
                <a:gd name="connsiteX7" fmla="*/ 8255 w 957118"/>
                <a:gd name="connsiteY7" fmla="*/ 450914 h 704786"/>
                <a:gd name="connsiteX8" fmla="*/ 161480 w 957118"/>
                <a:gd name="connsiteY8" fmla="*/ 422720 h 704786"/>
                <a:gd name="connsiteX9" fmla="*/ 291528 w 957118"/>
                <a:gd name="connsiteY9" fmla="*/ 515112 h 704786"/>
                <a:gd name="connsiteX10" fmla="*/ 331597 w 957118"/>
                <a:gd name="connsiteY10" fmla="*/ 615125 h 704786"/>
                <a:gd name="connsiteX11" fmla="*/ 385064 w 957118"/>
                <a:gd name="connsiteY11" fmla="*/ 579692 h 704786"/>
                <a:gd name="connsiteX12" fmla="*/ 383095 w 957118"/>
                <a:gd name="connsiteY12" fmla="*/ 567373 h 704786"/>
                <a:gd name="connsiteX13" fmla="*/ 437007 w 957118"/>
                <a:gd name="connsiteY13" fmla="*/ 492062 h 704786"/>
                <a:gd name="connsiteX14" fmla="*/ 437007 w 957118"/>
                <a:gd name="connsiteY14" fmla="*/ 492062 h 704786"/>
                <a:gd name="connsiteX15" fmla="*/ 505650 w 957118"/>
                <a:gd name="connsiteY15" fmla="*/ 517462 h 704786"/>
                <a:gd name="connsiteX16" fmla="*/ 505650 w 957118"/>
                <a:gd name="connsiteY16" fmla="*/ 517462 h 704786"/>
                <a:gd name="connsiteX17" fmla="*/ 547052 w 957118"/>
                <a:gd name="connsiteY17" fmla="*/ 621030 h 704786"/>
                <a:gd name="connsiteX18" fmla="*/ 552831 w 957118"/>
                <a:gd name="connsiteY18" fmla="*/ 704787 h 704786"/>
                <a:gd name="connsiteX19" fmla="*/ 770382 w 957118"/>
                <a:gd name="connsiteY19" fmla="*/ 704787 h 7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7118" h="704786">
                  <a:moveTo>
                    <a:pt x="840867" y="676529"/>
                  </a:moveTo>
                  <a:lnTo>
                    <a:pt x="896747" y="592519"/>
                  </a:lnTo>
                  <a:cubicBezTo>
                    <a:pt x="937006" y="547179"/>
                    <a:pt x="1039368" y="270192"/>
                    <a:pt x="827850" y="121666"/>
                  </a:cubicBezTo>
                  <a:cubicBezTo>
                    <a:pt x="708787" y="38036"/>
                    <a:pt x="592900" y="69278"/>
                    <a:pt x="592900" y="69278"/>
                  </a:cubicBezTo>
                  <a:lnTo>
                    <a:pt x="406400" y="0"/>
                  </a:lnTo>
                  <a:lnTo>
                    <a:pt x="137160" y="50800"/>
                  </a:lnTo>
                  <a:lnTo>
                    <a:pt x="0" y="255778"/>
                  </a:lnTo>
                  <a:lnTo>
                    <a:pt x="8255" y="450914"/>
                  </a:lnTo>
                  <a:lnTo>
                    <a:pt x="161480" y="422720"/>
                  </a:lnTo>
                  <a:lnTo>
                    <a:pt x="291528" y="515112"/>
                  </a:lnTo>
                  <a:lnTo>
                    <a:pt x="331597" y="615125"/>
                  </a:lnTo>
                  <a:lnTo>
                    <a:pt x="385064" y="579692"/>
                  </a:lnTo>
                  <a:lnTo>
                    <a:pt x="383095" y="567373"/>
                  </a:lnTo>
                  <a:cubicBezTo>
                    <a:pt x="377392" y="531737"/>
                    <a:pt x="401435" y="498151"/>
                    <a:pt x="437007" y="492062"/>
                  </a:cubicBezTo>
                  <a:lnTo>
                    <a:pt x="437007" y="492062"/>
                  </a:lnTo>
                  <a:cubicBezTo>
                    <a:pt x="462782" y="487663"/>
                    <a:pt x="488946" y="497345"/>
                    <a:pt x="505650" y="517462"/>
                  </a:cubicBezTo>
                  <a:lnTo>
                    <a:pt x="505650" y="517462"/>
                  </a:lnTo>
                  <a:cubicBezTo>
                    <a:pt x="529988" y="546778"/>
                    <a:pt x="544474" y="583015"/>
                    <a:pt x="547052" y="621030"/>
                  </a:cubicBezTo>
                  <a:lnTo>
                    <a:pt x="552831" y="704787"/>
                  </a:lnTo>
                  <a:lnTo>
                    <a:pt x="770382" y="704787"/>
                  </a:lnTo>
                  <a:close/>
                </a:path>
              </a:pathLst>
            </a:custGeom>
            <a:solidFill>
              <a:srgbClr val="512319"/>
            </a:solidFill>
            <a:ln w="6350" cap="flat">
              <a:noFill/>
              <a:prstDash val="solid"/>
              <a:miter/>
            </a:ln>
          </p:spPr>
          <p:txBody>
            <a:bodyPr rtlCol="0" anchor="ctr"/>
            <a:lstStyle/>
            <a:p>
              <a:endParaRPr lang="en-GB"/>
            </a:p>
          </p:txBody>
        </p:sp>
        <p:sp>
          <p:nvSpPr>
            <p:cNvPr id="48" name="Frihandsfigur: Form 47">
              <a:extLst>
                <a:ext uri="{FF2B5EF4-FFF2-40B4-BE49-F238E27FC236}">
                  <a16:creationId xmlns:a16="http://schemas.microsoft.com/office/drawing/2014/main" id="{6E73A01D-3988-96A6-D2EA-3A7CF4DD0B3B}"/>
                </a:ext>
              </a:extLst>
            </p:cNvPr>
            <p:cNvSpPr/>
            <p:nvPr/>
          </p:nvSpPr>
          <p:spPr>
            <a:xfrm>
              <a:off x="6473761" y="768159"/>
              <a:ext cx="413258" cy="774382"/>
            </a:xfrm>
            <a:custGeom>
              <a:avLst/>
              <a:gdLst>
                <a:gd name="connsiteX0" fmla="*/ 374460 w 413258"/>
                <a:gd name="connsiteY0" fmla="*/ 445262 h 774382"/>
                <a:gd name="connsiteX1" fmla="*/ 290703 w 413258"/>
                <a:gd name="connsiteY1" fmla="*/ 377762 h 774382"/>
                <a:gd name="connsiteX2" fmla="*/ 290385 w 413258"/>
                <a:gd name="connsiteY2" fmla="*/ 377698 h 774382"/>
                <a:gd name="connsiteX3" fmla="*/ 319024 w 413258"/>
                <a:gd name="connsiteY3" fmla="*/ 8382 h 774382"/>
                <a:gd name="connsiteX4" fmla="*/ 210312 w 413258"/>
                <a:gd name="connsiteY4" fmla="*/ 0 h 774382"/>
                <a:gd name="connsiteX5" fmla="*/ 182309 w 413258"/>
                <a:gd name="connsiteY5" fmla="*/ 361950 h 774382"/>
                <a:gd name="connsiteX6" fmla="*/ 84074 w 413258"/>
                <a:gd name="connsiteY6" fmla="*/ 399923 h 774382"/>
                <a:gd name="connsiteX7" fmla="*/ 16573 w 413258"/>
                <a:gd name="connsiteY7" fmla="*/ 483616 h 774382"/>
                <a:gd name="connsiteX8" fmla="*/ 0 w 413258"/>
                <a:gd name="connsiteY8" fmla="*/ 589915 h 774382"/>
                <a:gd name="connsiteX9" fmla="*/ 38735 w 413258"/>
                <a:gd name="connsiteY9" fmla="*/ 690245 h 774382"/>
                <a:gd name="connsiteX10" fmla="*/ 122492 w 413258"/>
                <a:gd name="connsiteY10" fmla="*/ 757809 h 774382"/>
                <a:gd name="connsiteX11" fmla="*/ 228791 w 413258"/>
                <a:gd name="connsiteY11" fmla="*/ 774383 h 774382"/>
                <a:gd name="connsiteX12" fmla="*/ 329121 w 413258"/>
                <a:gd name="connsiteY12" fmla="*/ 735584 h 774382"/>
                <a:gd name="connsiteX13" fmla="*/ 396621 w 413258"/>
                <a:gd name="connsiteY13" fmla="*/ 651891 h 774382"/>
                <a:gd name="connsiteX14" fmla="*/ 413258 w 413258"/>
                <a:gd name="connsiteY14" fmla="*/ 545592 h 774382"/>
                <a:gd name="connsiteX15" fmla="*/ 374460 w 413258"/>
                <a:gd name="connsiteY15" fmla="*/ 445262 h 7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258" h="774382">
                  <a:moveTo>
                    <a:pt x="374460" y="445262"/>
                  </a:moveTo>
                  <a:lnTo>
                    <a:pt x="290703" y="377762"/>
                  </a:lnTo>
                  <a:lnTo>
                    <a:pt x="290385" y="377698"/>
                  </a:lnTo>
                  <a:lnTo>
                    <a:pt x="319024" y="8382"/>
                  </a:lnTo>
                  <a:lnTo>
                    <a:pt x="210312" y="0"/>
                  </a:lnTo>
                  <a:lnTo>
                    <a:pt x="182309" y="361950"/>
                  </a:lnTo>
                  <a:lnTo>
                    <a:pt x="84074" y="399923"/>
                  </a:lnTo>
                  <a:lnTo>
                    <a:pt x="16573" y="483616"/>
                  </a:lnTo>
                  <a:lnTo>
                    <a:pt x="0" y="589915"/>
                  </a:lnTo>
                  <a:lnTo>
                    <a:pt x="38735" y="690245"/>
                  </a:lnTo>
                  <a:lnTo>
                    <a:pt x="122492" y="757809"/>
                  </a:lnTo>
                  <a:lnTo>
                    <a:pt x="228791" y="774383"/>
                  </a:lnTo>
                  <a:lnTo>
                    <a:pt x="329121" y="735584"/>
                  </a:lnTo>
                  <a:lnTo>
                    <a:pt x="396621" y="651891"/>
                  </a:lnTo>
                  <a:lnTo>
                    <a:pt x="413258" y="545592"/>
                  </a:lnTo>
                  <a:lnTo>
                    <a:pt x="374460" y="445262"/>
                  </a:lnTo>
                  <a:close/>
                </a:path>
              </a:pathLst>
            </a:custGeom>
            <a:solidFill>
              <a:srgbClr val="020678"/>
            </a:solidFill>
            <a:ln w="6350" cap="flat">
              <a:noFill/>
              <a:prstDash val="solid"/>
              <a:miter/>
            </a:ln>
          </p:spPr>
          <p:txBody>
            <a:bodyPr rtlCol="0" anchor="ctr"/>
            <a:lstStyle/>
            <a:p>
              <a:endParaRPr lang="en-GB"/>
            </a:p>
          </p:txBody>
        </p:sp>
      </p:grpSp>
      <p:sp>
        <p:nvSpPr>
          <p:cNvPr id="32" name="Platshållare för bild 31">
            <a:extLst>
              <a:ext uri="{FF2B5EF4-FFF2-40B4-BE49-F238E27FC236}">
                <a16:creationId xmlns:a16="http://schemas.microsoft.com/office/drawing/2014/main" id="{6B04462A-2142-969D-6B65-0D73BB6E71EA}"/>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a:t> </a:t>
            </a:r>
          </a:p>
        </p:txBody>
      </p:sp>
      <p:sp>
        <p:nvSpPr>
          <p:cNvPr id="3" name="Platshållare för text 8">
            <a:extLst>
              <a:ext uri="{FF2B5EF4-FFF2-40B4-BE49-F238E27FC236}">
                <a16:creationId xmlns:a16="http://schemas.microsoft.com/office/drawing/2014/main" id="{1E30E82E-603E-A61E-B29E-6576B14AB294}"/>
              </a:ext>
            </a:extLst>
          </p:cNvPr>
          <p:cNvSpPr>
            <a:spLocks noGrp="1" noRot="1" noMove="1" noResize="1" noEditPoints="1" noAdjustHandles="1" noChangeArrowheads="1" noChangeShapeType="1"/>
          </p:cNvSpPr>
          <p:nvPr>
            <p:ph type="body" sz="quarter" idx="21" hasCustomPrompt="1"/>
          </p:nvPr>
        </p:nvSpPr>
        <p:spPr bwMode="black">
          <a:xfrm>
            <a:off x="11092438" y="410626"/>
            <a:ext cx="586800" cy="4752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sv-SE"/>
              <a:t> </a:t>
            </a:r>
          </a:p>
        </p:txBody>
      </p:sp>
    </p:spTree>
    <p:extLst>
      <p:ext uri="{BB962C8B-B14F-4D97-AF65-F5344CB8AC3E}">
        <p14:creationId xmlns:p14="http://schemas.microsoft.com/office/powerpoint/2010/main" val="24464232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utan bild - tab">
    <p:bg>
      <p:bgPr>
        <a:solidFill>
          <a:srgbClr val="C8EBFA"/>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9985376"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a:solidFill>
                  <a:schemeClr val="accent1"/>
                </a:solidFill>
              </a:defRPr>
            </a:lvl2pPr>
            <a:lvl3pPr marL="2073275" indent="-211138">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2025-10-01</a:t>
            </a:fld>
            <a:endParaRPr lang="sv-SE"/>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9729E13D-1690-CCC7-1FFA-BE3B90011FA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24368083"/>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numrerad">
    <p:bg>
      <p:bgPr>
        <a:solidFill>
          <a:srgbClr val="C8EBFA"/>
        </a:solidFill>
        <a:effectLst/>
      </p:bgPr>
    </p:bg>
    <p:spTree>
      <p:nvGrpSpPr>
        <p:cNvPr id="1" name=""/>
        <p:cNvGrpSpPr/>
        <p:nvPr/>
      </p:nvGrpSpPr>
      <p:grpSpPr>
        <a:xfrm>
          <a:off x="0" y="0"/>
          <a:ext cx="0" cy="0"/>
          <a:chOff x="0" y="0"/>
          <a:chExt cx="0" cy="0"/>
        </a:xfrm>
      </p:grpSpPr>
      <p:sp>
        <p:nvSpPr>
          <p:cNvPr id="28" name="!!img">
            <a:extLst>
              <a:ext uri="{FF2B5EF4-FFF2-40B4-BE49-F238E27FC236}">
                <a16:creationId xmlns:a16="http://schemas.microsoft.com/office/drawing/2014/main" id="{12C66B54-29BD-A3E7-D740-37DAEE08A2E9}"/>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a:p>
        </p:txBody>
      </p:sp>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6118211" cy="4389437"/>
          </a:xfrm>
        </p:spPr>
        <p:txBody>
          <a:bodyPr/>
          <a:lstStyle>
            <a:lvl1pPr marL="444595" indent="-457200">
              <a:spcBef>
                <a:spcPts val="1400"/>
              </a:spcBef>
              <a:spcAft>
                <a:spcPts val="400"/>
              </a:spcAft>
              <a:buFont typeface="+mj-lt"/>
              <a:buAutoNum type="arabicPeriod"/>
              <a:defRPr/>
            </a:lvl1pPr>
            <a:lvl2pPr marL="457200" indent="0">
              <a:buNone/>
              <a:defRPr>
                <a:solidFill>
                  <a:schemeClr val="accent1"/>
                </a:solidFill>
              </a:defRPr>
            </a:lvl2pPr>
            <a:lvl3pPr marL="714375" indent="-228600">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2025-10-01</a:t>
            </a:fld>
            <a:endParaRPr lang="sv-SE"/>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6" name="Platshållare för text 8">
            <a:extLst>
              <a:ext uri="{FF2B5EF4-FFF2-40B4-BE49-F238E27FC236}">
                <a16:creationId xmlns:a16="http://schemas.microsoft.com/office/drawing/2014/main" id="{2BE2089E-B069-A29C-EBF3-54E35FB80723}"/>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stStyle>
          <a:p>
            <a:pPr lvl="0"/>
            <a:r>
              <a:rPr lang="sv-SE"/>
              <a:t> </a:t>
            </a:r>
          </a:p>
        </p:txBody>
      </p:sp>
      <p:sp>
        <p:nvSpPr>
          <p:cNvPr id="2" name="Rubrik 1">
            <a:extLst>
              <a:ext uri="{FF2B5EF4-FFF2-40B4-BE49-F238E27FC236}">
                <a16:creationId xmlns:a16="http://schemas.microsoft.com/office/drawing/2014/main" id="{2615FD92-5B23-8C00-5074-4071B2BC8E47}"/>
              </a:ext>
            </a:extLst>
          </p:cNvPr>
          <p:cNvSpPr>
            <a:spLocks noGrp="1"/>
          </p:cNvSpPr>
          <p:nvPr>
            <p:ph type="title"/>
          </p:nvPr>
        </p:nvSpPr>
        <p:spPr>
          <a:xfrm>
            <a:off x="766764" y="421481"/>
            <a:ext cx="6118210" cy="1027907"/>
          </a:xfrm>
        </p:spPr>
        <p:txBody>
          <a:bodyPr/>
          <a:lstStyle/>
          <a:p>
            <a:r>
              <a:rPr lang="sv-SE"/>
              <a:t>Klicka här för att ändra mall för rubrikformat</a:t>
            </a:r>
          </a:p>
        </p:txBody>
      </p:sp>
    </p:spTree>
    <p:extLst>
      <p:ext uri="{BB962C8B-B14F-4D97-AF65-F5344CB8AC3E}">
        <p14:creationId xmlns:p14="http://schemas.microsoft.com/office/powerpoint/2010/main" val="1643079354"/>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tab">
    <p:bg>
      <p:bgPr>
        <a:solidFill>
          <a:srgbClr val="C8EBFA"/>
        </a:solidFill>
        <a:effectLst/>
      </p:bgPr>
    </p:bg>
    <p:spTree>
      <p:nvGrpSpPr>
        <p:cNvPr id="1" name=""/>
        <p:cNvGrpSpPr/>
        <p:nvPr/>
      </p:nvGrpSpPr>
      <p:grpSpPr>
        <a:xfrm>
          <a:off x="0" y="0"/>
          <a:ext cx="0" cy="0"/>
          <a:chOff x="0" y="0"/>
          <a:chExt cx="0" cy="0"/>
        </a:xfrm>
      </p:grpSpPr>
      <p:sp>
        <p:nvSpPr>
          <p:cNvPr id="3" name="!!img">
            <a:extLst>
              <a:ext uri="{FF2B5EF4-FFF2-40B4-BE49-F238E27FC236}">
                <a16:creationId xmlns:a16="http://schemas.microsoft.com/office/drawing/2014/main" id="{3EC4CB20-9C3D-4B41-AFCE-390F8C09BF26}"/>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2025-10-01</a:t>
            </a:fld>
            <a:endParaRPr lang="sv-SE"/>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a:p>
        </p:txBody>
      </p:sp>
      <p:sp>
        <p:nvSpPr>
          <p:cNvPr id="6" name="Platshållare för text 8">
            <a:extLst>
              <a:ext uri="{FF2B5EF4-FFF2-40B4-BE49-F238E27FC236}">
                <a16:creationId xmlns:a16="http://schemas.microsoft.com/office/drawing/2014/main" id="{38FF7790-EF5D-D0C0-7B3F-2D0E85A2957D}"/>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stStyle>
          <a:p>
            <a:pPr lvl="0"/>
            <a:r>
              <a:rPr lang="sv-SE"/>
              <a:t> </a:t>
            </a:r>
          </a:p>
        </p:txBody>
      </p:sp>
      <p:sp>
        <p:nvSpPr>
          <p:cNvPr id="7" name="Platshållare för text 7">
            <a:extLst>
              <a:ext uri="{FF2B5EF4-FFF2-40B4-BE49-F238E27FC236}">
                <a16:creationId xmlns:a16="http://schemas.microsoft.com/office/drawing/2014/main" id="{451BF667-1C47-47A8-C395-F3C20F58EC3C}"/>
              </a:ext>
            </a:extLst>
          </p:cNvPr>
          <p:cNvSpPr>
            <a:spLocks noGrp="1"/>
          </p:cNvSpPr>
          <p:nvPr>
            <p:ph type="body" sz="quarter" idx="14"/>
          </p:nvPr>
        </p:nvSpPr>
        <p:spPr>
          <a:xfrm>
            <a:off x="766762" y="1592263"/>
            <a:ext cx="6118210"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a:solidFill>
                  <a:schemeClr val="accent1"/>
                </a:solidFill>
              </a:defRPr>
            </a:lvl2pPr>
            <a:lvl3pPr marL="2073275" indent="-211138">
              <a:spcBef>
                <a:spcPts val="200"/>
              </a:spcBef>
              <a:spcAft>
                <a:spcPts val="200"/>
              </a:spcAft>
              <a:buFont typeface="Arial" panose="020B0604020202020204" pitchFamily="34" charset="0"/>
              <a:buChar char="‒"/>
              <a:defRPr/>
            </a:lvl3pPr>
          </a:lstStyle>
          <a:p>
            <a:pPr lvl="0"/>
            <a:r>
              <a:rPr lang="sv-SE"/>
              <a:t>Klicka här för att ändra format på bakgrundstexten</a:t>
            </a:r>
          </a:p>
          <a:p>
            <a:pPr lvl="1"/>
            <a:r>
              <a:rPr lang="sv-SE"/>
              <a:t>Nivå två</a:t>
            </a:r>
          </a:p>
          <a:p>
            <a:pPr lvl="2"/>
            <a:r>
              <a:rPr lang="sv-SE"/>
              <a:t>Nivå tre</a:t>
            </a:r>
          </a:p>
        </p:txBody>
      </p:sp>
      <p:sp>
        <p:nvSpPr>
          <p:cNvPr id="2" name="Rubrik 1">
            <a:extLst>
              <a:ext uri="{FF2B5EF4-FFF2-40B4-BE49-F238E27FC236}">
                <a16:creationId xmlns:a16="http://schemas.microsoft.com/office/drawing/2014/main" id="{109D7D52-F4AF-291E-5B71-018353A0F15D}"/>
              </a:ext>
            </a:extLst>
          </p:cNvPr>
          <p:cNvSpPr>
            <a:spLocks noGrp="1"/>
          </p:cNvSpPr>
          <p:nvPr>
            <p:ph type="title"/>
          </p:nvPr>
        </p:nvSpPr>
        <p:spPr>
          <a:xfrm>
            <a:off x="766763" y="421481"/>
            <a:ext cx="6118209" cy="1027907"/>
          </a:xfrm>
        </p:spPr>
        <p:txBody>
          <a:bodyPr/>
          <a:lstStyle/>
          <a:p>
            <a:r>
              <a:rPr lang="sv-SE"/>
              <a:t>Klicka här för att ändra mall för rubrikformat</a:t>
            </a:r>
          </a:p>
        </p:txBody>
      </p:sp>
    </p:spTree>
    <p:extLst>
      <p:ext uri="{BB962C8B-B14F-4D97-AF65-F5344CB8AC3E}">
        <p14:creationId xmlns:p14="http://schemas.microsoft.com/office/powerpoint/2010/main" val="1715692556"/>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Kapitelsida mörkblå/ros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rgbClr val="F99B8F"/>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rgbClr val="F99B8F"/>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rgbClr val="F99B8F"/>
                </a:solidFill>
              </a:defRPr>
            </a:lvl1pPr>
          </a:lstStyle>
          <a:p>
            <a:fld id="{9CFFAC00-D657-414C-A285-3F284B62D928}" type="datetime1">
              <a:rPr lang="sv-SE" smtClean="0"/>
              <a:pPr/>
              <a:t>2025-10-01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rgbClr val="F99B8F"/>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rgbClr val="F99B8F"/>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730C76AD-9F1A-7CD3-E540-6B1F80EC81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2744874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66763" y="421481"/>
            <a:ext cx="9985375" cy="1027907"/>
          </a:xfrm>
          <a:prstGeom prst="rect">
            <a:avLst/>
          </a:prstGeom>
        </p:spPr>
        <p:txBody>
          <a:bodyPr vert="horz" lIns="0" tIns="0" rIns="0" bIns="0" rtlCol="0" anchor="t">
            <a:noAutofit/>
          </a:bodyPr>
          <a:lstStyle/>
          <a:p>
            <a:endParaRPr lang="sv-SE"/>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66763" y="1592263"/>
            <a:ext cx="9985375" cy="4389437"/>
          </a:xfrm>
          <a:prstGeom prst="rect">
            <a:avLst/>
          </a:prstGeom>
        </p:spPr>
        <p:txBody>
          <a:bodyPr vert="horz" lIns="0" tIns="0" rIns="0" bIns="0" rtlCol="0">
            <a:noAutofit/>
          </a:bodyPr>
          <a:lstStyle/>
          <a:p>
            <a:pPr lvl="0"/>
            <a:r>
              <a:rPr lang="sv-SE"/>
              <a:t>Punktlista nivå ett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766763" y="6204746"/>
            <a:ext cx="1620837" cy="182562"/>
          </a:xfrm>
          <a:prstGeom prst="rect">
            <a:avLst/>
          </a:prstGeom>
        </p:spPr>
        <p:txBody>
          <a:bodyPr vert="horz" lIns="0" tIns="0" rIns="0" bIns="0" rtlCol="0" anchor="b">
            <a:noAutofit/>
          </a:bodyPr>
          <a:lstStyle>
            <a:lvl1pPr algn="l">
              <a:defRPr sz="1200">
                <a:solidFill>
                  <a:schemeClr val="accent1"/>
                </a:solidFill>
              </a:defRPr>
            </a:lvl1pPr>
          </a:lstStyle>
          <a:p>
            <a:fld id="{46A2B13E-79FA-4ADA-8313-D3C0B64A2350}" type="datetime1">
              <a:rPr lang="sv-SE" smtClean="0"/>
              <a:pPr/>
              <a:t>2025-10-01</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164013" y="6204746"/>
            <a:ext cx="4114800" cy="182562"/>
          </a:xfrm>
          <a:prstGeom prst="rect">
            <a:avLst/>
          </a:prstGeom>
        </p:spPr>
        <p:txBody>
          <a:bodyPr vert="horz" lIns="0" tIns="0" rIns="0" bIns="0" rtlCol="0" anchor="b">
            <a:noAutofit/>
          </a:bodyPr>
          <a:lstStyle>
            <a:lvl1pPr algn="ctr">
              <a:defRPr sz="1200">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91849" y="6204746"/>
            <a:ext cx="684213" cy="182562"/>
          </a:xfrm>
          <a:prstGeom prst="rect">
            <a:avLst/>
          </a:prstGeom>
        </p:spPr>
        <p:txBody>
          <a:bodyPr vert="horz" lIns="0" tIns="0" rIns="0" bIns="0" rtlCol="0" anchor="b">
            <a:noAutofit/>
          </a:bodyPr>
          <a:lstStyle>
            <a:lvl1pPr algn="r">
              <a:defRPr sz="1200">
                <a:solidFill>
                  <a:schemeClr val="accent1"/>
                </a:solidFill>
              </a:defRPr>
            </a:lvl1pPr>
          </a:lstStyle>
          <a:p>
            <a:fld id="{AE086683-F536-42AB-ABBC-F4803DFE8DBC}" type="slidenum">
              <a:rPr lang="sv-SE" smtClean="0"/>
              <a:pPr/>
              <a:t>‹#›</a:t>
            </a:fld>
            <a:endParaRPr lang="sv-SE"/>
          </a:p>
        </p:txBody>
      </p:sp>
      <p:pic>
        <p:nvPicPr>
          <p:cNvPr id="25" name="Bild 24">
            <a:extLst>
              <a:ext uri="{FF2B5EF4-FFF2-40B4-BE49-F238E27FC236}">
                <a16:creationId xmlns:a16="http://schemas.microsoft.com/office/drawing/2014/main" id="{D57C02D0-386B-BA28-F11B-9B0FD18E4563}"/>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1091017" y="409576"/>
            <a:ext cx="588221" cy="476250"/>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79" r:id="rId1"/>
    <p:sldLayoutId id="2147483660" r:id="rId2"/>
    <p:sldLayoutId id="2147483682" r:id="rId3"/>
    <p:sldLayoutId id="2147483683" r:id="rId4"/>
    <p:sldLayoutId id="2147483685" r:id="rId5"/>
    <p:sldLayoutId id="2147483693" r:id="rId6"/>
    <p:sldLayoutId id="2147483661" r:id="rId7"/>
    <p:sldLayoutId id="2147483687" r:id="rId8"/>
    <p:sldLayoutId id="2147483686" r:id="rId9"/>
    <p:sldLayoutId id="2147483662" r:id="rId10"/>
    <p:sldLayoutId id="2147483680" r:id="rId11"/>
    <p:sldLayoutId id="2147483681" r:id="rId12"/>
    <p:sldLayoutId id="2147483688" r:id="rId13"/>
    <p:sldLayoutId id="2147483668" r:id="rId14"/>
    <p:sldLayoutId id="2147483691" r:id="rId15"/>
    <p:sldLayoutId id="2147483664" r:id="rId16"/>
    <p:sldLayoutId id="2147483692" r:id="rId17"/>
    <p:sldLayoutId id="2147483665" r:id="rId18"/>
    <p:sldLayoutId id="2147483689" r:id="rId19"/>
    <p:sldLayoutId id="2147483674" r:id="rId20"/>
    <p:sldLayoutId id="2147483666" r:id="rId21"/>
    <p:sldLayoutId id="2147483667" r:id="rId22"/>
    <p:sldLayoutId id="2147483654" r:id="rId23"/>
    <p:sldLayoutId id="2147483684" r:id="rId24"/>
    <p:sldLayoutId id="2147483658" r:id="rId25"/>
    <p:sldLayoutId id="2147483677" r:id="rId26"/>
    <p:sldLayoutId id="2147483678" r:id="rId27"/>
    <p:sldLayoutId id="2147483671" r:id="rId28"/>
    <p:sldLayoutId id="2147483672" r:id="rId29"/>
    <p:sldLayoutId id="2147483694" r:id="rId30"/>
    <p:sldLayoutId id="2147483695" r:id="rId31"/>
    <p:sldLayoutId id="2147483697" r:id="rId32"/>
  </p:sldLayoutIdLst>
  <p:hf hdr="0" ftr="0" dt="0"/>
  <p:txStyles>
    <p:title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p:titleStyle>
    <p:bodyStyle>
      <a:lvl1pPr marL="216000" indent="-228605" algn="l" defTabSz="914418" rtl="0" eaLnBrk="1" latinLnBrk="0" hangingPunct="1">
        <a:lnSpc>
          <a:spcPct val="90000"/>
        </a:lnSpc>
        <a:spcBef>
          <a:spcPts val="1000"/>
        </a:spcBef>
        <a:spcAft>
          <a:spcPts val="12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4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2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p:bodyStyle>
    <p:otherStyle>
      <a:defPPr>
        <a:defRPr lang="sv-SE"/>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F0000"/>
          </p15:clr>
        </p15:guide>
        <p15:guide id="2" pos="1494" userDrawn="1">
          <p15:clr>
            <a:srgbClr val="FF0000"/>
          </p15:clr>
        </p15:guide>
        <p15:guide id="3" pos="1655" userDrawn="1">
          <p15:clr>
            <a:srgbClr val="FF0000"/>
          </p15:clr>
        </p15:guide>
        <p15:guide id="4" pos="2667" userDrawn="1">
          <p15:clr>
            <a:srgbClr val="FF0000"/>
          </p15:clr>
        </p15:guide>
        <p15:guide id="5" pos="2828" userDrawn="1">
          <p15:clr>
            <a:srgbClr val="FF0000"/>
          </p15:clr>
        </p15:guide>
        <p15:guide id="6" pos="3840" userDrawn="1">
          <p15:clr>
            <a:srgbClr val="FF0000"/>
          </p15:clr>
        </p15:guide>
        <p15:guide id="7" pos="4001" userDrawn="1">
          <p15:clr>
            <a:srgbClr val="FF0000"/>
          </p15:clr>
        </p15:guide>
        <p15:guide id="8" pos="5012" userDrawn="1">
          <p15:clr>
            <a:srgbClr val="FF0000"/>
          </p15:clr>
        </p15:guide>
        <p15:guide id="9" pos="5173" userDrawn="1">
          <p15:clr>
            <a:srgbClr val="FF0000"/>
          </p15:clr>
        </p15:guide>
        <p15:guide id="10" pos="6185" userDrawn="1">
          <p15:clr>
            <a:srgbClr val="FF0000"/>
          </p15:clr>
        </p15:guide>
        <p15:guide id="11" pos="6346" userDrawn="1">
          <p15:clr>
            <a:srgbClr val="FF0000"/>
          </p15:clr>
        </p15:guide>
        <p15:guide id="12" pos="7357" userDrawn="1">
          <p15:clr>
            <a:srgbClr val="FF0000"/>
          </p15:clr>
        </p15:guide>
        <p15:guide id="13" orient="horz" pos="483" userDrawn="1">
          <p15:clr>
            <a:srgbClr val="FF0000"/>
          </p15:clr>
        </p15:guide>
        <p15:guide id="14" orient="horz" pos="3997" userDrawn="1">
          <p15:clr>
            <a:srgbClr val="FF0000"/>
          </p15:clr>
        </p15:guide>
        <p15:guide id="15" pos="6935" userDrawn="1">
          <p15:clr>
            <a:srgbClr val="547EBF"/>
          </p15:clr>
        </p15:guide>
        <p15:guide id="16" pos="6773" userDrawn="1">
          <p15:clr>
            <a:srgbClr val="547EBF"/>
          </p15:clr>
        </p15:guide>
        <p15:guide id="17" orient="horz" pos="3768" userDrawn="1">
          <p15:clr>
            <a:srgbClr val="FF0000"/>
          </p15:clr>
        </p15:guide>
        <p15:guide id="18" orient="horz" pos="913" userDrawn="1">
          <p15:clr>
            <a:srgbClr val="FF0000"/>
          </p15:clr>
        </p15:guide>
        <p15:guide id="19" orient="horz" pos="1003" userDrawn="1">
          <p15:clr>
            <a:srgbClr val="FF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mailto:utbildningsteamet@afaforsakring.se"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6A5EBBC-236A-4DC6-BD57-AE7AE7FD673B}"/>
              </a:ext>
            </a:extLst>
          </p:cNvPr>
          <p:cNvSpPr>
            <a:spLocks noGrp="1"/>
          </p:cNvSpPr>
          <p:nvPr>
            <p:ph type="pic" sz="quarter" idx="16"/>
          </p:nvPr>
        </p:nvSpPr>
        <p:spPr/>
        <p:txBody>
          <a:bodyPr/>
          <a:lstStyle/>
          <a:p>
            <a:endParaRPr lang="sv-SE"/>
          </a:p>
        </p:txBody>
      </p:sp>
      <p:sp>
        <p:nvSpPr>
          <p:cNvPr id="3" name="Platshållare för bildnummer 2">
            <a:extLst>
              <a:ext uri="{FF2B5EF4-FFF2-40B4-BE49-F238E27FC236}">
                <a16:creationId xmlns:a16="http://schemas.microsoft.com/office/drawing/2014/main" id="{DBD3276F-3B6C-46AE-945F-97CC3ABF014C}"/>
              </a:ext>
            </a:extLst>
          </p:cNvPr>
          <p:cNvSpPr>
            <a:spLocks noGrp="1"/>
          </p:cNvSpPr>
          <p:nvPr>
            <p:ph type="sldNum" sz="quarter" idx="19"/>
          </p:nvPr>
        </p:nvSpPr>
        <p:spPr/>
        <p:txBody>
          <a:bodyPr/>
          <a:lstStyle/>
          <a:p>
            <a:fld id="{AE086683-F536-42AB-ABBC-F4803DFE8DBC}" type="slidenum">
              <a:rPr lang="sv-SE" smtClean="0"/>
              <a:pPr/>
              <a:t>1</a:t>
            </a:fld>
            <a:endParaRPr lang="sv-SE"/>
          </a:p>
        </p:txBody>
      </p:sp>
      <p:sp>
        <p:nvSpPr>
          <p:cNvPr id="4" name="Platshållare för text 3">
            <a:extLst>
              <a:ext uri="{FF2B5EF4-FFF2-40B4-BE49-F238E27FC236}">
                <a16:creationId xmlns:a16="http://schemas.microsoft.com/office/drawing/2014/main" id="{B150FB0F-4693-4715-9B78-D248505D712A}"/>
              </a:ext>
            </a:extLst>
          </p:cNvPr>
          <p:cNvSpPr>
            <a:spLocks noGrp="1"/>
          </p:cNvSpPr>
          <p:nvPr>
            <p:ph type="body" sz="quarter" idx="15"/>
          </p:nvPr>
        </p:nvSpPr>
        <p:spPr/>
        <p:txBody>
          <a:bodyPr/>
          <a:lstStyle/>
          <a:p>
            <a:endParaRPr lang="sv-SE"/>
          </a:p>
        </p:txBody>
      </p:sp>
      <p:sp>
        <p:nvSpPr>
          <p:cNvPr id="7" name="Rubrik 6">
            <a:extLst>
              <a:ext uri="{FF2B5EF4-FFF2-40B4-BE49-F238E27FC236}">
                <a16:creationId xmlns:a16="http://schemas.microsoft.com/office/drawing/2014/main" id="{86538FB9-7F2C-433F-9A0B-E1A3FFF293B5}"/>
              </a:ext>
            </a:extLst>
          </p:cNvPr>
          <p:cNvSpPr>
            <a:spLocks noGrp="1"/>
          </p:cNvSpPr>
          <p:nvPr>
            <p:ph type="title"/>
          </p:nvPr>
        </p:nvSpPr>
        <p:spPr>
          <a:xfrm>
            <a:off x="766763" y="377414"/>
            <a:ext cx="6118209" cy="1027907"/>
          </a:xfrm>
        </p:spPr>
        <p:txBody>
          <a:bodyPr/>
          <a:lstStyle/>
          <a:p>
            <a:pPr algn="ctr"/>
            <a:br>
              <a:rPr lang="sv-SE" sz="3600"/>
            </a:br>
            <a:br>
              <a:rPr lang="sv-SE" sz="3600"/>
            </a:br>
            <a:br>
              <a:rPr lang="sv-SE" sz="3600"/>
            </a:br>
            <a:br>
              <a:rPr lang="sv-SE" sz="3600"/>
            </a:br>
            <a:r>
              <a:rPr lang="sv-SE" sz="8000"/>
              <a:t>Välkomna!</a:t>
            </a:r>
          </a:p>
        </p:txBody>
      </p:sp>
    </p:spTree>
    <p:extLst>
      <p:ext uri="{BB962C8B-B14F-4D97-AF65-F5344CB8AC3E}">
        <p14:creationId xmlns:p14="http://schemas.microsoft.com/office/powerpoint/2010/main" val="102977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AB171-6183-3045-D2F8-E69F21D4871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CE587ED-10B3-21E5-D30F-482403DCB10D}"/>
              </a:ext>
            </a:extLst>
          </p:cNvPr>
          <p:cNvSpPr>
            <a:spLocks noGrp="1"/>
          </p:cNvSpPr>
          <p:nvPr>
            <p:ph type="title"/>
          </p:nvPr>
        </p:nvSpPr>
        <p:spPr>
          <a:xfrm>
            <a:off x="490538" y="347545"/>
            <a:ext cx="10815637" cy="1027907"/>
          </a:xfrm>
        </p:spPr>
        <p:txBody>
          <a:bodyPr vert="horz" lIns="0" tIns="0" rIns="0" bIns="0" rtlCol="0" anchor="t">
            <a:noAutofit/>
          </a:bodyPr>
          <a:lstStyle/>
          <a:p>
            <a:r>
              <a:rPr lang="sv-SE"/>
              <a:t>Viktigt att tänka på, Afa Försäkrings rehabiliteringsstöd…</a:t>
            </a:r>
          </a:p>
        </p:txBody>
      </p:sp>
      <p:sp>
        <p:nvSpPr>
          <p:cNvPr id="5" name="Platshållare för innehåll 2">
            <a:extLst>
              <a:ext uri="{FF2B5EF4-FFF2-40B4-BE49-F238E27FC236}">
                <a16:creationId xmlns:a16="http://schemas.microsoft.com/office/drawing/2014/main" id="{54F4323F-0054-3061-72B6-CF6D51FDF734}"/>
              </a:ext>
            </a:extLst>
          </p:cNvPr>
          <p:cNvSpPr txBox="1">
            <a:spLocks/>
          </p:cNvSpPr>
          <p:nvPr/>
        </p:nvSpPr>
        <p:spPr>
          <a:xfrm>
            <a:off x="766763" y="1375452"/>
            <a:ext cx="8208000" cy="4536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0" tIns="0" rIns="0" bIns="0" rtlCol="0">
            <a:noAutofit/>
          </a:bodyPr>
          <a:lstStyle>
            <a:lvl1pPr marL="216000" indent="-228605" defTabSz="914418">
              <a:lnSpc>
                <a:spcPct val="150000"/>
              </a:lnSpc>
              <a:spcBef>
                <a:spcPts val="1000"/>
              </a:spcBef>
              <a:spcAft>
                <a:spcPts val="1200"/>
              </a:spcAft>
              <a:buFont typeface="Arial" panose="020B0604020202020204" pitchFamily="34" charset="0"/>
              <a:buChar char="•"/>
              <a:defRPr>
                <a:solidFill>
                  <a:schemeClr val="accent1"/>
                </a:solidFill>
              </a:defRPr>
            </a:lvl1pPr>
            <a:lvl2pPr marL="540000" indent="-288000" defTabSz="914418">
              <a:lnSpc>
                <a:spcPct val="90000"/>
              </a:lnSpc>
              <a:spcBef>
                <a:spcPts val="0"/>
              </a:spcBef>
              <a:spcAft>
                <a:spcPts val="400"/>
              </a:spcAft>
              <a:buFont typeface="Arial" panose="020B0604020202020204" pitchFamily="34" charset="0"/>
              <a:buChar char="−"/>
              <a:defRPr lang="sv-SE" sz="1400" b="0" dirty="0">
                <a:solidFill>
                  <a:schemeClr val="accent1"/>
                </a:solidFill>
              </a:defRPr>
            </a:lvl2pPr>
            <a:lvl3pPr marL="828000" indent="-228605" defTabSz="914418">
              <a:lnSpc>
                <a:spcPct val="90000"/>
              </a:lnSpc>
              <a:spcBef>
                <a:spcPts val="0"/>
              </a:spcBef>
              <a:spcAft>
                <a:spcPts val="400"/>
              </a:spcAft>
              <a:buFont typeface="Arial" panose="020B0604020202020204" pitchFamily="34" charset="0"/>
              <a:buChar char="•"/>
              <a:defRPr sz="1200" i="1">
                <a:solidFill>
                  <a:schemeClr val="accent1"/>
                </a:solidFill>
              </a:defRPr>
            </a:lvl3pPr>
            <a:lvl4pPr marL="1080000" indent="-228605" defTabSz="914418">
              <a:lnSpc>
                <a:spcPct val="90000"/>
              </a:lnSpc>
              <a:spcBef>
                <a:spcPts val="0"/>
              </a:spcBef>
              <a:spcAft>
                <a:spcPts val="400"/>
              </a:spcAft>
              <a:buFont typeface="Arial" panose="020B0604020202020204" pitchFamily="34" charset="0"/>
              <a:buChar char="−"/>
              <a:defRPr sz="1200">
                <a:solidFill>
                  <a:schemeClr val="accent1"/>
                </a:solidFill>
              </a:defRPr>
            </a:lvl4pPr>
            <a:lvl5pPr marL="1332000" indent="-228605" defTabSz="914418">
              <a:lnSpc>
                <a:spcPct val="90000"/>
              </a:lnSpc>
              <a:spcBef>
                <a:spcPts val="0"/>
              </a:spcBef>
              <a:spcAft>
                <a:spcPts val="400"/>
              </a:spcAft>
              <a:buFont typeface="Arial" panose="020B0604020202020204" pitchFamily="34" charset="0"/>
              <a:buChar char="•"/>
              <a:defRPr sz="1200">
                <a:solidFill>
                  <a:schemeClr val="accent1"/>
                </a:solidFill>
              </a:defRPr>
            </a:lvl5pPr>
            <a:lvl6pPr marL="1584000" indent="-228605" defTabSz="914418">
              <a:lnSpc>
                <a:spcPct val="90000"/>
              </a:lnSpc>
              <a:spcBef>
                <a:spcPts val="0"/>
              </a:spcBef>
              <a:spcAft>
                <a:spcPts val="400"/>
              </a:spcAft>
              <a:buFont typeface="Arial" panose="020B0604020202020204" pitchFamily="34" charset="0"/>
              <a:buChar char="−"/>
              <a:defRPr sz="1200">
                <a:solidFill>
                  <a:schemeClr val="accent1"/>
                </a:solidFill>
              </a:defRPr>
            </a:lvl6pPr>
            <a:lvl7pPr marL="1836000" indent="-228605" defTabSz="914418">
              <a:lnSpc>
                <a:spcPct val="90000"/>
              </a:lnSpc>
              <a:spcBef>
                <a:spcPts val="0"/>
              </a:spcBef>
              <a:spcAft>
                <a:spcPts val="400"/>
              </a:spcAft>
              <a:buFont typeface="Arial" panose="020B0604020202020204" pitchFamily="34" charset="0"/>
              <a:buChar char="•"/>
              <a:defRPr sz="1200">
                <a:solidFill>
                  <a:schemeClr val="accent1"/>
                </a:solidFill>
              </a:defRPr>
            </a:lvl7pPr>
            <a:lvl8pPr marL="2088000" indent="-228605" defTabSz="914418">
              <a:lnSpc>
                <a:spcPct val="90000"/>
              </a:lnSpc>
              <a:spcBef>
                <a:spcPts val="0"/>
              </a:spcBef>
              <a:spcAft>
                <a:spcPts val="400"/>
              </a:spcAft>
              <a:buFont typeface="Arial" panose="020B0604020202020204" pitchFamily="34" charset="0"/>
              <a:buChar char="−"/>
              <a:defRPr sz="1200">
                <a:solidFill>
                  <a:schemeClr val="accent1"/>
                </a:solidFill>
              </a:defRPr>
            </a:lvl8pPr>
            <a:lvl9pPr marL="2340000" indent="-228605" defTabSz="914418">
              <a:lnSpc>
                <a:spcPct val="90000"/>
              </a:lnSpc>
              <a:spcBef>
                <a:spcPts val="0"/>
              </a:spcBef>
              <a:spcAft>
                <a:spcPts val="400"/>
              </a:spcAft>
              <a:buFont typeface="Arial" panose="020B0604020202020204" pitchFamily="34" charset="0"/>
              <a:buChar char="•"/>
              <a:defRPr sz="1200">
                <a:solidFill>
                  <a:schemeClr val="accent1"/>
                </a:solidFill>
              </a:defRPr>
            </a:lvl9pPr>
          </a:lstStyle>
          <a:p>
            <a:r>
              <a:rPr lang="sv-SE">
                <a:sym typeface="Arial"/>
              </a:rPr>
              <a:t>Ansök senast 6 månader från rehabiliteringens startdatum</a:t>
            </a:r>
          </a:p>
          <a:p>
            <a:r>
              <a:rPr lang="sv-SE">
                <a:sym typeface="Arial"/>
              </a:rPr>
              <a:t>Samtyckesbilagan är obligatorisk </a:t>
            </a:r>
          </a:p>
          <a:p>
            <a:r>
              <a:rPr lang="sv-SE">
                <a:sym typeface="Arial"/>
              </a:rPr>
              <a:t>Beskriv orsak och syfte så utförligt som möjligt - ju mer komplett ansökan desto kortare handläggningstid</a:t>
            </a:r>
          </a:p>
          <a:p>
            <a:r>
              <a:rPr lang="sv-SE">
                <a:sym typeface="Arial"/>
              </a:rPr>
              <a:t>Beviljat ärende - 3 år att inkomma med fakturor</a:t>
            </a:r>
          </a:p>
        </p:txBody>
      </p:sp>
    </p:spTree>
    <p:extLst>
      <p:ext uri="{BB962C8B-B14F-4D97-AF65-F5344CB8AC3E}">
        <p14:creationId xmlns:p14="http://schemas.microsoft.com/office/powerpoint/2010/main" val="3576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834DA212-8AAB-6760-F82B-F825E27EAAA0}"/>
              </a:ext>
            </a:extLst>
          </p:cNvPr>
          <p:cNvPicPr>
            <a:picLocks noChangeAspect="1"/>
          </p:cNvPicPr>
          <p:nvPr/>
        </p:nvPicPr>
        <p:blipFill>
          <a:blip r:embed="rId3"/>
          <a:stretch>
            <a:fillRect/>
          </a:stretch>
        </p:blipFill>
        <p:spPr>
          <a:xfrm>
            <a:off x="932377" y="511514"/>
            <a:ext cx="10125264" cy="924055"/>
          </a:xfrm>
          <a:prstGeom prst="rect">
            <a:avLst/>
          </a:prstGeom>
        </p:spPr>
      </p:pic>
      <p:pic>
        <p:nvPicPr>
          <p:cNvPr id="18" name="Bildobjekt 17">
            <a:extLst>
              <a:ext uri="{FF2B5EF4-FFF2-40B4-BE49-F238E27FC236}">
                <a16:creationId xmlns:a16="http://schemas.microsoft.com/office/drawing/2014/main" id="{C784271E-7B1D-CA2B-619A-D4A814DE8767}"/>
              </a:ext>
            </a:extLst>
          </p:cNvPr>
          <p:cNvPicPr>
            <a:picLocks noChangeAspect="1"/>
          </p:cNvPicPr>
          <p:nvPr/>
        </p:nvPicPr>
        <p:blipFill>
          <a:blip r:embed="rId4"/>
          <a:stretch>
            <a:fillRect/>
          </a:stretch>
        </p:blipFill>
        <p:spPr>
          <a:xfrm>
            <a:off x="2780906" y="1546223"/>
            <a:ext cx="2724530" cy="2276793"/>
          </a:xfrm>
          <a:prstGeom prst="rect">
            <a:avLst/>
          </a:prstGeom>
        </p:spPr>
      </p:pic>
      <p:sp>
        <p:nvSpPr>
          <p:cNvPr id="21" name="textruta 20">
            <a:extLst>
              <a:ext uri="{FF2B5EF4-FFF2-40B4-BE49-F238E27FC236}">
                <a16:creationId xmlns:a16="http://schemas.microsoft.com/office/drawing/2014/main" id="{DE626EDA-FC6C-028B-4B18-B2147FF03EAD}"/>
              </a:ext>
            </a:extLst>
          </p:cNvPr>
          <p:cNvSpPr txBox="1"/>
          <p:nvPr/>
        </p:nvSpPr>
        <p:spPr>
          <a:xfrm>
            <a:off x="301658" y="179109"/>
            <a:ext cx="3629320" cy="443060"/>
          </a:xfrm>
          <a:prstGeom prst="rect">
            <a:avLst/>
          </a:prstGeom>
          <a:noFill/>
        </p:spPr>
        <p:txBody>
          <a:bodyPr wrap="square" lIns="0" tIns="0" rIns="0" bIns="0" rtlCol="0" anchor="ctr" anchorCtr="0">
            <a:noAutofit/>
          </a:bodyPr>
          <a:lstStyle/>
          <a:p>
            <a:pPr algn="ctr"/>
            <a:r>
              <a:rPr lang="sv-SE"/>
              <a:t>www.afaforsakring.se</a:t>
            </a:r>
          </a:p>
        </p:txBody>
      </p:sp>
      <p:sp>
        <p:nvSpPr>
          <p:cNvPr id="22" name="Ellips 21">
            <a:extLst>
              <a:ext uri="{FF2B5EF4-FFF2-40B4-BE49-F238E27FC236}">
                <a16:creationId xmlns:a16="http://schemas.microsoft.com/office/drawing/2014/main" id="{30891F35-B251-E28A-D69F-A09E904BAF90}"/>
              </a:ext>
            </a:extLst>
          </p:cNvPr>
          <p:cNvSpPr/>
          <p:nvPr/>
        </p:nvSpPr>
        <p:spPr>
          <a:xfrm>
            <a:off x="5228039" y="499958"/>
            <a:ext cx="669304" cy="537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F1A66425-17D1-2E64-0ECB-9D0B604A3787}"/>
              </a:ext>
            </a:extLst>
          </p:cNvPr>
          <p:cNvSpPr/>
          <p:nvPr/>
        </p:nvSpPr>
        <p:spPr>
          <a:xfrm>
            <a:off x="2856321" y="1037287"/>
            <a:ext cx="669304" cy="398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AA12D6C7-335A-1ECA-3A81-8ECF4AAD46FF}"/>
              </a:ext>
            </a:extLst>
          </p:cNvPr>
          <p:cNvSpPr/>
          <p:nvPr/>
        </p:nvSpPr>
        <p:spPr>
          <a:xfrm flipV="1">
            <a:off x="2780906" y="2684730"/>
            <a:ext cx="2724530" cy="4355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E8ABF44C-1EF7-4B61-5B49-D10398256D8E}"/>
              </a:ext>
            </a:extLst>
          </p:cNvPr>
          <p:cNvPicPr>
            <a:picLocks noChangeAspect="1"/>
          </p:cNvPicPr>
          <p:nvPr/>
        </p:nvPicPr>
        <p:blipFill>
          <a:blip r:embed="rId5"/>
          <a:stretch>
            <a:fillRect/>
          </a:stretch>
        </p:blipFill>
        <p:spPr>
          <a:xfrm>
            <a:off x="2491272" y="1435569"/>
            <a:ext cx="5480253" cy="5422431"/>
          </a:xfrm>
          <a:prstGeom prst="rect">
            <a:avLst/>
          </a:prstGeom>
        </p:spPr>
      </p:pic>
    </p:spTree>
    <p:extLst>
      <p:ext uri="{BB962C8B-B14F-4D97-AF65-F5344CB8AC3E}">
        <p14:creationId xmlns:p14="http://schemas.microsoft.com/office/powerpoint/2010/main" val="39242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7966-7ECC-07C2-5D12-CA483AB51BD0}"/>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943E262A-B2B9-1834-C680-5A49CA6377F7}"/>
              </a:ext>
            </a:extLst>
          </p:cNvPr>
          <p:cNvSpPr>
            <a:spLocks noGrp="1"/>
          </p:cNvSpPr>
          <p:nvPr>
            <p:ph type="ctrTitle"/>
          </p:nvPr>
        </p:nvSpPr>
        <p:spPr/>
        <p:txBody>
          <a:bodyPr anchor="b">
            <a:normAutofit fontScale="90000"/>
          </a:bodyPr>
          <a:lstStyle/>
          <a:p>
            <a:br>
              <a:rPr lang="sv-SE"/>
            </a:br>
            <a:br>
              <a:rPr lang="sv-SE"/>
            </a:br>
            <a:br>
              <a:rPr lang="sv-SE"/>
            </a:br>
            <a:r>
              <a:rPr lang="sv-SE">
                <a:solidFill>
                  <a:schemeClr val="bg1">
                    <a:lumMod val="95000"/>
                  </a:schemeClr>
                </a:solidFill>
              </a:rPr>
              <a:t>Arbetsskadeförsäkring </a:t>
            </a:r>
            <a:br>
              <a:rPr lang="sv-SE"/>
            </a:br>
            <a:endParaRPr lang="sv-SE"/>
          </a:p>
        </p:txBody>
      </p:sp>
      <p:sp>
        <p:nvSpPr>
          <p:cNvPr id="3" name="Platshållare för bildnummer 2" hidden="1">
            <a:extLst>
              <a:ext uri="{FF2B5EF4-FFF2-40B4-BE49-F238E27FC236}">
                <a16:creationId xmlns:a16="http://schemas.microsoft.com/office/drawing/2014/main" id="{970A9948-3C53-0244-9044-7298DE7FE823}"/>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12</a:t>
            </a:fld>
            <a:endParaRPr lang="sv-SE"/>
          </a:p>
        </p:txBody>
      </p:sp>
    </p:spTree>
    <p:extLst>
      <p:ext uri="{BB962C8B-B14F-4D97-AF65-F5344CB8AC3E}">
        <p14:creationId xmlns:p14="http://schemas.microsoft.com/office/powerpoint/2010/main" val="21964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C027-EC6B-7E2A-0CB7-B726BC0160F1}"/>
            </a:ext>
          </a:extLst>
        </p:cNvPr>
        <p:cNvGrpSpPr/>
        <p:nvPr/>
      </p:nvGrpSpPr>
      <p:grpSpPr>
        <a:xfrm>
          <a:off x="0" y="0"/>
          <a:ext cx="0" cy="0"/>
          <a:chOff x="0" y="0"/>
          <a:chExt cx="0" cy="0"/>
        </a:xfrm>
      </p:grpSpPr>
      <p:sp>
        <p:nvSpPr>
          <p:cNvPr id="26" name="Rektangel 25">
            <a:extLst>
              <a:ext uri="{FF2B5EF4-FFF2-40B4-BE49-F238E27FC236}">
                <a16:creationId xmlns:a16="http://schemas.microsoft.com/office/drawing/2014/main" id="{968476B0-91C5-AF3F-3983-950110DE7608}"/>
              </a:ext>
            </a:extLst>
          </p:cNvPr>
          <p:cNvSpPr/>
          <p:nvPr/>
        </p:nvSpPr>
        <p:spPr>
          <a:xfrm>
            <a:off x="1064382" y="2102333"/>
            <a:ext cx="7018649" cy="21566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sv-SE" b="1">
                <a:solidFill>
                  <a:schemeClr val="accent1"/>
                </a:solidFill>
              </a:rPr>
              <a:t>                                             Olycksfall i arbete</a:t>
            </a:r>
          </a:p>
          <a:p>
            <a:pPr algn="just">
              <a:lnSpc>
                <a:spcPct val="150000"/>
              </a:lnSpc>
            </a:pPr>
            <a:r>
              <a:rPr lang="sv-SE" b="1">
                <a:solidFill>
                  <a:schemeClr val="accent1"/>
                </a:solidFill>
              </a:rPr>
              <a:t>                                             Färdolycksfall</a:t>
            </a:r>
          </a:p>
          <a:p>
            <a:pPr algn="just">
              <a:lnSpc>
                <a:spcPct val="150000"/>
              </a:lnSpc>
            </a:pPr>
            <a:r>
              <a:rPr lang="sv-SE" b="1">
                <a:solidFill>
                  <a:schemeClr val="accent1"/>
                </a:solidFill>
              </a:rPr>
              <a:t>                                             Smitta</a:t>
            </a:r>
          </a:p>
          <a:p>
            <a:pPr algn="just"/>
            <a:endParaRPr lang="sv-SE" b="1">
              <a:solidFill>
                <a:schemeClr val="accent1"/>
              </a:solidFill>
            </a:endParaRPr>
          </a:p>
          <a:p>
            <a:pPr algn="just"/>
            <a:r>
              <a:rPr lang="sv-SE" b="1">
                <a:solidFill>
                  <a:schemeClr val="accent1"/>
                </a:solidFill>
              </a:rPr>
              <a:t>                                             Arbetssjukdom</a:t>
            </a:r>
          </a:p>
        </p:txBody>
      </p:sp>
      <p:pic>
        <p:nvPicPr>
          <p:cNvPr id="7" name="Picture 9" descr="fklogo">
            <a:extLst>
              <a:ext uri="{FF2B5EF4-FFF2-40B4-BE49-F238E27FC236}">
                <a16:creationId xmlns:a16="http://schemas.microsoft.com/office/drawing/2014/main" id="{B739A158-48B3-8E50-155E-69F4559433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632"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812CC954-EF35-46E2-3C1D-92D5E35DFEB8}"/>
              </a:ext>
            </a:extLst>
          </p:cNvPr>
          <p:cNvPicPr>
            <a:picLocks noChangeAspect="1"/>
          </p:cNvPicPr>
          <p:nvPr/>
        </p:nvPicPr>
        <p:blipFill>
          <a:blip r:embed="rId4"/>
          <a:stretch>
            <a:fillRect/>
          </a:stretch>
        </p:blipFill>
        <p:spPr>
          <a:xfrm>
            <a:off x="5203031" y="680500"/>
            <a:ext cx="685800" cy="571500"/>
          </a:xfrm>
          <a:prstGeom prst="rect">
            <a:avLst/>
          </a:prstGeom>
        </p:spPr>
      </p:pic>
      <p:sp>
        <p:nvSpPr>
          <p:cNvPr id="14" name="Rektangel 13">
            <a:extLst>
              <a:ext uri="{FF2B5EF4-FFF2-40B4-BE49-F238E27FC236}">
                <a16:creationId xmlns:a16="http://schemas.microsoft.com/office/drawing/2014/main" id="{0118A816-8CBC-03F6-D782-0677AD9A7CFE}"/>
              </a:ext>
            </a:extLst>
          </p:cNvPr>
          <p:cNvSpPr/>
          <p:nvPr/>
        </p:nvSpPr>
        <p:spPr>
          <a:xfrm>
            <a:off x="1075631" y="1362399"/>
            <a:ext cx="3275631"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DB55E55A-728B-8A89-FA1B-FDA12331E518}"/>
              </a:ext>
            </a:extLst>
          </p:cNvPr>
          <p:cNvSpPr txBox="1"/>
          <p:nvPr/>
        </p:nvSpPr>
        <p:spPr>
          <a:xfrm>
            <a:off x="1224574" y="1322533"/>
            <a:ext cx="2731058" cy="391119"/>
          </a:xfrm>
          <a:prstGeom prst="rect">
            <a:avLst/>
          </a:prstGeom>
          <a:noFill/>
        </p:spPr>
        <p:txBody>
          <a:bodyPr wrap="square" lIns="0" tIns="0" rIns="0" bIns="0" rtlCol="0" anchor="ctr" anchorCtr="0">
            <a:noAutofit/>
          </a:bodyPr>
          <a:lstStyle/>
          <a:p>
            <a:br>
              <a:rPr lang="sv-SE" b="1">
                <a:solidFill>
                  <a:schemeClr val="accent3"/>
                </a:solidFill>
                <a:latin typeface="+mj-lt"/>
              </a:rPr>
            </a:br>
            <a:r>
              <a:rPr lang="sv-SE" b="1">
                <a:solidFill>
                  <a:schemeClr val="accent3"/>
                </a:solidFill>
                <a:latin typeface="+mj-lt"/>
              </a:rPr>
              <a:t>Lag – </a:t>
            </a:r>
          </a:p>
          <a:p>
            <a:r>
              <a:rPr lang="sv-SE" b="1">
                <a:solidFill>
                  <a:schemeClr val="accent3"/>
                </a:solidFill>
                <a:latin typeface="+mj-lt"/>
              </a:rPr>
              <a:t>Socialförsäkringsbalken</a:t>
            </a:r>
          </a:p>
        </p:txBody>
      </p:sp>
      <p:sp>
        <p:nvSpPr>
          <p:cNvPr id="17" name="Rektangel 16">
            <a:extLst>
              <a:ext uri="{FF2B5EF4-FFF2-40B4-BE49-F238E27FC236}">
                <a16:creationId xmlns:a16="http://schemas.microsoft.com/office/drawing/2014/main" id="{82773817-C891-53F6-1C40-F8D76AC1467F}"/>
              </a:ext>
            </a:extLst>
          </p:cNvPr>
          <p:cNvSpPr/>
          <p:nvPr/>
        </p:nvSpPr>
        <p:spPr>
          <a:xfrm>
            <a:off x="4988572" y="1374024"/>
            <a:ext cx="3094459" cy="61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B4D206FD-453E-946D-C3E6-6BB1E9243165}"/>
              </a:ext>
            </a:extLst>
          </p:cNvPr>
          <p:cNvSpPr txBox="1"/>
          <p:nvPr/>
        </p:nvSpPr>
        <p:spPr>
          <a:xfrm>
            <a:off x="5019131" y="1291145"/>
            <a:ext cx="3033339" cy="539331"/>
          </a:xfrm>
          <a:prstGeom prst="rect">
            <a:avLst/>
          </a:prstGeom>
          <a:noFill/>
        </p:spPr>
        <p:txBody>
          <a:bodyPr wrap="square" lIns="0" tIns="0" rIns="0" bIns="0" rtlCol="0" anchor="ctr" anchorCtr="0">
            <a:noAutofit/>
          </a:bodyPr>
          <a:lstStyle/>
          <a:p>
            <a:br>
              <a:rPr lang="sv-SE" b="1">
                <a:solidFill>
                  <a:schemeClr val="accent3"/>
                </a:solidFill>
                <a:latin typeface="+mj-lt"/>
              </a:rPr>
            </a:br>
            <a:r>
              <a:rPr lang="sv-SE" b="1">
                <a:solidFill>
                  <a:schemeClr val="accent3"/>
                </a:solidFill>
                <a:latin typeface="+mj-lt"/>
              </a:rPr>
              <a:t>Avtal – Trygghetsförsäkring</a:t>
            </a:r>
            <a:br>
              <a:rPr lang="sv-SE" b="1">
                <a:solidFill>
                  <a:schemeClr val="accent3"/>
                </a:solidFill>
                <a:latin typeface="+mj-lt"/>
              </a:rPr>
            </a:br>
            <a:r>
              <a:rPr lang="sv-SE" b="1">
                <a:solidFill>
                  <a:schemeClr val="accent3"/>
                </a:solidFill>
                <a:latin typeface="+mj-lt"/>
              </a:rPr>
              <a:t>vid arbetsskada</a:t>
            </a:r>
          </a:p>
        </p:txBody>
      </p:sp>
      <p:sp>
        <p:nvSpPr>
          <p:cNvPr id="4" name="Rektangel 3">
            <a:extLst>
              <a:ext uri="{FF2B5EF4-FFF2-40B4-BE49-F238E27FC236}">
                <a16:creationId xmlns:a16="http://schemas.microsoft.com/office/drawing/2014/main" id="{850FD824-7289-0BA3-1C63-850B86C10828}"/>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koppling 22">
            <a:extLst>
              <a:ext uri="{FF2B5EF4-FFF2-40B4-BE49-F238E27FC236}">
                <a16:creationId xmlns:a16="http://schemas.microsoft.com/office/drawing/2014/main" id="{F756C968-F323-7DF2-DB46-662ECD3D1F24}"/>
              </a:ext>
            </a:extLst>
          </p:cNvPr>
          <p:cNvCxnSpPr>
            <a:cxnSpLocks/>
          </p:cNvCxnSpPr>
          <p:nvPr/>
        </p:nvCxnSpPr>
        <p:spPr>
          <a:xfrm>
            <a:off x="3665416" y="3618547"/>
            <a:ext cx="2196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AA039488-724B-6E82-6398-B48E9A94BBE8}"/>
              </a:ext>
            </a:extLst>
          </p:cNvPr>
          <p:cNvSpPr/>
          <p:nvPr/>
        </p:nvSpPr>
        <p:spPr>
          <a:xfrm>
            <a:off x="1064382" y="4594731"/>
            <a:ext cx="3286881" cy="2027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32" lvl="1" indent="-171450">
              <a:buFont typeface="Arial" panose="020B0604020202020204" pitchFamily="34" charset="0"/>
              <a:buChar char="•"/>
            </a:pPr>
            <a:r>
              <a:rPr lang="sv-SE" sz="1600">
                <a:solidFill>
                  <a:schemeClr val="accent3"/>
                </a:solidFill>
                <a:latin typeface="+mj-lt"/>
              </a:rPr>
              <a:t>Tandvårdskostnader</a:t>
            </a:r>
          </a:p>
          <a:p>
            <a:pPr marL="628632" lvl="1" indent="-171450">
              <a:buFont typeface="Arial" panose="020B0604020202020204" pitchFamily="34" charset="0"/>
              <a:buChar char="•"/>
            </a:pPr>
            <a:r>
              <a:rPr lang="sv-SE" sz="1600">
                <a:solidFill>
                  <a:schemeClr val="accent3"/>
                </a:solidFill>
                <a:latin typeface="+mj-lt"/>
              </a:rPr>
              <a:t>Särskilda hjälpmedel</a:t>
            </a:r>
          </a:p>
          <a:p>
            <a:pPr marL="628632" lvl="1" indent="-171450">
              <a:buFont typeface="Arial" panose="020B0604020202020204" pitchFamily="34" charset="0"/>
              <a:buChar char="•"/>
            </a:pPr>
            <a:r>
              <a:rPr lang="sv-SE" sz="1600">
                <a:solidFill>
                  <a:schemeClr val="accent3"/>
                </a:solidFill>
                <a:latin typeface="+mj-lt"/>
              </a:rPr>
              <a:t>Sjukvård utomlands</a:t>
            </a:r>
          </a:p>
          <a:p>
            <a:pPr marL="628632" lvl="1" indent="-171450">
              <a:buFont typeface="Arial" panose="020B0604020202020204" pitchFamily="34" charset="0"/>
              <a:buChar char="•"/>
            </a:pPr>
            <a:r>
              <a:rPr lang="sv-SE" sz="1600">
                <a:solidFill>
                  <a:schemeClr val="accent3"/>
                </a:solidFill>
                <a:latin typeface="+mj-lt"/>
              </a:rPr>
              <a:t>Livränta</a:t>
            </a:r>
          </a:p>
          <a:p>
            <a:pPr marL="628632" lvl="1" indent="-171450">
              <a:buFont typeface="Arial" panose="020B0604020202020204" pitchFamily="34" charset="0"/>
              <a:buChar char="•"/>
            </a:pPr>
            <a:r>
              <a:rPr lang="sv-SE" sz="1600">
                <a:solidFill>
                  <a:schemeClr val="accent3"/>
                </a:solidFill>
                <a:latin typeface="+mj-lt"/>
              </a:rPr>
              <a:t>Begravningshjälp</a:t>
            </a:r>
          </a:p>
          <a:p>
            <a:pPr marL="628632" lvl="1" indent="-171450">
              <a:buFont typeface="Arial" panose="020B0604020202020204" pitchFamily="34" charset="0"/>
              <a:buChar char="•"/>
            </a:pPr>
            <a:r>
              <a:rPr lang="sv-SE" sz="1600">
                <a:solidFill>
                  <a:schemeClr val="accent3"/>
                </a:solidFill>
                <a:latin typeface="+mj-lt"/>
              </a:rPr>
              <a:t>Efterlevandelivränta</a:t>
            </a:r>
          </a:p>
        </p:txBody>
      </p:sp>
      <p:sp>
        <p:nvSpPr>
          <p:cNvPr id="28" name="Rektangel 27">
            <a:extLst>
              <a:ext uri="{FF2B5EF4-FFF2-40B4-BE49-F238E27FC236}">
                <a16:creationId xmlns:a16="http://schemas.microsoft.com/office/drawing/2014/main" id="{04E26661-D9F2-A9DB-00B0-44F3D4A5146D}"/>
              </a:ext>
            </a:extLst>
          </p:cNvPr>
          <p:cNvSpPr/>
          <p:nvPr/>
        </p:nvSpPr>
        <p:spPr>
          <a:xfrm>
            <a:off x="4988572" y="4594730"/>
            <a:ext cx="3137350" cy="202774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32" lvl="1" indent="-285750">
              <a:buFont typeface="Arial" panose="020B0604020202020204" pitchFamily="34" charset="0"/>
              <a:buChar char="•"/>
            </a:pPr>
            <a:r>
              <a:rPr lang="sv-SE" sz="1600">
                <a:solidFill>
                  <a:schemeClr val="accent3"/>
                </a:solidFill>
              </a:rPr>
              <a:t>Inkomstförlust</a:t>
            </a:r>
          </a:p>
          <a:p>
            <a:pPr marL="742932" lvl="1" indent="-285750">
              <a:buFont typeface="Arial" panose="020B0604020202020204" pitchFamily="34" charset="0"/>
              <a:buChar char="•"/>
            </a:pPr>
            <a:r>
              <a:rPr lang="sv-SE" sz="1600">
                <a:solidFill>
                  <a:schemeClr val="accent3"/>
                </a:solidFill>
              </a:rPr>
              <a:t>Merkostnader</a:t>
            </a:r>
          </a:p>
          <a:p>
            <a:pPr marL="742932" lvl="1" indent="-285750">
              <a:buFont typeface="Arial" panose="020B0604020202020204" pitchFamily="34" charset="0"/>
              <a:buChar char="•"/>
            </a:pPr>
            <a:r>
              <a:rPr lang="sv-SE" sz="1600">
                <a:solidFill>
                  <a:schemeClr val="accent3"/>
                </a:solidFill>
              </a:rPr>
              <a:t>Sveda och värk</a:t>
            </a:r>
          </a:p>
          <a:p>
            <a:pPr marL="742932" lvl="1" indent="-285750">
              <a:buFont typeface="Arial" panose="020B0604020202020204" pitchFamily="34" charset="0"/>
              <a:buChar char="•"/>
            </a:pPr>
            <a:r>
              <a:rPr lang="sv-SE" sz="1600">
                <a:solidFill>
                  <a:schemeClr val="accent3"/>
                </a:solidFill>
              </a:rPr>
              <a:t>Bestående besvär</a:t>
            </a:r>
          </a:p>
          <a:p>
            <a:pPr marL="742932" lvl="1" indent="-285750">
              <a:buFont typeface="Arial" panose="020B0604020202020204" pitchFamily="34" charset="0"/>
              <a:buChar char="•"/>
            </a:pPr>
            <a:r>
              <a:rPr lang="sv-SE" sz="1600">
                <a:solidFill>
                  <a:schemeClr val="accent3"/>
                </a:solidFill>
              </a:rPr>
              <a:t>Framtida merkostnader</a:t>
            </a:r>
          </a:p>
          <a:p>
            <a:pPr marL="742932" lvl="1" indent="-285750">
              <a:buFont typeface="Arial" panose="020B0604020202020204" pitchFamily="34" charset="0"/>
              <a:buChar char="•"/>
            </a:pPr>
            <a:r>
              <a:rPr lang="sv-SE" sz="1600">
                <a:solidFill>
                  <a:schemeClr val="accent3"/>
                </a:solidFill>
              </a:rPr>
              <a:t>Framtida inkomstförlust</a:t>
            </a:r>
          </a:p>
          <a:p>
            <a:pPr marL="742932" lvl="1" indent="-285750">
              <a:buFont typeface="Arial" panose="020B0604020202020204" pitchFamily="34" charset="0"/>
              <a:buChar char="•"/>
            </a:pPr>
            <a:r>
              <a:rPr lang="sv-SE" sz="1600">
                <a:solidFill>
                  <a:schemeClr val="accent3"/>
                </a:solidFill>
              </a:rPr>
              <a:t>Ersättning vid dödsfall</a:t>
            </a:r>
          </a:p>
        </p:txBody>
      </p:sp>
      <p:sp>
        <p:nvSpPr>
          <p:cNvPr id="29" name="textruta 28">
            <a:extLst>
              <a:ext uri="{FF2B5EF4-FFF2-40B4-BE49-F238E27FC236}">
                <a16:creationId xmlns:a16="http://schemas.microsoft.com/office/drawing/2014/main" id="{69AD43E7-5AAC-EC8E-23D0-823B541C747B}"/>
              </a:ext>
            </a:extLst>
          </p:cNvPr>
          <p:cNvSpPr txBox="1"/>
          <p:nvPr/>
        </p:nvSpPr>
        <p:spPr>
          <a:xfrm>
            <a:off x="1252603" y="3554881"/>
            <a:ext cx="2224593" cy="877766"/>
          </a:xfrm>
          <a:prstGeom prst="rect">
            <a:avLst/>
          </a:prstGeom>
          <a:noFill/>
        </p:spPr>
        <p:txBody>
          <a:bodyPr wrap="square" lIns="0" tIns="0" rIns="0" bIns="0" rtlCol="0" anchor="ctr" anchorCtr="0">
            <a:noAutofit/>
          </a:bodyPr>
          <a:lstStyle/>
          <a:p>
            <a:r>
              <a:rPr kumimoji="0" lang="sv-SE" sz="1200" b="0" i="0" u="none" strike="noStrike" kern="1200" cap="none" spc="0" normalizeH="0" baseline="0" noProof="0">
                <a:ln>
                  <a:noFill/>
                </a:ln>
                <a:solidFill>
                  <a:schemeClr val="accent3"/>
                </a:solidFill>
                <a:effectLst/>
                <a:uLnTx/>
                <a:uFillTx/>
                <a:ea typeface="+mn-ea"/>
                <a:cs typeface="+mn-cs"/>
              </a:rPr>
              <a:t>Måste </a:t>
            </a:r>
            <a:r>
              <a:rPr kumimoji="0" lang="sv-SE" sz="1200" b="0" i="1" u="none" strike="noStrike" kern="1200" cap="none" spc="0" normalizeH="0" baseline="0" noProof="0">
                <a:ln>
                  <a:noFill/>
                </a:ln>
                <a:solidFill>
                  <a:schemeClr val="accent3"/>
                </a:solidFill>
                <a:effectLst/>
                <a:uLnTx/>
                <a:uFillTx/>
                <a:ea typeface="+mn-ea"/>
                <a:cs typeface="+mn-cs"/>
              </a:rPr>
              <a:t>som regel</a:t>
            </a:r>
            <a:r>
              <a:rPr kumimoji="0" lang="sv-SE" sz="1200" b="0" i="0" u="none" strike="noStrike" kern="1200" cap="none" spc="0" normalizeH="0" baseline="0" noProof="0">
                <a:ln>
                  <a:noFill/>
                </a:ln>
                <a:solidFill>
                  <a:schemeClr val="accent3"/>
                </a:solidFill>
                <a:effectLst/>
                <a:uLnTx/>
                <a:uFillTx/>
                <a:ea typeface="+mn-ea"/>
                <a:cs typeface="+mn-cs"/>
              </a:rPr>
              <a:t> vara godkänd av Försäkringskassan</a:t>
            </a:r>
          </a:p>
          <a:p>
            <a:endParaRPr lang="sv-SE" sz="900" b="1">
              <a:solidFill>
                <a:schemeClr val="accent3"/>
              </a:solidFill>
            </a:endParaRPr>
          </a:p>
        </p:txBody>
      </p:sp>
      <p:sp>
        <p:nvSpPr>
          <p:cNvPr id="30" name="textruta 29">
            <a:extLst>
              <a:ext uri="{FF2B5EF4-FFF2-40B4-BE49-F238E27FC236}">
                <a16:creationId xmlns:a16="http://schemas.microsoft.com/office/drawing/2014/main" id="{98D4F4AA-31E2-58B0-01B6-018C840E3E2D}"/>
              </a:ext>
            </a:extLst>
          </p:cNvPr>
          <p:cNvSpPr txBox="1"/>
          <p:nvPr/>
        </p:nvSpPr>
        <p:spPr>
          <a:xfrm>
            <a:off x="6353298" y="2582659"/>
            <a:ext cx="1542343" cy="609600"/>
          </a:xfrm>
          <a:prstGeom prst="rect">
            <a:avLst/>
          </a:prstGeom>
          <a:noFill/>
        </p:spPr>
        <p:txBody>
          <a:bodyPr wrap="square" lIns="0" tIns="0" rIns="0" bIns="0" rtlCol="0" anchor="ctr" anchorCtr="0">
            <a:noAutofit/>
          </a:bodyPr>
          <a:lstStyle/>
          <a:p>
            <a:r>
              <a:rPr kumimoji="0" lang="sv-SE" sz="1200" b="0" i="0" u="none" strike="noStrike" kern="1200" cap="none" spc="0" normalizeH="0" baseline="0" noProof="0">
                <a:ln>
                  <a:noFill/>
                </a:ln>
                <a:solidFill>
                  <a:schemeClr val="accent3"/>
                </a:solidFill>
                <a:effectLst/>
                <a:uLnTx/>
                <a:uFillTx/>
              </a:rPr>
              <a:t>Kan prövas av </a:t>
            </a:r>
            <a:br>
              <a:rPr kumimoji="0" lang="sv-SE" sz="1200" b="0" i="0" u="none" strike="noStrike" kern="1200" cap="none" spc="0" normalizeH="0" baseline="0" noProof="0">
                <a:ln>
                  <a:noFill/>
                </a:ln>
                <a:solidFill>
                  <a:schemeClr val="accent3"/>
                </a:solidFill>
                <a:effectLst/>
                <a:uLnTx/>
                <a:uFillTx/>
              </a:rPr>
            </a:br>
            <a:r>
              <a:rPr kumimoji="0" lang="sv-SE" sz="1200" b="0" i="0" u="none" strike="noStrike" kern="1200" cap="none" spc="0" normalizeH="0" baseline="0" noProof="0" err="1">
                <a:ln>
                  <a:noFill/>
                </a:ln>
                <a:solidFill>
                  <a:schemeClr val="accent3"/>
                </a:solidFill>
                <a:effectLst/>
                <a:uLnTx/>
                <a:uFillTx/>
              </a:rPr>
              <a:t>Afa</a:t>
            </a:r>
            <a:r>
              <a:rPr kumimoji="0" lang="sv-SE" sz="1200" b="0" i="0" u="none" strike="noStrike" kern="1200" cap="none" spc="0" normalizeH="0" baseline="0" noProof="0">
                <a:ln>
                  <a:noFill/>
                </a:ln>
                <a:solidFill>
                  <a:schemeClr val="accent3"/>
                </a:solidFill>
                <a:effectLst/>
                <a:uLnTx/>
                <a:uFillTx/>
              </a:rPr>
              <a:t> Försäkring</a:t>
            </a:r>
            <a:r>
              <a:rPr kumimoji="0" lang="sv-SE" sz="1200" b="0" i="0" u="none" strike="noStrike" kern="1200" cap="none" spc="0" normalizeH="0" noProof="0">
                <a:ln>
                  <a:noFill/>
                </a:ln>
                <a:solidFill>
                  <a:schemeClr val="accent3"/>
                </a:solidFill>
                <a:effectLst/>
                <a:uLnTx/>
                <a:uFillTx/>
              </a:rPr>
              <a:t> </a:t>
            </a:r>
            <a:r>
              <a:rPr kumimoji="0" lang="sv-SE" sz="1200" b="0" i="0" u="none" strike="noStrike" kern="1200" cap="none" spc="0" normalizeH="0" baseline="0" noProof="0">
                <a:ln>
                  <a:noFill/>
                </a:ln>
                <a:solidFill>
                  <a:schemeClr val="accent3"/>
                </a:solidFill>
                <a:effectLst/>
                <a:uLnTx/>
                <a:uFillTx/>
              </a:rPr>
              <a:t>direkt</a:t>
            </a:r>
            <a:endParaRPr lang="sv-SE" sz="1200" b="1">
              <a:solidFill>
                <a:schemeClr val="accent3"/>
              </a:solidFill>
            </a:endParaRPr>
          </a:p>
        </p:txBody>
      </p:sp>
    </p:spTree>
    <p:extLst>
      <p:ext uri="{BB962C8B-B14F-4D97-AF65-F5344CB8AC3E}">
        <p14:creationId xmlns:p14="http://schemas.microsoft.com/office/powerpoint/2010/main" val="16034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P spid="15" grpId="0"/>
      <p:bldP spid="17" grpId="0" animBg="1"/>
      <p:bldP spid="22" grpId="0"/>
      <p:bldP spid="27" grpId="0" animBg="1"/>
      <p:bldP spid="28"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E123C97-9624-9A6E-EBFF-F48FFBC92A1A}"/>
              </a:ext>
            </a:extLst>
          </p:cNvPr>
          <p:cNvSpPr>
            <a:spLocks noGrp="1"/>
          </p:cNvSpPr>
          <p:nvPr>
            <p:ph type="title"/>
          </p:nvPr>
        </p:nvSpPr>
        <p:spPr>
          <a:xfrm>
            <a:off x="766763" y="421481"/>
            <a:ext cx="9985375" cy="1027907"/>
          </a:xfrm>
        </p:spPr>
        <p:txBody>
          <a:bodyPr anchor="t">
            <a:normAutofit/>
          </a:bodyPr>
          <a:lstStyle/>
          <a:p>
            <a:r>
              <a:rPr lang="sv-SE"/>
              <a:t>Antal anmälda arbetsskador</a:t>
            </a:r>
          </a:p>
        </p:txBody>
      </p:sp>
      <p:graphicFrame>
        <p:nvGraphicFramePr>
          <p:cNvPr id="5" name="Diagram 4">
            <a:extLst>
              <a:ext uri="{FF2B5EF4-FFF2-40B4-BE49-F238E27FC236}">
                <a16:creationId xmlns:a16="http://schemas.microsoft.com/office/drawing/2014/main" id="{57B14037-F5B9-487C-9C5B-DCC455AE24CA}"/>
              </a:ext>
            </a:extLst>
          </p:cNvPr>
          <p:cNvGraphicFramePr>
            <a:graphicFrameLocks/>
          </p:cNvGraphicFramePr>
          <p:nvPr>
            <p:extLst>
              <p:ext uri="{D42A27DB-BD31-4B8C-83A1-F6EECF244321}">
                <p14:modId xmlns:p14="http://schemas.microsoft.com/office/powerpoint/2010/main" val="342312484"/>
              </p:ext>
            </p:extLst>
          </p:nvPr>
        </p:nvGraphicFramePr>
        <p:xfrm>
          <a:off x="766764" y="1592263"/>
          <a:ext cx="10912474" cy="438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44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5F60-621C-205E-A183-A487BD5C1083}"/>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7259925-26E9-304A-EC16-79D0BF09FB1A}"/>
              </a:ext>
            </a:extLst>
          </p:cNvPr>
          <p:cNvSpPr>
            <a:spLocks noGrp="1"/>
          </p:cNvSpPr>
          <p:nvPr>
            <p:ph type="title"/>
          </p:nvPr>
        </p:nvSpPr>
        <p:spPr>
          <a:xfrm>
            <a:off x="766763" y="421481"/>
            <a:ext cx="9985375" cy="1027907"/>
          </a:xfrm>
        </p:spPr>
        <p:txBody>
          <a:bodyPr anchor="t">
            <a:normAutofit/>
          </a:bodyPr>
          <a:lstStyle/>
          <a:p>
            <a:r>
              <a:rPr lang="sv-SE"/>
              <a:t>Antal ersatta arbetsskador</a:t>
            </a:r>
          </a:p>
        </p:txBody>
      </p:sp>
      <p:graphicFrame>
        <p:nvGraphicFramePr>
          <p:cNvPr id="5" name="Diagram 4">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862649216"/>
              </p:ext>
            </p:extLst>
          </p:nvPr>
        </p:nvGraphicFramePr>
        <p:xfrm>
          <a:off x="766763" y="1115219"/>
          <a:ext cx="10912475" cy="48664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CB9DA17D-FEDE-F38E-C12E-D278FD848B45}"/>
              </a:ext>
            </a:extLst>
          </p:cNvPr>
          <p:cNvSpPr txBox="1"/>
          <p:nvPr/>
        </p:nvSpPr>
        <p:spPr>
          <a:xfrm>
            <a:off x="10228507" y="1285738"/>
            <a:ext cx="1047261" cy="625231"/>
          </a:xfrm>
          <a:prstGeom prst="rect">
            <a:avLst/>
          </a:prstGeom>
          <a:noFill/>
          <a:ln w="15875">
            <a:solidFill>
              <a:schemeClr val="accent1"/>
            </a:solidFill>
          </a:ln>
        </p:spPr>
        <p:txBody>
          <a:bodyPr wrap="square" lIns="0" tIns="0" rIns="0" bIns="0" rtlCol="0" anchor="ctr" anchorCtr="0">
            <a:noAutofit/>
          </a:bodyPr>
          <a:lstStyle/>
          <a:p>
            <a:pPr algn="ctr"/>
            <a:r>
              <a:rPr lang="sv-SE" sz="900" b="1"/>
              <a:t>Ca 2 av 3 får ersättning!</a:t>
            </a:r>
          </a:p>
        </p:txBody>
      </p:sp>
      <p:cxnSp>
        <p:nvCxnSpPr>
          <p:cNvPr id="7" name="Rak pilkoppling 6">
            <a:extLst>
              <a:ext uri="{FF2B5EF4-FFF2-40B4-BE49-F238E27FC236}">
                <a16:creationId xmlns:a16="http://schemas.microsoft.com/office/drawing/2014/main" id="{2E481268-4ECF-822B-76D9-5BE61EBF75DB}"/>
              </a:ext>
            </a:extLst>
          </p:cNvPr>
          <p:cNvCxnSpPr>
            <a:stCxn id="2" idx="1"/>
          </p:cNvCxnSpPr>
          <p:nvPr/>
        </p:nvCxnSpPr>
        <p:spPr>
          <a:xfrm flipH="1">
            <a:off x="9720506" y="1598354"/>
            <a:ext cx="508001" cy="20320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EF7F-F25E-06A8-2D10-3BF3DA02CCD2}"/>
            </a:ext>
          </a:extLst>
        </p:cNvPr>
        <p:cNvGrpSpPr/>
        <p:nvPr/>
      </p:nvGrpSpPr>
      <p:grpSpPr>
        <a:xfrm>
          <a:off x="0" y="0"/>
          <a:ext cx="0" cy="0"/>
          <a:chOff x="0" y="0"/>
          <a:chExt cx="0" cy="0"/>
        </a:xfrm>
      </p:grpSpPr>
      <p:sp>
        <p:nvSpPr>
          <p:cNvPr id="17" name="Rektangel 16">
            <a:extLst>
              <a:ext uri="{FF2B5EF4-FFF2-40B4-BE49-F238E27FC236}">
                <a16:creationId xmlns:a16="http://schemas.microsoft.com/office/drawing/2014/main" id="{469C399F-D0DF-D217-1A54-DF6F632BEC34}"/>
              </a:ext>
            </a:extLst>
          </p:cNvPr>
          <p:cNvSpPr/>
          <p:nvPr/>
        </p:nvSpPr>
        <p:spPr>
          <a:xfrm>
            <a:off x="7261933" y="1374024"/>
            <a:ext cx="82109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0D63890-F83E-41BF-9420-A36EA3514553}"/>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F5D4C58-004E-BE3F-3289-6A33CC09F19D}"/>
              </a:ext>
            </a:extLst>
          </p:cNvPr>
          <p:cNvSpPr/>
          <p:nvPr/>
        </p:nvSpPr>
        <p:spPr>
          <a:xfrm>
            <a:off x="7180741" y="2414725"/>
            <a:ext cx="3304800" cy="1855835"/>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600" b="1">
                <a:solidFill>
                  <a:srgbClr val="003CD2"/>
                </a:solidFill>
              </a:rPr>
              <a:t>Ingen prövning hos Försäkringskassan </a:t>
            </a:r>
            <a:br>
              <a:rPr lang="sv-SE" sz="1600" b="1">
                <a:solidFill>
                  <a:srgbClr val="003CD2"/>
                </a:solidFill>
              </a:rPr>
            </a:br>
            <a:r>
              <a:rPr lang="sv-SE" sz="1600" b="1">
                <a:solidFill>
                  <a:srgbClr val="003CD2"/>
                </a:solidFill>
              </a:rPr>
              <a:t>= </a:t>
            </a:r>
            <a:br>
              <a:rPr lang="sv-SE" sz="1600" b="1">
                <a:solidFill>
                  <a:srgbClr val="003CD2"/>
                </a:solidFill>
              </a:rPr>
            </a:br>
            <a:r>
              <a:rPr lang="sv-SE" sz="1600" b="1">
                <a:solidFill>
                  <a:srgbClr val="003CD2"/>
                </a:solidFill>
              </a:rPr>
              <a:t>ingen prövning/ersättning från </a:t>
            </a:r>
          </a:p>
          <a:p>
            <a:pPr lvl="0" algn="ctr"/>
            <a:r>
              <a:rPr lang="sv-SE" sz="1600" b="1">
                <a:solidFill>
                  <a:srgbClr val="003CD2"/>
                </a:solidFill>
              </a:rPr>
              <a:t>Afa Försäkring</a:t>
            </a:r>
          </a:p>
        </p:txBody>
      </p:sp>
      <p:pic>
        <p:nvPicPr>
          <p:cNvPr id="19" name="Bildobjekt 18">
            <a:extLst>
              <a:ext uri="{FF2B5EF4-FFF2-40B4-BE49-F238E27FC236}">
                <a16:creationId xmlns:a16="http://schemas.microsoft.com/office/drawing/2014/main" id="{D0C15FA2-FDA8-7C0D-5CF4-3C61C32967DC}"/>
              </a:ext>
            </a:extLst>
          </p:cNvPr>
          <p:cNvPicPr>
            <a:picLocks noChangeAspect="1"/>
          </p:cNvPicPr>
          <p:nvPr/>
        </p:nvPicPr>
        <p:blipFill>
          <a:blip r:embed="rId3"/>
          <a:stretch>
            <a:fillRect/>
          </a:stretch>
        </p:blipFill>
        <p:spPr>
          <a:xfrm>
            <a:off x="7164094" y="680500"/>
            <a:ext cx="685800" cy="571500"/>
          </a:xfrm>
          <a:prstGeom prst="rect">
            <a:avLst/>
          </a:prstGeom>
        </p:spPr>
      </p:pic>
      <p:sp>
        <p:nvSpPr>
          <p:cNvPr id="30" name="Rektangel 29">
            <a:extLst>
              <a:ext uri="{FF2B5EF4-FFF2-40B4-BE49-F238E27FC236}">
                <a16:creationId xmlns:a16="http://schemas.microsoft.com/office/drawing/2014/main" id="{C00B7A21-4922-0EBF-0890-D87A609287C0}"/>
              </a:ext>
            </a:extLst>
          </p:cNvPr>
          <p:cNvSpPr/>
          <p:nvPr/>
        </p:nvSpPr>
        <p:spPr>
          <a:xfrm>
            <a:off x="7164092" y="1268412"/>
            <a:ext cx="3304800" cy="7651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600" b="1">
                <a:solidFill>
                  <a:schemeClr val="accent3"/>
                </a:solidFill>
              </a:rPr>
              <a:t>Avtal - Trygghetsförsäkring vid arbetsskada </a:t>
            </a:r>
          </a:p>
        </p:txBody>
      </p:sp>
      <p:sp>
        <p:nvSpPr>
          <p:cNvPr id="14" name="Text Box 2">
            <a:extLst>
              <a:ext uri="{FF2B5EF4-FFF2-40B4-BE49-F238E27FC236}">
                <a16:creationId xmlns:a16="http://schemas.microsoft.com/office/drawing/2014/main" id="{90F751BA-65F4-7B3B-8D6D-5E73577D389F}"/>
              </a:ext>
            </a:extLst>
          </p:cNvPr>
          <p:cNvSpPr txBox="1">
            <a:spLocks noChangeArrowheads="1"/>
          </p:cNvSpPr>
          <p:nvPr/>
        </p:nvSpPr>
        <p:spPr bwMode="auto">
          <a:xfrm>
            <a:off x="4151784" y="4184731"/>
            <a:ext cx="2891488" cy="2585323"/>
          </a:xfrm>
          <a:prstGeom prst="rect">
            <a:avLst/>
          </a:prstGeom>
          <a:noFill/>
          <a:ln>
            <a:noFill/>
          </a:ln>
        </p:spPr>
        <p:txBody>
          <a:bodyPr wrap="square">
            <a:spAutoFit/>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20678"/>
                </a:solidFill>
                <a:effectLst/>
                <a:uLnTx/>
                <a:uFillTx/>
                <a:latin typeface="Arial"/>
                <a:ea typeface="+mn-ea"/>
                <a:cs typeface="+mn-cs"/>
              </a:rPr>
              <a:t>           </a:t>
            </a:r>
            <a:r>
              <a:rPr kumimoji="0" lang="sv-SE" sz="1800" i="0" u="none" strike="noStrike" kern="1200" cap="none" spc="0" normalizeH="0" baseline="0" noProof="0">
                <a:ln>
                  <a:noFill/>
                </a:ln>
                <a:solidFill>
                  <a:srgbClr val="020678"/>
                </a:solidFill>
                <a:effectLst/>
                <a:uLnTx/>
                <a:uFillTx/>
                <a:latin typeface="Arial"/>
                <a:ea typeface="+mn-ea"/>
                <a:cs typeface="+mn-cs"/>
              </a:rPr>
              <a:t>Conny 45 år</a:t>
            </a:r>
          </a:p>
          <a:p>
            <a:pPr marL="0" marR="0" lvl="0" indent="0" algn="l" defTabSz="914363" rtl="0" eaLnBrk="1" fontAlgn="auto" latinLnBrk="0" hangingPunct="1">
              <a:lnSpc>
                <a:spcPct val="100000"/>
              </a:lnSpc>
              <a:spcBef>
                <a:spcPts val="0"/>
              </a:spcBef>
              <a:spcAft>
                <a:spcPts val="0"/>
              </a:spcAft>
              <a:buClrTx/>
              <a:buSzTx/>
              <a:buFontTx/>
              <a:buChar char="•"/>
              <a:tabLst/>
              <a:defRPr/>
            </a:pPr>
            <a:endParaRPr kumimoji="0" lang="sv-SE" sz="1600" b="0" i="0" u="none" strike="noStrike" kern="1200" cap="none" spc="0" normalizeH="0" baseline="0" noProof="0">
              <a:ln>
                <a:noFill/>
              </a:ln>
              <a:solidFill>
                <a:srgbClr val="020678"/>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Förslitningsbesvär axlar</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35 000/månad</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Sjukskriven av och till kortare perioder</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Återkommande kostnader för läkarbesök och läkemedel</a:t>
            </a:r>
            <a:br>
              <a:rPr kumimoji="0" lang="sv-SE" sz="1600" b="0" i="0" u="none" strike="noStrike" kern="1200" cap="none" spc="0" normalizeH="0" baseline="0" noProof="0">
                <a:ln>
                  <a:noFill/>
                </a:ln>
                <a:solidFill>
                  <a:srgbClr val="020678"/>
                </a:solidFill>
                <a:effectLst/>
                <a:uLnTx/>
                <a:uFillTx/>
                <a:latin typeface="Arial"/>
                <a:ea typeface="+mn-ea"/>
                <a:cs typeface="+mn-cs"/>
              </a:rPr>
            </a:br>
            <a:endParaRPr kumimoji="0" lang="sv-SE" sz="1600" b="0" i="0" u="none" strike="noStrike" kern="1200" cap="none" spc="0" normalizeH="0" baseline="0" noProof="0">
              <a:ln>
                <a:noFill/>
              </a:ln>
              <a:solidFill>
                <a:srgbClr val="020678"/>
              </a:solidFill>
              <a:effectLst/>
              <a:uLnTx/>
              <a:uFillTx/>
              <a:latin typeface="Arial"/>
              <a:ea typeface="+mn-ea"/>
              <a:cs typeface="+mn-cs"/>
            </a:endParaRPr>
          </a:p>
        </p:txBody>
      </p:sp>
      <p:sp>
        <p:nvSpPr>
          <p:cNvPr id="2" name="Rektangel 1">
            <a:extLst>
              <a:ext uri="{FF2B5EF4-FFF2-40B4-BE49-F238E27FC236}">
                <a16:creationId xmlns:a16="http://schemas.microsoft.com/office/drawing/2014/main" id="{1F30A485-151B-14E4-7EE6-3723F0A157DA}"/>
              </a:ext>
            </a:extLst>
          </p:cNvPr>
          <p:cNvSpPr/>
          <p:nvPr/>
        </p:nvSpPr>
        <p:spPr>
          <a:xfrm>
            <a:off x="887103" y="1268413"/>
            <a:ext cx="3304800"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600" b="1">
                <a:solidFill>
                  <a:schemeClr val="tx1"/>
                </a:solidFill>
                <a:latin typeface="Arial"/>
              </a:rPr>
              <a:t>Lag - Socialförsäkringsbalken </a:t>
            </a:r>
          </a:p>
        </p:txBody>
      </p:sp>
      <p:sp>
        <p:nvSpPr>
          <p:cNvPr id="3" name="Rektangel 2">
            <a:extLst>
              <a:ext uri="{FF2B5EF4-FFF2-40B4-BE49-F238E27FC236}">
                <a16:creationId xmlns:a16="http://schemas.microsoft.com/office/drawing/2014/main" id="{FAA542CB-5583-4FFC-B88E-AF2AE075B624}"/>
              </a:ext>
            </a:extLst>
          </p:cNvPr>
          <p:cNvSpPr/>
          <p:nvPr/>
        </p:nvSpPr>
        <p:spPr>
          <a:xfrm>
            <a:off x="887103" y="2402925"/>
            <a:ext cx="3304800" cy="3901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a:solidFill>
                  <a:schemeClr val="tx1"/>
                </a:solidFill>
              </a:rPr>
              <a:t>Tandvårdskostnader</a:t>
            </a:r>
          </a:p>
          <a:p>
            <a:pPr marL="285750" indent="-285750">
              <a:lnSpc>
                <a:spcPct val="150000"/>
              </a:lnSpc>
              <a:buFont typeface="Arial" panose="020B0604020202020204" pitchFamily="34" charset="0"/>
              <a:buChar char="•"/>
            </a:pPr>
            <a:r>
              <a:rPr lang="sv-SE" sz="1600">
                <a:solidFill>
                  <a:schemeClr val="tx1"/>
                </a:solidFill>
              </a:rPr>
              <a:t>Särskilda hjälpmedel</a:t>
            </a:r>
          </a:p>
          <a:p>
            <a:pPr marL="285750" indent="-285750">
              <a:lnSpc>
                <a:spcPct val="150000"/>
              </a:lnSpc>
              <a:buFont typeface="Arial" panose="020B0604020202020204" pitchFamily="34" charset="0"/>
              <a:buChar char="•"/>
            </a:pPr>
            <a:r>
              <a:rPr lang="sv-SE" sz="1600">
                <a:solidFill>
                  <a:schemeClr val="tx1"/>
                </a:solidFill>
              </a:rPr>
              <a:t>Sjukvård utomlands</a:t>
            </a:r>
          </a:p>
          <a:p>
            <a:pPr marL="285750" indent="-285750">
              <a:lnSpc>
                <a:spcPct val="150000"/>
              </a:lnSpc>
              <a:buFont typeface="Arial" panose="020B0604020202020204" pitchFamily="34" charset="0"/>
              <a:buChar char="•"/>
            </a:pPr>
            <a:r>
              <a:rPr lang="sv-SE" sz="1600">
                <a:solidFill>
                  <a:schemeClr val="tx1"/>
                </a:solidFill>
              </a:rPr>
              <a:t>Livränta</a:t>
            </a:r>
          </a:p>
          <a:p>
            <a:pPr marL="285750" indent="-285750">
              <a:lnSpc>
                <a:spcPct val="150000"/>
              </a:lnSpc>
              <a:buFont typeface="Arial" panose="020B0604020202020204" pitchFamily="34" charset="0"/>
              <a:buChar char="•"/>
            </a:pPr>
            <a:r>
              <a:rPr lang="sv-SE" sz="1600">
                <a:solidFill>
                  <a:schemeClr val="tx1"/>
                </a:solidFill>
              </a:rPr>
              <a:t>Begravningshjälp</a:t>
            </a:r>
          </a:p>
          <a:p>
            <a:pPr marL="285750" indent="-285750">
              <a:lnSpc>
                <a:spcPct val="150000"/>
              </a:lnSpc>
              <a:buFont typeface="Arial" panose="020B0604020202020204" pitchFamily="34" charset="0"/>
              <a:buChar char="•"/>
            </a:pPr>
            <a:r>
              <a:rPr lang="sv-SE" sz="1600">
                <a:solidFill>
                  <a:schemeClr val="tx1"/>
                </a:solidFill>
              </a:rPr>
              <a:t>Efterlevandelivränta</a:t>
            </a:r>
          </a:p>
          <a:p>
            <a:pPr>
              <a:lnSpc>
                <a:spcPct val="150000"/>
              </a:lnSpc>
            </a:pPr>
            <a:endParaRPr lang="sv-SE" sz="1600">
              <a:solidFill>
                <a:schemeClr val="tx1"/>
              </a:solidFill>
            </a:endParaRPr>
          </a:p>
          <a:p>
            <a:pPr algn="ctr">
              <a:lnSpc>
                <a:spcPct val="150000"/>
              </a:lnSpc>
            </a:pPr>
            <a:r>
              <a:rPr lang="sv-SE" sz="1600" b="1">
                <a:solidFill>
                  <a:schemeClr val="tx1"/>
                </a:solidFill>
              </a:rPr>
              <a:t>Ingen ersättning = </a:t>
            </a:r>
          </a:p>
          <a:p>
            <a:pPr algn="ctr">
              <a:lnSpc>
                <a:spcPct val="150000"/>
              </a:lnSpc>
            </a:pPr>
            <a:r>
              <a:rPr lang="sv-SE" sz="1600" b="1">
                <a:solidFill>
                  <a:schemeClr val="tx1"/>
                </a:solidFill>
              </a:rPr>
              <a:t>Ingen prövning!</a:t>
            </a:r>
          </a:p>
        </p:txBody>
      </p:sp>
      <p:pic>
        <p:nvPicPr>
          <p:cNvPr id="5" name="Picture 9" descr="fklogo">
            <a:extLst>
              <a:ext uri="{FF2B5EF4-FFF2-40B4-BE49-F238E27FC236}">
                <a16:creationId xmlns:a16="http://schemas.microsoft.com/office/drawing/2014/main" id="{E7CB5A5C-7AF6-AE8E-8156-2087A52FC5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95"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91956399-5C59-90B5-1449-9C5C223C3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909109"/>
            <a:ext cx="2353139" cy="325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1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81A5-7192-9867-28ED-FFDF545384D7}"/>
            </a:ext>
          </a:extLst>
        </p:cNvPr>
        <p:cNvGrpSpPr/>
        <p:nvPr/>
      </p:nvGrpSpPr>
      <p:grpSpPr>
        <a:xfrm>
          <a:off x="0" y="0"/>
          <a:ext cx="0" cy="0"/>
          <a:chOff x="0" y="0"/>
          <a:chExt cx="0" cy="0"/>
        </a:xfrm>
      </p:grpSpPr>
      <p:sp>
        <p:nvSpPr>
          <p:cNvPr id="17" name="Rektangel 16">
            <a:extLst>
              <a:ext uri="{FF2B5EF4-FFF2-40B4-BE49-F238E27FC236}">
                <a16:creationId xmlns:a16="http://schemas.microsoft.com/office/drawing/2014/main" id="{68106815-8ADC-E977-F5D1-968B3BF8A60B}"/>
              </a:ext>
            </a:extLst>
          </p:cNvPr>
          <p:cNvSpPr/>
          <p:nvPr/>
        </p:nvSpPr>
        <p:spPr>
          <a:xfrm>
            <a:off x="7261933" y="1374024"/>
            <a:ext cx="82109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53C3B45-3D88-0DE8-D50D-A0227CA23275}"/>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A03E63E2-11DC-D906-E2C8-769D7EC092FC}"/>
              </a:ext>
            </a:extLst>
          </p:cNvPr>
          <p:cNvSpPr/>
          <p:nvPr/>
        </p:nvSpPr>
        <p:spPr>
          <a:xfrm>
            <a:off x="7180741" y="2414725"/>
            <a:ext cx="3304800" cy="1855835"/>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600" b="1">
                <a:solidFill>
                  <a:srgbClr val="003CD2"/>
                </a:solidFill>
              </a:rPr>
              <a:t>Om försäkringskassan godkänner arbetsskada:</a:t>
            </a:r>
          </a:p>
          <a:p>
            <a:pPr lvl="0" algn="ctr"/>
            <a:endParaRPr lang="sv-SE" sz="1600" b="1">
              <a:solidFill>
                <a:srgbClr val="003CD2"/>
              </a:solidFill>
            </a:endParaRPr>
          </a:p>
          <a:p>
            <a:pPr lvl="0" algn="ctr"/>
            <a:r>
              <a:rPr lang="sv-SE" sz="1600" b="1">
                <a:solidFill>
                  <a:srgbClr val="003CD2"/>
                </a:solidFill>
              </a:rPr>
              <a:t>Inkomstförlust</a:t>
            </a:r>
            <a:br>
              <a:rPr lang="sv-SE" sz="1600" b="1">
                <a:solidFill>
                  <a:srgbClr val="003CD2"/>
                </a:solidFill>
              </a:rPr>
            </a:br>
            <a:r>
              <a:rPr lang="sv-SE" sz="1600" b="1">
                <a:solidFill>
                  <a:srgbClr val="003CD2"/>
                </a:solidFill>
              </a:rPr>
              <a:t>Merkostnader</a:t>
            </a:r>
            <a:br>
              <a:rPr lang="sv-SE" sz="1600" b="1">
                <a:solidFill>
                  <a:srgbClr val="003CD2"/>
                </a:solidFill>
              </a:rPr>
            </a:br>
            <a:r>
              <a:rPr lang="sv-SE" sz="1600" b="1">
                <a:solidFill>
                  <a:srgbClr val="003CD2"/>
                </a:solidFill>
              </a:rPr>
              <a:t>Sveda och värk</a:t>
            </a:r>
            <a:br>
              <a:rPr lang="sv-SE" sz="1600" b="1">
                <a:solidFill>
                  <a:srgbClr val="003CD2"/>
                </a:solidFill>
              </a:rPr>
            </a:br>
            <a:r>
              <a:rPr lang="sv-SE" sz="1600" b="1">
                <a:solidFill>
                  <a:srgbClr val="003CD2"/>
                </a:solidFill>
              </a:rPr>
              <a:t>Bestående besvär </a:t>
            </a:r>
          </a:p>
        </p:txBody>
      </p:sp>
      <p:pic>
        <p:nvPicPr>
          <p:cNvPr id="19" name="Bildobjekt 18">
            <a:extLst>
              <a:ext uri="{FF2B5EF4-FFF2-40B4-BE49-F238E27FC236}">
                <a16:creationId xmlns:a16="http://schemas.microsoft.com/office/drawing/2014/main" id="{ACF8EE82-F255-BCA4-FF3C-489B8327B4E1}"/>
              </a:ext>
            </a:extLst>
          </p:cNvPr>
          <p:cNvPicPr>
            <a:picLocks noChangeAspect="1"/>
          </p:cNvPicPr>
          <p:nvPr/>
        </p:nvPicPr>
        <p:blipFill>
          <a:blip r:embed="rId3"/>
          <a:stretch>
            <a:fillRect/>
          </a:stretch>
        </p:blipFill>
        <p:spPr>
          <a:xfrm>
            <a:off x="7164094" y="680500"/>
            <a:ext cx="685800" cy="571500"/>
          </a:xfrm>
          <a:prstGeom prst="rect">
            <a:avLst/>
          </a:prstGeom>
        </p:spPr>
      </p:pic>
      <p:sp>
        <p:nvSpPr>
          <p:cNvPr id="30" name="Rektangel 29">
            <a:extLst>
              <a:ext uri="{FF2B5EF4-FFF2-40B4-BE49-F238E27FC236}">
                <a16:creationId xmlns:a16="http://schemas.microsoft.com/office/drawing/2014/main" id="{1C6C47EA-D32A-D151-48B1-47F8599D2CA0}"/>
              </a:ext>
            </a:extLst>
          </p:cNvPr>
          <p:cNvSpPr/>
          <p:nvPr/>
        </p:nvSpPr>
        <p:spPr>
          <a:xfrm>
            <a:off x="7164092" y="1268412"/>
            <a:ext cx="3304800" cy="7651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600" b="1">
                <a:solidFill>
                  <a:schemeClr val="accent3"/>
                </a:solidFill>
              </a:rPr>
              <a:t>Avtal - Trygghetsförsäkring vid arbetsskada </a:t>
            </a:r>
          </a:p>
        </p:txBody>
      </p:sp>
      <p:sp>
        <p:nvSpPr>
          <p:cNvPr id="14" name="Text Box 2">
            <a:extLst>
              <a:ext uri="{FF2B5EF4-FFF2-40B4-BE49-F238E27FC236}">
                <a16:creationId xmlns:a16="http://schemas.microsoft.com/office/drawing/2014/main" id="{E118D9AB-FF29-6FDF-A8DD-39118E6CA1D9}"/>
              </a:ext>
            </a:extLst>
          </p:cNvPr>
          <p:cNvSpPr txBox="1">
            <a:spLocks noChangeArrowheads="1"/>
          </p:cNvSpPr>
          <p:nvPr/>
        </p:nvSpPr>
        <p:spPr bwMode="auto">
          <a:xfrm>
            <a:off x="4151783" y="4133360"/>
            <a:ext cx="3408513" cy="2831544"/>
          </a:xfrm>
          <a:prstGeom prst="rect">
            <a:avLst/>
          </a:prstGeom>
          <a:noFill/>
          <a:ln>
            <a:noFill/>
          </a:ln>
        </p:spPr>
        <p:txBody>
          <a:bodyPr wrap="square">
            <a:spAutoFit/>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800" i="0" u="none" strike="noStrike" kern="1200" cap="none" spc="0" normalizeH="0" baseline="0" noProof="0">
                <a:ln>
                  <a:noFill/>
                </a:ln>
                <a:solidFill>
                  <a:srgbClr val="020678"/>
                </a:solidFill>
                <a:effectLst/>
                <a:uLnTx/>
                <a:uFillTx/>
                <a:latin typeface="Arial"/>
                <a:ea typeface="+mn-ea"/>
                <a:cs typeface="+mn-cs"/>
              </a:rPr>
              <a:t>           </a:t>
            </a:r>
            <a:r>
              <a:rPr lang="sv-SE" sz="1800">
                <a:solidFill>
                  <a:srgbClr val="020678"/>
                </a:solidFill>
                <a:latin typeface="Arial"/>
              </a:rPr>
              <a:t>S</a:t>
            </a:r>
            <a:r>
              <a:rPr kumimoji="0" lang="sv-SE" sz="1800" i="0" u="none" strike="noStrike" kern="1200" cap="none" spc="0" normalizeH="0" baseline="0" noProof="0" err="1">
                <a:ln>
                  <a:noFill/>
                </a:ln>
                <a:solidFill>
                  <a:srgbClr val="020678"/>
                </a:solidFill>
                <a:effectLst/>
                <a:uLnTx/>
                <a:uFillTx/>
                <a:latin typeface="Arial"/>
                <a:ea typeface="+mn-ea"/>
                <a:cs typeface="+mn-cs"/>
              </a:rPr>
              <a:t>onny</a:t>
            </a:r>
            <a:r>
              <a:rPr kumimoji="0" lang="sv-SE" sz="1800" i="0" u="none" strike="noStrike" kern="1200" cap="none" spc="0" normalizeH="0" baseline="0" noProof="0">
                <a:ln>
                  <a:noFill/>
                </a:ln>
                <a:solidFill>
                  <a:srgbClr val="020678"/>
                </a:solidFill>
                <a:effectLst/>
                <a:uLnTx/>
                <a:uFillTx/>
                <a:latin typeface="Arial"/>
                <a:ea typeface="+mn-ea"/>
                <a:cs typeface="+mn-cs"/>
              </a:rPr>
              <a:t> 45 år</a:t>
            </a:r>
          </a:p>
          <a:p>
            <a:pPr marL="0" marR="0" lvl="0" indent="0" algn="l" defTabSz="914363" rtl="0" eaLnBrk="1" fontAlgn="auto" latinLnBrk="0" hangingPunct="1">
              <a:lnSpc>
                <a:spcPct val="100000"/>
              </a:lnSpc>
              <a:spcBef>
                <a:spcPts val="0"/>
              </a:spcBef>
              <a:spcAft>
                <a:spcPts val="0"/>
              </a:spcAft>
              <a:buClrTx/>
              <a:buSzTx/>
              <a:buFontTx/>
              <a:buChar char="•"/>
              <a:tabLst/>
              <a:defRPr/>
            </a:pPr>
            <a:endParaRPr kumimoji="0" lang="sv-SE" sz="1600" b="0" i="0" u="none" strike="noStrike" kern="1200" cap="none" spc="0" normalizeH="0" baseline="0" noProof="0">
              <a:ln>
                <a:noFill/>
              </a:ln>
              <a:solidFill>
                <a:srgbClr val="020678"/>
              </a:solidFill>
              <a:effectLst/>
              <a:uLnTx/>
              <a:uFillTx/>
              <a:latin typeface="Arial"/>
              <a:ea typeface="+mn-ea"/>
              <a:cs typeface="+mn-cs"/>
            </a:endParaRP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Förslitningsbesvär handleder</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35 000/månad</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Sjukskriven av och till kortare perioder</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20678"/>
                </a:solidFill>
                <a:effectLst/>
                <a:uLnTx/>
                <a:uFillTx/>
                <a:latin typeface="Arial" charset="0"/>
                <a:ea typeface="+mn-ea"/>
                <a:cs typeface="+mn-cs"/>
              </a:rPr>
              <a:t>Återkommande kostnader för läkarbesök och läkemedel</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0">
                <a:solidFill>
                  <a:srgbClr val="020678"/>
                </a:solidFill>
              </a:rPr>
              <a:t>Kostnad för handledsskydd</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0">
                <a:solidFill>
                  <a:srgbClr val="020678"/>
                </a:solidFill>
              </a:rPr>
              <a:t>Bestående värk och svaghet </a:t>
            </a:r>
            <a:br>
              <a:rPr kumimoji="0" lang="sv-SE" sz="1600" b="0" i="0" u="none" strike="noStrike" kern="1200" cap="none" spc="0" normalizeH="0" baseline="0" noProof="0">
                <a:ln>
                  <a:noFill/>
                </a:ln>
                <a:solidFill>
                  <a:srgbClr val="020678"/>
                </a:solidFill>
                <a:effectLst/>
                <a:uLnTx/>
                <a:uFillTx/>
                <a:latin typeface="Arial"/>
                <a:ea typeface="+mn-ea"/>
                <a:cs typeface="+mn-cs"/>
              </a:rPr>
            </a:br>
            <a:endParaRPr kumimoji="0" lang="sv-SE" sz="1600" b="0" i="0" u="none" strike="noStrike" kern="1200" cap="none" spc="0" normalizeH="0" baseline="0" noProof="0">
              <a:ln>
                <a:noFill/>
              </a:ln>
              <a:solidFill>
                <a:srgbClr val="020678"/>
              </a:solidFill>
              <a:effectLst/>
              <a:uLnTx/>
              <a:uFillTx/>
              <a:latin typeface="Arial"/>
              <a:ea typeface="+mn-ea"/>
              <a:cs typeface="+mn-cs"/>
            </a:endParaRPr>
          </a:p>
        </p:txBody>
      </p:sp>
      <p:sp>
        <p:nvSpPr>
          <p:cNvPr id="2" name="Rektangel 1">
            <a:extLst>
              <a:ext uri="{FF2B5EF4-FFF2-40B4-BE49-F238E27FC236}">
                <a16:creationId xmlns:a16="http://schemas.microsoft.com/office/drawing/2014/main" id="{E557FFBC-9175-714B-7B3E-BF7E6E16E7C4}"/>
              </a:ext>
            </a:extLst>
          </p:cNvPr>
          <p:cNvSpPr/>
          <p:nvPr/>
        </p:nvSpPr>
        <p:spPr>
          <a:xfrm>
            <a:off x="887103" y="1268413"/>
            <a:ext cx="3304800"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600" b="1">
                <a:solidFill>
                  <a:schemeClr val="tx1"/>
                </a:solidFill>
                <a:latin typeface="Arial"/>
              </a:rPr>
              <a:t>Lag - Socialförsäkringsbalken </a:t>
            </a:r>
          </a:p>
        </p:txBody>
      </p:sp>
      <p:sp>
        <p:nvSpPr>
          <p:cNvPr id="3" name="Rektangel 2">
            <a:extLst>
              <a:ext uri="{FF2B5EF4-FFF2-40B4-BE49-F238E27FC236}">
                <a16:creationId xmlns:a16="http://schemas.microsoft.com/office/drawing/2014/main" id="{9E816B67-E623-B4F5-6A49-E86B6AD93ED3}"/>
              </a:ext>
            </a:extLst>
          </p:cNvPr>
          <p:cNvSpPr/>
          <p:nvPr/>
        </p:nvSpPr>
        <p:spPr>
          <a:xfrm>
            <a:off x="887103" y="2402925"/>
            <a:ext cx="3304800" cy="3901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a:solidFill>
                  <a:schemeClr val="tx1"/>
                </a:solidFill>
              </a:rPr>
              <a:t>Tandvårdskostnader</a:t>
            </a:r>
          </a:p>
          <a:p>
            <a:pPr marL="285750" indent="-285750">
              <a:lnSpc>
                <a:spcPct val="150000"/>
              </a:lnSpc>
              <a:buFont typeface="Arial" panose="020B0604020202020204" pitchFamily="34" charset="0"/>
              <a:buChar char="•"/>
            </a:pPr>
            <a:r>
              <a:rPr lang="sv-SE" sz="1600">
                <a:solidFill>
                  <a:schemeClr val="tx1"/>
                </a:solidFill>
              </a:rPr>
              <a:t>Särskilda hjälpmedel</a:t>
            </a:r>
          </a:p>
          <a:p>
            <a:pPr marL="285750" indent="-285750">
              <a:lnSpc>
                <a:spcPct val="150000"/>
              </a:lnSpc>
              <a:buFont typeface="Arial" panose="020B0604020202020204" pitchFamily="34" charset="0"/>
              <a:buChar char="•"/>
            </a:pPr>
            <a:r>
              <a:rPr lang="sv-SE" sz="1600">
                <a:solidFill>
                  <a:schemeClr val="tx1"/>
                </a:solidFill>
              </a:rPr>
              <a:t>Sjukvård utomlands</a:t>
            </a:r>
          </a:p>
          <a:p>
            <a:pPr marL="285750" indent="-285750">
              <a:lnSpc>
                <a:spcPct val="150000"/>
              </a:lnSpc>
              <a:buFont typeface="Arial" panose="020B0604020202020204" pitchFamily="34" charset="0"/>
              <a:buChar char="•"/>
            </a:pPr>
            <a:r>
              <a:rPr lang="sv-SE" sz="1600">
                <a:solidFill>
                  <a:schemeClr val="tx1"/>
                </a:solidFill>
              </a:rPr>
              <a:t>Livränta</a:t>
            </a:r>
          </a:p>
          <a:p>
            <a:pPr marL="285750" indent="-285750">
              <a:lnSpc>
                <a:spcPct val="150000"/>
              </a:lnSpc>
              <a:buFont typeface="Arial" panose="020B0604020202020204" pitchFamily="34" charset="0"/>
              <a:buChar char="•"/>
            </a:pPr>
            <a:r>
              <a:rPr lang="sv-SE" sz="1600">
                <a:solidFill>
                  <a:schemeClr val="tx1"/>
                </a:solidFill>
              </a:rPr>
              <a:t>Begravningshjälp</a:t>
            </a:r>
          </a:p>
          <a:p>
            <a:pPr marL="285750" indent="-285750">
              <a:lnSpc>
                <a:spcPct val="150000"/>
              </a:lnSpc>
              <a:buFont typeface="Arial" panose="020B0604020202020204" pitchFamily="34" charset="0"/>
              <a:buChar char="•"/>
            </a:pPr>
            <a:r>
              <a:rPr lang="sv-SE" sz="1600">
                <a:solidFill>
                  <a:schemeClr val="tx1"/>
                </a:solidFill>
              </a:rPr>
              <a:t>Efterlevandelivränta</a:t>
            </a:r>
          </a:p>
          <a:p>
            <a:pPr marL="285750" indent="-285750">
              <a:lnSpc>
                <a:spcPct val="150000"/>
              </a:lnSpc>
              <a:buFont typeface="Arial" panose="020B0604020202020204" pitchFamily="34" charset="0"/>
              <a:buChar char="•"/>
            </a:pPr>
            <a:endParaRPr lang="sv-SE" sz="1600">
              <a:solidFill>
                <a:schemeClr val="tx1"/>
              </a:solidFill>
            </a:endParaRPr>
          </a:p>
          <a:p>
            <a:pPr algn="ctr">
              <a:lnSpc>
                <a:spcPct val="150000"/>
              </a:lnSpc>
            </a:pPr>
            <a:r>
              <a:rPr lang="sv-SE" sz="1600" b="1">
                <a:solidFill>
                  <a:schemeClr val="tx1"/>
                </a:solidFill>
              </a:rPr>
              <a:t>Handledsskydd = </a:t>
            </a:r>
          </a:p>
          <a:p>
            <a:pPr algn="ctr">
              <a:lnSpc>
                <a:spcPct val="150000"/>
              </a:lnSpc>
            </a:pPr>
            <a:r>
              <a:rPr lang="sv-SE" sz="1600" b="1">
                <a:solidFill>
                  <a:schemeClr val="tx1"/>
                </a:solidFill>
              </a:rPr>
              <a:t>Särskilt hjälpmedel =</a:t>
            </a:r>
            <a:br>
              <a:rPr lang="sv-SE" sz="1600" b="1">
                <a:solidFill>
                  <a:schemeClr val="tx1"/>
                </a:solidFill>
              </a:rPr>
            </a:br>
            <a:r>
              <a:rPr lang="sv-SE" sz="1600" b="1">
                <a:solidFill>
                  <a:schemeClr val="tx1"/>
                </a:solidFill>
              </a:rPr>
              <a:t>Prövning av arbetsskada</a:t>
            </a:r>
          </a:p>
        </p:txBody>
      </p:sp>
      <p:pic>
        <p:nvPicPr>
          <p:cNvPr id="5" name="Picture 9" descr="fklogo">
            <a:extLst>
              <a:ext uri="{FF2B5EF4-FFF2-40B4-BE49-F238E27FC236}">
                <a16:creationId xmlns:a16="http://schemas.microsoft.com/office/drawing/2014/main" id="{04A97799-0853-DD58-84CB-FBF382132D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95"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2D714FB4-6175-306B-D182-E46E8B258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89450" y="893852"/>
            <a:ext cx="2332590" cy="324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3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D1E3-039B-EDE5-63B1-B5BF3F08E12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E4AAB24-7890-D2B5-D9CD-8D6DC9A29874}"/>
              </a:ext>
            </a:extLst>
          </p:cNvPr>
          <p:cNvSpPr>
            <a:spLocks noGrp="1"/>
          </p:cNvSpPr>
          <p:nvPr>
            <p:ph type="title"/>
          </p:nvPr>
        </p:nvSpPr>
        <p:spPr/>
        <p:txBody>
          <a:bodyPr/>
          <a:lstStyle/>
          <a:p>
            <a:r>
              <a:rPr lang="sv-SE" b="1" i="0" u="none" strike="noStrike" dirty="0">
                <a:solidFill>
                  <a:srgbClr val="020678"/>
                </a:solidFill>
                <a:effectLst/>
              </a:rPr>
              <a:t>Om man inte är nöjd</a:t>
            </a:r>
            <a:endParaRPr lang="sv-SE" dirty="0"/>
          </a:p>
        </p:txBody>
      </p:sp>
      <p:sp>
        <p:nvSpPr>
          <p:cNvPr id="7" name="Platshållare för text 8">
            <a:extLst>
              <a:ext uri="{FF2B5EF4-FFF2-40B4-BE49-F238E27FC236}">
                <a16:creationId xmlns:a16="http://schemas.microsoft.com/office/drawing/2014/main" id="{131862C8-42FF-B36E-AFE2-2199935A1448}"/>
              </a:ext>
            </a:extLst>
          </p:cNvPr>
          <p:cNvSpPr txBox="1">
            <a:spLocks/>
          </p:cNvSpPr>
          <p:nvPr/>
        </p:nvSpPr>
        <p:spPr>
          <a:xfrm>
            <a:off x="184533" y="1589388"/>
            <a:ext cx="3180990" cy="4389437"/>
          </a:xfrm>
          <a:prstGeom prst="rect">
            <a:avLst/>
          </a:prstGeom>
        </p:spPr>
        <p:txBody>
          <a:bodyPr vert="horz" lIns="0" tIns="0" rIns="0" bIns="0" rtlCol="0">
            <a:noAutofit/>
          </a:bodyPr>
          <a:lstStyle>
            <a:lvl1pPr marL="0" indent="0" algn="l" defTabSz="914418" rtl="0" eaLnBrk="1" latinLnBrk="0" hangingPunct="1">
              <a:lnSpc>
                <a:spcPct val="90000"/>
              </a:lnSpc>
              <a:spcBef>
                <a:spcPts val="1400"/>
              </a:spcBef>
              <a:spcAft>
                <a:spcPts val="400"/>
              </a:spcAft>
              <a:buFont typeface="+mj-lt"/>
              <a:buNone/>
              <a:tabLst>
                <a:tab pos="1862138" algn="l"/>
                <a:tab pos="9982200" algn="r"/>
              </a:tabLst>
              <a:defRPr sz="2000" kern="1200">
                <a:solidFill>
                  <a:schemeClr val="accent1"/>
                </a:solidFill>
                <a:latin typeface="+mn-lt"/>
                <a:ea typeface="+mn-ea"/>
                <a:cs typeface="+mn-cs"/>
              </a:defRPr>
            </a:lvl1pPr>
            <a:lvl2pPr marL="1862138" indent="0" algn="l" defTabSz="914418" rtl="0" eaLnBrk="1" latinLnBrk="0" hangingPunct="1">
              <a:lnSpc>
                <a:spcPct val="90000"/>
              </a:lnSpc>
              <a:spcBef>
                <a:spcPts val="0"/>
              </a:spcBef>
              <a:spcAft>
                <a:spcPts val="400"/>
              </a:spcAft>
              <a:buFont typeface="Arial" panose="020B0604020202020204" pitchFamily="34" charset="0"/>
              <a:buNone/>
              <a:defRPr lang="sv-SE" sz="1600" b="0" kern="1200">
                <a:solidFill>
                  <a:schemeClr val="accent1"/>
                </a:solidFill>
                <a:latin typeface="+mn-lt"/>
                <a:ea typeface="+mn-ea"/>
                <a:cs typeface="+mn-cs"/>
              </a:defRPr>
            </a:lvl2pPr>
            <a:lvl3pPr marL="2073275" indent="-211138" algn="l" defTabSz="914418" rtl="0" eaLnBrk="1" latinLnBrk="0" hangingPunct="1">
              <a:lnSpc>
                <a:spcPct val="90000"/>
              </a:lnSpc>
              <a:spcBef>
                <a:spcPts val="200"/>
              </a:spcBef>
              <a:spcAft>
                <a:spcPts val="200"/>
              </a:spcAft>
              <a:buFont typeface="Arial" panose="020B0604020202020204" pitchFamily="34" charset="0"/>
              <a:buChar char="‒"/>
              <a:defRPr sz="16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9pPr>
          </a:lstStyle>
          <a:p>
            <a:r>
              <a:rPr lang="sv-SE" sz="6000" b="1" dirty="0"/>
              <a:t>1 </a:t>
            </a:r>
            <a:br>
              <a:rPr lang="sv-SE" b="1" dirty="0"/>
            </a:br>
            <a:r>
              <a:rPr lang="sv-SE" sz="3000" b="1" dirty="0">
                <a:solidFill>
                  <a:schemeClr val="accent3"/>
                </a:solidFill>
              </a:rPr>
              <a:t>Kontakta </a:t>
            </a:r>
            <a:br>
              <a:rPr lang="sv-SE" sz="3000" b="1" dirty="0">
                <a:solidFill>
                  <a:schemeClr val="accent3"/>
                </a:solidFill>
              </a:rPr>
            </a:br>
            <a:r>
              <a:rPr lang="sv-SE" sz="3000" b="1" dirty="0">
                <a:solidFill>
                  <a:schemeClr val="accent3"/>
                </a:solidFill>
              </a:rPr>
              <a:t>handläggaren</a:t>
            </a:r>
            <a:br>
              <a:rPr lang="sv-SE" b="1" dirty="0"/>
            </a:br>
            <a:br>
              <a:rPr lang="sv-SE" dirty="0"/>
            </a:br>
            <a:r>
              <a:rPr lang="sv-SE" dirty="0"/>
              <a:t>Inom 2 månader tas slutlig ställning</a:t>
            </a:r>
            <a:br>
              <a:rPr lang="sv-SE" dirty="0"/>
            </a:br>
            <a:br>
              <a:rPr lang="sv-SE" dirty="0"/>
            </a:br>
            <a:r>
              <a:rPr lang="sv-SE" dirty="0"/>
              <a:t>Begär förtydligande och </a:t>
            </a:r>
            <a:br>
              <a:rPr lang="sv-SE" dirty="0"/>
            </a:br>
            <a:r>
              <a:rPr lang="sv-SE" dirty="0"/>
              <a:t>red ut missförstånd m.m.</a:t>
            </a:r>
            <a:br>
              <a:rPr lang="sv-SE" dirty="0"/>
            </a:br>
            <a:br>
              <a:rPr lang="sv-SE" dirty="0"/>
            </a:br>
            <a:r>
              <a:rPr lang="sv-SE" dirty="0"/>
              <a:t>Slutlig ställning</a:t>
            </a:r>
          </a:p>
        </p:txBody>
      </p:sp>
      <p:sp>
        <p:nvSpPr>
          <p:cNvPr id="13" name="Platshållare för text 8">
            <a:extLst>
              <a:ext uri="{FF2B5EF4-FFF2-40B4-BE49-F238E27FC236}">
                <a16:creationId xmlns:a16="http://schemas.microsoft.com/office/drawing/2014/main" id="{8EC0BD8A-6E08-DE80-AD58-117BC85A88C4}"/>
              </a:ext>
            </a:extLst>
          </p:cNvPr>
          <p:cNvSpPr txBox="1">
            <a:spLocks/>
          </p:cNvSpPr>
          <p:nvPr/>
        </p:nvSpPr>
        <p:spPr>
          <a:xfrm>
            <a:off x="8705438" y="1602216"/>
            <a:ext cx="3771569" cy="4653210"/>
          </a:xfrm>
          <a:prstGeom prst="rect">
            <a:avLst/>
          </a:prstGeom>
        </p:spPr>
        <p:txBody>
          <a:bodyPr vert="horz" lIns="0" tIns="0" rIns="0" bIns="0" rtlCol="0">
            <a:noAutofit/>
          </a:bodyPr>
          <a:lstStyle>
            <a:lvl1pPr marL="0" indent="0" algn="l" defTabSz="914418" rtl="0" eaLnBrk="1" latinLnBrk="0" hangingPunct="1">
              <a:lnSpc>
                <a:spcPct val="90000"/>
              </a:lnSpc>
              <a:spcBef>
                <a:spcPts val="1400"/>
              </a:spcBef>
              <a:spcAft>
                <a:spcPts val="400"/>
              </a:spcAft>
              <a:buFont typeface="+mj-lt"/>
              <a:buNone/>
              <a:tabLst>
                <a:tab pos="1862138" algn="l"/>
                <a:tab pos="9982200" algn="r"/>
              </a:tabLst>
              <a:defRPr sz="2000" kern="1200">
                <a:solidFill>
                  <a:schemeClr val="accent1"/>
                </a:solidFill>
                <a:latin typeface="+mn-lt"/>
                <a:ea typeface="+mn-ea"/>
                <a:cs typeface="+mn-cs"/>
              </a:defRPr>
            </a:lvl1pPr>
            <a:lvl2pPr marL="1862138" indent="0" algn="l" defTabSz="914418" rtl="0" eaLnBrk="1" latinLnBrk="0" hangingPunct="1">
              <a:lnSpc>
                <a:spcPct val="90000"/>
              </a:lnSpc>
              <a:spcBef>
                <a:spcPts val="0"/>
              </a:spcBef>
              <a:spcAft>
                <a:spcPts val="400"/>
              </a:spcAft>
              <a:buFont typeface="Arial" panose="020B0604020202020204" pitchFamily="34" charset="0"/>
              <a:buNone/>
              <a:defRPr lang="sv-SE" sz="1600" b="0" kern="1200">
                <a:solidFill>
                  <a:schemeClr val="accent1"/>
                </a:solidFill>
                <a:latin typeface="+mn-lt"/>
                <a:ea typeface="+mn-ea"/>
                <a:cs typeface="+mn-cs"/>
              </a:defRPr>
            </a:lvl2pPr>
            <a:lvl3pPr marL="2073275" indent="-211138" algn="l" defTabSz="914418" rtl="0" eaLnBrk="1" latinLnBrk="0" hangingPunct="1">
              <a:lnSpc>
                <a:spcPct val="90000"/>
              </a:lnSpc>
              <a:spcBef>
                <a:spcPts val="200"/>
              </a:spcBef>
              <a:spcAft>
                <a:spcPts val="200"/>
              </a:spcAft>
              <a:buFont typeface="Arial" panose="020B0604020202020204" pitchFamily="34" charset="0"/>
              <a:buChar char="‒"/>
              <a:defRPr sz="16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9pPr>
          </a:lstStyle>
          <a:p>
            <a:r>
              <a:rPr lang="sv-SE" sz="6000" b="1" dirty="0"/>
              <a:t>3</a:t>
            </a:r>
            <a:br>
              <a:rPr lang="sv-SE" sz="6000" b="1" dirty="0"/>
            </a:br>
            <a:r>
              <a:rPr lang="sv-SE" sz="3000" b="1" dirty="0">
                <a:solidFill>
                  <a:schemeClr val="accent3"/>
                </a:solidFill>
              </a:rPr>
              <a:t>a. Begär </a:t>
            </a:r>
            <a:br>
              <a:rPr lang="sv-SE" sz="3000" b="1" dirty="0">
                <a:solidFill>
                  <a:schemeClr val="accent3"/>
                </a:solidFill>
              </a:rPr>
            </a:br>
            <a:r>
              <a:rPr lang="sv-SE" sz="3000" b="1" dirty="0">
                <a:solidFill>
                  <a:schemeClr val="accent3"/>
                </a:solidFill>
              </a:rPr>
              <a:t>    skiljedom</a:t>
            </a:r>
            <a:br>
              <a:rPr lang="sv-SE" b="1" dirty="0"/>
            </a:br>
            <a:br>
              <a:rPr lang="sv-SE" b="1" dirty="0"/>
            </a:br>
            <a:r>
              <a:rPr lang="sv-SE" sz="2000" dirty="0"/>
              <a:t>Kostnad 2352 kr. </a:t>
            </a:r>
            <a:br>
              <a:rPr lang="sv-SE" sz="2000" dirty="0"/>
            </a:br>
            <a:r>
              <a:rPr lang="sv-SE" sz="2000" dirty="0"/>
              <a:t>Prövning i skiljenämnd. </a:t>
            </a:r>
            <a:br>
              <a:rPr lang="sv-SE" sz="2000" dirty="0"/>
            </a:br>
            <a:r>
              <a:rPr lang="sv-SE" sz="2000" dirty="0"/>
              <a:t>Vid bifall får man tillbaka kostnaden</a:t>
            </a:r>
            <a:br>
              <a:rPr lang="sv-SE" sz="2000" dirty="0"/>
            </a:br>
            <a:br>
              <a:rPr lang="sv-SE" sz="2000" dirty="0"/>
            </a:br>
            <a:endParaRPr lang="sv-SE" sz="2000" dirty="0"/>
          </a:p>
          <a:p>
            <a:endParaRPr lang="sv-SE" dirty="0"/>
          </a:p>
          <a:p>
            <a:r>
              <a:rPr lang="sv-SE" dirty="0"/>
              <a:t>	</a:t>
            </a:r>
          </a:p>
        </p:txBody>
      </p:sp>
      <mc:AlternateContent xmlns:mc="http://schemas.openxmlformats.org/markup-compatibility/2006" xmlns:p14="http://schemas.microsoft.com/office/powerpoint/2010/main">
        <mc:Choice Requires="p14">
          <p:contentPart p14:bwMode="auto" r:id="rId3">
            <p14:nvContentPartPr>
              <p14:cNvPr id="6" name="Pennanteckning 5">
                <a:extLst>
                  <a:ext uri="{FF2B5EF4-FFF2-40B4-BE49-F238E27FC236}">
                    <a16:creationId xmlns:a16="http://schemas.microsoft.com/office/drawing/2014/main" id="{A51E6090-86C6-52A5-E2DA-858A6C6642B0}"/>
                  </a:ext>
                </a:extLst>
              </p14:cNvPr>
              <p14:cNvContentPartPr/>
              <p14:nvPr/>
            </p14:nvContentPartPr>
            <p14:xfrm>
              <a:off x="-316275" y="4948001"/>
              <a:ext cx="360" cy="360"/>
            </p14:xfrm>
          </p:contentPart>
        </mc:Choice>
        <mc:Fallback xmlns="">
          <p:pic>
            <p:nvPicPr>
              <p:cNvPr id="6" name="Pennanteckning 5">
                <a:extLst>
                  <a:ext uri="{FF2B5EF4-FFF2-40B4-BE49-F238E27FC236}">
                    <a16:creationId xmlns:a16="http://schemas.microsoft.com/office/drawing/2014/main" id="{323D88E5-EC83-9241-436E-CF7BF1762FB2}"/>
                  </a:ext>
                </a:extLst>
              </p:cNvPr>
              <p:cNvPicPr/>
              <p:nvPr/>
            </p:nvPicPr>
            <p:blipFill>
              <a:blip r:embed="rId4"/>
              <a:stretch>
                <a:fillRect/>
              </a:stretch>
            </p:blipFill>
            <p:spPr>
              <a:xfrm>
                <a:off x="-379275" y="4885001"/>
                <a:ext cx="126000" cy="126000"/>
              </a:xfrm>
              <a:prstGeom prst="rect">
                <a:avLst/>
              </a:prstGeom>
            </p:spPr>
          </p:pic>
        </mc:Fallback>
      </mc:AlternateContent>
      <p:sp>
        <p:nvSpPr>
          <p:cNvPr id="2" name="Platshållare för text 8">
            <a:extLst>
              <a:ext uri="{FF2B5EF4-FFF2-40B4-BE49-F238E27FC236}">
                <a16:creationId xmlns:a16="http://schemas.microsoft.com/office/drawing/2014/main" id="{CA06010A-C917-2B5C-C0D5-88AC9B0AFC8C}"/>
              </a:ext>
            </a:extLst>
          </p:cNvPr>
          <p:cNvSpPr txBox="1">
            <a:spLocks/>
          </p:cNvSpPr>
          <p:nvPr/>
        </p:nvSpPr>
        <p:spPr>
          <a:xfrm>
            <a:off x="3865972" y="1602216"/>
            <a:ext cx="4173623" cy="4653210"/>
          </a:xfrm>
          <a:prstGeom prst="rect">
            <a:avLst/>
          </a:prstGeom>
        </p:spPr>
        <p:txBody>
          <a:bodyPr vert="horz" lIns="0" tIns="0" rIns="0" bIns="0" rtlCol="0">
            <a:noAutofit/>
          </a:bodyPr>
          <a:lstStyle>
            <a:lvl1pPr marL="0" indent="0" algn="l" defTabSz="914418" rtl="0" eaLnBrk="1" latinLnBrk="0" hangingPunct="1">
              <a:lnSpc>
                <a:spcPct val="90000"/>
              </a:lnSpc>
              <a:spcBef>
                <a:spcPts val="1400"/>
              </a:spcBef>
              <a:spcAft>
                <a:spcPts val="400"/>
              </a:spcAft>
              <a:buFont typeface="+mj-lt"/>
              <a:buNone/>
              <a:tabLst>
                <a:tab pos="1862138" algn="l"/>
                <a:tab pos="9982200" algn="r"/>
              </a:tabLst>
              <a:defRPr sz="2000" kern="1200">
                <a:solidFill>
                  <a:schemeClr val="accent1"/>
                </a:solidFill>
                <a:latin typeface="+mn-lt"/>
                <a:ea typeface="+mn-ea"/>
                <a:cs typeface="+mn-cs"/>
              </a:defRPr>
            </a:lvl1pPr>
            <a:lvl2pPr marL="1862138" indent="0" algn="l" defTabSz="914418" rtl="0" eaLnBrk="1" latinLnBrk="0" hangingPunct="1">
              <a:lnSpc>
                <a:spcPct val="90000"/>
              </a:lnSpc>
              <a:spcBef>
                <a:spcPts val="0"/>
              </a:spcBef>
              <a:spcAft>
                <a:spcPts val="400"/>
              </a:spcAft>
              <a:buFont typeface="Arial" panose="020B0604020202020204" pitchFamily="34" charset="0"/>
              <a:buNone/>
              <a:defRPr lang="sv-SE" sz="1600" b="0" kern="1200">
                <a:solidFill>
                  <a:schemeClr val="accent1"/>
                </a:solidFill>
                <a:latin typeface="+mn-lt"/>
                <a:ea typeface="+mn-ea"/>
                <a:cs typeface="+mn-cs"/>
              </a:defRPr>
            </a:lvl2pPr>
            <a:lvl3pPr marL="2073275" indent="-211138" algn="l" defTabSz="914418" rtl="0" eaLnBrk="1" latinLnBrk="0" hangingPunct="1">
              <a:lnSpc>
                <a:spcPct val="90000"/>
              </a:lnSpc>
              <a:spcBef>
                <a:spcPts val="200"/>
              </a:spcBef>
              <a:spcAft>
                <a:spcPts val="200"/>
              </a:spcAft>
              <a:buFont typeface="Arial" panose="020B0604020202020204" pitchFamily="34" charset="0"/>
              <a:buChar char="‒"/>
              <a:defRPr sz="16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400" kern="1200">
                <a:solidFill>
                  <a:schemeClr val="accent1"/>
                </a:solidFill>
                <a:latin typeface="+mn-lt"/>
                <a:ea typeface="+mn-ea"/>
                <a:cs typeface="+mn-cs"/>
              </a:defRPr>
            </a:lvl9pPr>
          </a:lstStyle>
          <a:p>
            <a:r>
              <a:rPr lang="sv-SE" sz="6000" b="1" dirty="0"/>
              <a:t>2</a:t>
            </a:r>
            <a:br>
              <a:rPr lang="sv-SE" sz="6000" b="1" dirty="0"/>
            </a:br>
            <a:r>
              <a:rPr lang="sv-SE" sz="3000" b="1" dirty="0">
                <a:solidFill>
                  <a:schemeClr val="accent3"/>
                </a:solidFill>
              </a:rPr>
              <a:t>a. Omprövnings-</a:t>
            </a:r>
            <a:br>
              <a:rPr lang="sv-SE" sz="3000" b="1" dirty="0">
                <a:solidFill>
                  <a:schemeClr val="accent3"/>
                </a:solidFill>
              </a:rPr>
            </a:br>
            <a:r>
              <a:rPr lang="sv-SE" sz="3000" b="1" dirty="0">
                <a:solidFill>
                  <a:schemeClr val="accent3"/>
                </a:solidFill>
              </a:rPr>
              <a:t>    avdelning</a:t>
            </a:r>
            <a:br>
              <a:rPr lang="sv-SE" b="1" dirty="0"/>
            </a:br>
            <a:br>
              <a:rPr lang="sv-SE" b="1" dirty="0"/>
            </a:br>
            <a:r>
              <a:rPr lang="sv-SE" dirty="0"/>
              <a:t>Kostnadsfri prövning av </a:t>
            </a:r>
            <a:br>
              <a:rPr lang="sv-SE" dirty="0"/>
            </a:br>
            <a:r>
              <a:rPr lang="sv-SE" dirty="0"/>
              <a:t>handläggare på om-prövningsavdelningen</a:t>
            </a:r>
            <a:br>
              <a:rPr lang="sv-SE" dirty="0"/>
            </a:br>
            <a:r>
              <a:rPr lang="sv-SE" dirty="0"/>
              <a:t>begäran inom 6 månader</a:t>
            </a:r>
            <a:br>
              <a:rPr lang="sv-SE" dirty="0"/>
            </a:br>
            <a:br>
              <a:rPr lang="sv-SE" dirty="0"/>
            </a:br>
            <a:endParaRPr lang="sv-SE" sz="2000" dirty="0"/>
          </a:p>
          <a:p>
            <a:endParaRPr lang="sv-SE" dirty="0"/>
          </a:p>
          <a:p>
            <a:r>
              <a:rPr lang="sv-SE" dirty="0"/>
              <a:t>	</a:t>
            </a:r>
          </a:p>
        </p:txBody>
      </p:sp>
    </p:spTree>
    <p:extLst>
      <p:ext uri="{BB962C8B-B14F-4D97-AF65-F5344CB8AC3E}">
        <p14:creationId xmlns:p14="http://schemas.microsoft.com/office/powerpoint/2010/main" val="11796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BAD3D-1B3A-0977-EA51-75B63F0AB238}"/>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A6A53B64-00C3-C017-6E73-4B7344420FED}"/>
              </a:ext>
            </a:extLst>
          </p:cNvPr>
          <p:cNvSpPr>
            <a:spLocks noGrp="1"/>
          </p:cNvSpPr>
          <p:nvPr>
            <p:ph type="title"/>
          </p:nvPr>
        </p:nvSpPr>
        <p:spPr/>
        <p:txBody>
          <a:bodyPr/>
          <a:lstStyle/>
          <a:p>
            <a:r>
              <a:rPr lang="sv-SE"/>
              <a:t>Begär omprövning digitalt via Mina sidor - Nyhet</a:t>
            </a:r>
          </a:p>
        </p:txBody>
      </p:sp>
      <p:pic>
        <p:nvPicPr>
          <p:cNvPr id="1026" name="Picture 2" descr="afa &#10;FÖRSÄKRING &#10;Mina sidor &gt; Ärende Arbetsskadeförsäkring &#10;Ärende Arbetsskadeförsäkring &#10;Tillbaka till Mina sidor &#10;På denna sida hanterar du allt som har med ditt ärende att göra &#10;Logga ut &#10;+ Skicka dokument &#10;+ Lägg till kostnad &#10;Begär omprövning &#10;Ärendeuppgifter &#10;Ärendedatum &#10;O &#10;2024-10-08 &#10;Händelser &#10;Datum &#10;Kontakt och support &#10;Kundtjänst - Frågor om ditt &#10;ärende: &#10;0771-88 oo 99 &#10;Öppet vardagar 08:00 -17:00 &#10;Kontakta oss Ø &#10;Ecegor &amp; svar Ø &#10;Ärendenummer &#10;009-177-429-9 &#10;Händelse &#10;Anmälan har mottagits &#10;Försäkringstyp &#10;Arbetsskadeförsäkring &#10;Status &#10;Avslutat O &#10;Visa &gt; &#10;afa &#10;Så behandlar vi dina personuppgifter Ø Allmänna villkor Ø &#10;02023 Afa Försäkring &#10;Juridisk information &#10;Mina inställningar för kakor ">
            <a:extLst>
              <a:ext uri="{FF2B5EF4-FFF2-40B4-BE49-F238E27FC236}">
                <a16:creationId xmlns:a16="http://schemas.microsoft.com/office/drawing/2014/main" id="{D2651D09-42F0-5CF6-AD78-C000161C8863}"/>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141315" y="1342737"/>
            <a:ext cx="3852915" cy="4488492"/>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FA6815DD-DCE6-0EBE-DB0F-74BAAFF11B55}"/>
              </a:ext>
            </a:extLst>
          </p:cNvPr>
          <p:cNvSpPr/>
          <p:nvPr/>
        </p:nvSpPr>
        <p:spPr>
          <a:xfrm>
            <a:off x="4301040" y="2374533"/>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662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2B4C0B9-6B2D-5603-1B7F-129F0435B1C2}"/>
              </a:ext>
            </a:extLst>
          </p:cNvPr>
          <p:cNvSpPr>
            <a:spLocks noGrp="1"/>
          </p:cNvSpPr>
          <p:nvPr>
            <p:ph type="title"/>
          </p:nvPr>
        </p:nvSpPr>
        <p:spPr/>
        <p:txBody>
          <a:bodyPr/>
          <a:lstStyle/>
          <a:p>
            <a:r>
              <a:rPr lang="sv-SE" dirty="0"/>
              <a:t>Mål </a:t>
            </a:r>
            <a:r>
              <a:rPr lang="sv-SE"/>
              <a:t>för dagen</a:t>
            </a:r>
          </a:p>
        </p:txBody>
      </p:sp>
      <p:sp>
        <p:nvSpPr>
          <p:cNvPr id="2" name="Rulle: lodrät 1">
            <a:extLst>
              <a:ext uri="{FF2B5EF4-FFF2-40B4-BE49-F238E27FC236}">
                <a16:creationId xmlns:a16="http://schemas.microsoft.com/office/drawing/2014/main" id="{F7FEC014-FE36-7729-5F1C-6272E0521574}"/>
              </a:ext>
            </a:extLst>
          </p:cNvPr>
          <p:cNvSpPr/>
          <p:nvPr/>
        </p:nvSpPr>
        <p:spPr>
          <a:xfrm>
            <a:off x="1297858" y="1120877"/>
            <a:ext cx="6410632" cy="5624052"/>
          </a:xfrm>
          <a:prstGeom prst="verticalScroll">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2000" dirty="0"/>
          </a:p>
          <a:p>
            <a:pPr marL="285750" indent="-285750">
              <a:buFont typeface="Arial" panose="020B0604020202020204" pitchFamily="34" charset="0"/>
              <a:buChar char="•"/>
            </a:pPr>
            <a:endParaRPr lang="sv-SE" sz="2000" b="1" dirty="0">
              <a:solidFill>
                <a:schemeClr val="tx1"/>
              </a:solidFill>
            </a:endParaRPr>
          </a:p>
          <a:p>
            <a:pPr marL="285750" indent="-285750">
              <a:buFont typeface="Arial" panose="020B0604020202020204" pitchFamily="34" charset="0"/>
              <a:buChar char="•"/>
            </a:pPr>
            <a:endParaRPr lang="sv-SE" sz="2000" b="1" dirty="0">
              <a:solidFill>
                <a:schemeClr val="tx1"/>
              </a:solidFill>
            </a:endParaRPr>
          </a:p>
          <a:p>
            <a:pPr marL="285750" indent="-285750">
              <a:buFont typeface="Arial" panose="020B0604020202020204" pitchFamily="34" charset="0"/>
              <a:buChar char="•"/>
            </a:pPr>
            <a:r>
              <a:rPr lang="sv-SE" sz="2000" b="1" dirty="0">
                <a:solidFill>
                  <a:schemeClr val="tx1"/>
                </a:solidFill>
              </a:rPr>
              <a:t>Repetera och fräscha upp kunskaper</a:t>
            </a:r>
          </a:p>
          <a:p>
            <a:pPr marL="285750" indent="-285750">
              <a:buFont typeface="Arial" panose="020B0604020202020204" pitchFamily="34" charset="0"/>
              <a:buChar char="•"/>
            </a:pPr>
            <a:endParaRPr lang="sv-SE" sz="2000" b="1" dirty="0">
              <a:solidFill>
                <a:schemeClr val="tx1"/>
              </a:solidFill>
            </a:endParaRPr>
          </a:p>
          <a:p>
            <a:pPr marL="285750" indent="-285750">
              <a:buFont typeface="Arial" panose="020B0604020202020204" pitchFamily="34" charset="0"/>
              <a:buChar char="•"/>
            </a:pPr>
            <a:r>
              <a:rPr lang="sv-SE" sz="2000" b="1" dirty="0">
                <a:solidFill>
                  <a:schemeClr val="tx1"/>
                </a:solidFill>
              </a:rPr>
              <a:t>Ställa frågor och få svar</a:t>
            </a:r>
          </a:p>
          <a:p>
            <a:pPr marL="285750" indent="-285750">
              <a:buFont typeface="Arial" panose="020B0604020202020204" pitchFamily="34" charset="0"/>
              <a:buChar char="•"/>
            </a:pPr>
            <a:endParaRPr lang="sv-SE" sz="2000" b="1" dirty="0">
              <a:solidFill>
                <a:schemeClr val="tx1"/>
              </a:solidFill>
            </a:endParaRPr>
          </a:p>
          <a:p>
            <a:pPr marL="285750" indent="-285750">
              <a:buFont typeface="Arial" panose="020B0604020202020204" pitchFamily="34" charset="0"/>
              <a:buChar char="•"/>
            </a:pPr>
            <a:r>
              <a:rPr lang="sv-SE" sz="2000" b="1" dirty="0">
                <a:solidFill>
                  <a:schemeClr val="tx1"/>
                </a:solidFill>
              </a:rPr>
              <a:t>Utbyta erfarenheter och få tips</a:t>
            </a:r>
          </a:p>
          <a:p>
            <a:pPr marL="285750" indent="-285750">
              <a:buFont typeface="Arial" panose="020B0604020202020204" pitchFamily="34" charset="0"/>
              <a:buChar char="•"/>
            </a:pPr>
            <a:endParaRPr lang="sv-SE" sz="2000" b="1" dirty="0">
              <a:solidFill>
                <a:schemeClr val="tx1"/>
              </a:solidFill>
            </a:endParaRPr>
          </a:p>
          <a:p>
            <a:pPr marL="285750" indent="-285750">
              <a:buFont typeface="Arial" panose="020B0604020202020204" pitchFamily="34" charset="0"/>
              <a:buChar char="•"/>
            </a:pPr>
            <a:r>
              <a:rPr lang="sv-SE" sz="2000" b="1" dirty="0">
                <a:solidFill>
                  <a:schemeClr val="tx1"/>
                </a:solidFill>
              </a:rPr>
              <a:t>Få inspiration</a:t>
            </a:r>
          </a:p>
        </p:txBody>
      </p:sp>
    </p:spTree>
    <p:extLst>
      <p:ext uri="{BB962C8B-B14F-4D97-AF65-F5344CB8AC3E}">
        <p14:creationId xmlns:p14="http://schemas.microsoft.com/office/powerpoint/2010/main" val="3563359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813B-63E1-0808-833B-25C88D165BC8}"/>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3702CBB2-897A-E542-D0DC-2CCC993D2E1F}"/>
              </a:ext>
            </a:extLst>
          </p:cNvPr>
          <p:cNvSpPr>
            <a:spLocks noGrp="1"/>
          </p:cNvSpPr>
          <p:nvPr>
            <p:ph type="title"/>
          </p:nvPr>
        </p:nvSpPr>
        <p:spPr/>
        <p:txBody>
          <a:bodyPr/>
          <a:lstStyle/>
          <a:p>
            <a:r>
              <a:rPr lang="sv-SE"/>
              <a:t>Sidan ”Begär omprövning” öppnas…..</a:t>
            </a:r>
          </a:p>
        </p:txBody>
      </p:sp>
      <p:sp>
        <p:nvSpPr>
          <p:cNvPr id="6" name="Platshållare för innehåll 5">
            <a:extLst>
              <a:ext uri="{FF2B5EF4-FFF2-40B4-BE49-F238E27FC236}">
                <a16:creationId xmlns:a16="http://schemas.microsoft.com/office/drawing/2014/main" id="{4F9EE3D4-D6D9-28D7-0354-4DB522CE594E}"/>
              </a:ext>
            </a:extLst>
          </p:cNvPr>
          <p:cNvSpPr>
            <a:spLocks noGrp="1"/>
          </p:cNvSpPr>
          <p:nvPr>
            <p:ph sz="quarter" idx="14"/>
          </p:nvPr>
        </p:nvSpPr>
        <p:spPr>
          <a:xfrm>
            <a:off x="3478470" y="4236333"/>
            <a:ext cx="7262555" cy="2011584"/>
          </a:xfrm>
        </p:spPr>
        <p:txBody>
          <a:bodyPr/>
          <a:lstStyle/>
          <a:p>
            <a:r>
              <a:rPr lang="sv-SE"/>
              <a:t>Vad vill du ha omprövat? </a:t>
            </a:r>
          </a:p>
          <a:p>
            <a:r>
              <a:rPr lang="sv-SE"/>
              <a:t>Hur vill du att beslutet ska ändras? </a:t>
            </a:r>
          </a:p>
          <a:p>
            <a:r>
              <a:rPr lang="sv-SE"/>
              <a:t>Vilka skäl har du för ändring av beslutet?</a:t>
            </a:r>
          </a:p>
          <a:p>
            <a:endParaRPr lang="sv-SE"/>
          </a:p>
        </p:txBody>
      </p:sp>
      <p:pic>
        <p:nvPicPr>
          <p:cNvPr id="8" name="Bildobjekt 7">
            <a:extLst>
              <a:ext uri="{FF2B5EF4-FFF2-40B4-BE49-F238E27FC236}">
                <a16:creationId xmlns:a16="http://schemas.microsoft.com/office/drawing/2014/main" id="{5D455030-F80F-9D0C-6123-8A46F9B31AF0}"/>
              </a:ext>
            </a:extLst>
          </p:cNvPr>
          <p:cNvPicPr>
            <a:picLocks noChangeAspect="1"/>
          </p:cNvPicPr>
          <p:nvPr/>
        </p:nvPicPr>
        <p:blipFill>
          <a:blip r:embed="rId3"/>
          <a:stretch>
            <a:fillRect/>
          </a:stretch>
        </p:blipFill>
        <p:spPr>
          <a:xfrm>
            <a:off x="515938" y="996337"/>
            <a:ext cx="2962532" cy="5494820"/>
          </a:xfrm>
          <a:prstGeom prst="rect">
            <a:avLst/>
          </a:prstGeom>
        </p:spPr>
      </p:pic>
      <p:sp>
        <p:nvSpPr>
          <p:cNvPr id="9" name="Ellips 8">
            <a:extLst>
              <a:ext uri="{FF2B5EF4-FFF2-40B4-BE49-F238E27FC236}">
                <a16:creationId xmlns:a16="http://schemas.microsoft.com/office/drawing/2014/main" id="{0945CE88-7D80-0982-CE3A-E00CAE08314A}"/>
              </a:ext>
            </a:extLst>
          </p:cNvPr>
          <p:cNvSpPr/>
          <p:nvPr/>
        </p:nvSpPr>
        <p:spPr>
          <a:xfrm>
            <a:off x="1484008" y="6207919"/>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58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CE20-21B9-6D4F-D34B-987FCFE6431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AB2BD5-8990-64CF-0FE1-5502EC5DBB43}"/>
              </a:ext>
            </a:extLst>
          </p:cNvPr>
          <p:cNvSpPr>
            <a:spLocks noGrp="1"/>
          </p:cNvSpPr>
          <p:nvPr>
            <p:ph type="title"/>
          </p:nvPr>
        </p:nvSpPr>
        <p:spPr/>
        <p:txBody>
          <a:bodyPr/>
          <a:lstStyle/>
          <a:p>
            <a:r>
              <a:rPr lang="sv-SE"/>
              <a:t>Synpunkter på handläggning/bemötande</a:t>
            </a:r>
          </a:p>
        </p:txBody>
      </p:sp>
      <p:pic>
        <p:nvPicPr>
          <p:cNvPr id="6" name="Bildobjekt 5">
            <a:extLst>
              <a:ext uri="{FF2B5EF4-FFF2-40B4-BE49-F238E27FC236}">
                <a16:creationId xmlns:a16="http://schemas.microsoft.com/office/drawing/2014/main" id="{849BC6A3-8FA9-3024-FFB3-CFB32F1F01C9}"/>
              </a:ext>
            </a:extLst>
          </p:cNvPr>
          <p:cNvPicPr>
            <a:picLocks noChangeAspect="1"/>
          </p:cNvPicPr>
          <p:nvPr/>
        </p:nvPicPr>
        <p:blipFill>
          <a:blip r:embed="rId3"/>
          <a:stretch>
            <a:fillRect/>
          </a:stretch>
        </p:blipFill>
        <p:spPr>
          <a:xfrm>
            <a:off x="766763" y="1286751"/>
            <a:ext cx="7131417" cy="5454930"/>
          </a:xfrm>
          <a:prstGeom prst="rect">
            <a:avLst/>
          </a:prstGeom>
        </p:spPr>
      </p:pic>
      <p:sp>
        <p:nvSpPr>
          <p:cNvPr id="7" name="Ellips 6">
            <a:extLst>
              <a:ext uri="{FF2B5EF4-FFF2-40B4-BE49-F238E27FC236}">
                <a16:creationId xmlns:a16="http://schemas.microsoft.com/office/drawing/2014/main" id="{DAC433C3-8A5A-8943-7540-26BC16B46758}"/>
              </a:ext>
            </a:extLst>
          </p:cNvPr>
          <p:cNvSpPr/>
          <p:nvPr/>
        </p:nvSpPr>
        <p:spPr>
          <a:xfrm>
            <a:off x="3108960" y="1170433"/>
            <a:ext cx="886968" cy="612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FD5A9C0D-3E9C-89A4-CD85-158ED869C8D5}"/>
              </a:ext>
            </a:extLst>
          </p:cNvPr>
          <p:cNvSpPr/>
          <p:nvPr/>
        </p:nvSpPr>
        <p:spPr>
          <a:xfrm>
            <a:off x="5815584" y="5824729"/>
            <a:ext cx="2082596" cy="832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99EB968F-D011-55C3-5BDB-E47BF60AD2FB}"/>
              </a:ext>
            </a:extLst>
          </p:cNvPr>
          <p:cNvPicPr>
            <a:picLocks noChangeAspect="1"/>
          </p:cNvPicPr>
          <p:nvPr/>
        </p:nvPicPr>
        <p:blipFill>
          <a:blip r:embed="rId4"/>
          <a:stretch>
            <a:fillRect/>
          </a:stretch>
        </p:blipFill>
        <p:spPr>
          <a:xfrm>
            <a:off x="7987188" y="365317"/>
            <a:ext cx="4030128" cy="6492683"/>
          </a:xfrm>
          <a:prstGeom prst="rect">
            <a:avLst/>
          </a:prstGeom>
        </p:spPr>
      </p:pic>
    </p:spTree>
    <p:extLst>
      <p:ext uri="{BB962C8B-B14F-4D97-AF65-F5344CB8AC3E}">
        <p14:creationId xmlns:p14="http://schemas.microsoft.com/office/powerpoint/2010/main" val="40330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63E0-2D7C-6482-068C-56544000754B}"/>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CBB11A91-1E0B-7071-E288-631D7E8E7218}"/>
              </a:ext>
            </a:extLst>
          </p:cNvPr>
          <p:cNvSpPr>
            <a:spLocks noGrp="1"/>
          </p:cNvSpPr>
          <p:nvPr>
            <p:ph type="ctrTitle"/>
          </p:nvPr>
        </p:nvSpPr>
        <p:spPr/>
        <p:txBody>
          <a:bodyPr anchor="b">
            <a:normAutofit fontScale="90000"/>
          </a:bodyPr>
          <a:lstStyle/>
          <a:p>
            <a:br>
              <a:rPr lang="sv-SE"/>
            </a:br>
            <a:br>
              <a:rPr lang="sv-SE"/>
            </a:br>
            <a:br>
              <a:rPr lang="sv-SE"/>
            </a:br>
            <a:r>
              <a:rPr lang="sv-SE">
                <a:solidFill>
                  <a:schemeClr val="bg1">
                    <a:lumMod val="95000"/>
                  </a:schemeClr>
                </a:solidFill>
              </a:rPr>
              <a:t>Försäkring vid dödsfall </a:t>
            </a:r>
            <a:br>
              <a:rPr lang="sv-SE"/>
            </a:br>
            <a:endParaRPr lang="sv-SE"/>
          </a:p>
        </p:txBody>
      </p:sp>
      <p:sp>
        <p:nvSpPr>
          <p:cNvPr id="3" name="Platshållare för bildnummer 2" hidden="1">
            <a:extLst>
              <a:ext uri="{FF2B5EF4-FFF2-40B4-BE49-F238E27FC236}">
                <a16:creationId xmlns:a16="http://schemas.microsoft.com/office/drawing/2014/main" id="{D2DAAA62-4AB0-9672-CC08-B7FDF543E96B}"/>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22</a:t>
            </a:fld>
            <a:endParaRPr lang="sv-SE"/>
          </a:p>
        </p:txBody>
      </p:sp>
    </p:spTree>
    <p:extLst>
      <p:ext uri="{BB962C8B-B14F-4D97-AF65-F5344CB8AC3E}">
        <p14:creationId xmlns:p14="http://schemas.microsoft.com/office/powerpoint/2010/main" val="218202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5D535-C23E-3E25-C7DD-DEEF04C67CB0}"/>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6E6E5173-763A-A86A-728A-119DD0B9FCCF}"/>
              </a:ext>
            </a:extLst>
          </p:cNvPr>
          <p:cNvSpPr/>
          <p:nvPr/>
        </p:nvSpPr>
        <p:spPr>
          <a:xfrm>
            <a:off x="825055" y="177172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a:solidFill>
                  <a:srgbClr val="005541"/>
                </a:solidFill>
                <a:latin typeface="Arial"/>
              </a:rPr>
              <a:t>  </a:t>
            </a:r>
            <a:r>
              <a:rPr lang="sv-SE" sz="2000" b="1">
                <a:solidFill>
                  <a:srgbClr val="005541"/>
                </a:solidFill>
                <a:latin typeface="Arial"/>
              </a:rPr>
              <a:t>Begravningshjälp</a:t>
            </a:r>
          </a:p>
        </p:txBody>
      </p:sp>
      <p:sp>
        <p:nvSpPr>
          <p:cNvPr id="13" name="Rektangel 12">
            <a:extLst>
              <a:ext uri="{FF2B5EF4-FFF2-40B4-BE49-F238E27FC236}">
                <a16:creationId xmlns:a16="http://schemas.microsoft.com/office/drawing/2014/main" id="{955EC76A-3F21-55F6-86A2-645BA2360190}"/>
              </a:ext>
            </a:extLst>
          </p:cNvPr>
          <p:cNvSpPr/>
          <p:nvPr/>
        </p:nvSpPr>
        <p:spPr>
          <a:xfrm>
            <a:off x="846249" y="2859237"/>
            <a:ext cx="9052927" cy="246339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spcBef>
                <a:spcPct val="50000"/>
              </a:spcBef>
            </a:pPr>
            <a:br>
              <a:rPr lang="sv-SE" sz="2000">
                <a:solidFill>
                  <a:schemeClr val="accent3"/>
                </a:solidFill>
              </a:rPr>
            </a:br>
            <a:r>
              <a:rPr lang="sv-SE" sz="2000">
                <a:solidFill>
                  <a:schemeClr val="accent3"/>
                </a:solidFill>
              </a:rPr>
              <a:t>							</a:t>
            </a:r>
            <a:br>
              <a:rPr lang="sv-SE" sz="2000" b="1">
                <a:solidFill>
                  <a:schemeClr val="accent3"/>
                </a:solidFill>
              </a:rPr>
            </a:br>
            <a:endParaRPr lang="sv-SE" sz="2000" b="1">
              <a:solidFill>
                <a:schemeClr val="accent3"/>
              </a:solidFill>
            </a:endParaRPr>
          </a:p>
        </p:txBody>
      </p:sp>
      <p:sp>
        <p:nvSpPr>
          <p:cNvPr id="18" name="Rektangel 17">
            <a:extLst>
              <a:ext uri="{FF2B5EF4-FFF2-40B4-BE49-F238E27FC236}">
                <a16:creationId xmlns:a16="http://schemas.microsoft.com/office/drawing/2014/main" id="{A5C17D58-233C-7143-9EAB-9046EBF95B68}"/>
              </a:ext>
            </a:extLst>
          </p:cNvPr>
          <p:cNvSpPr/>
          <p:nvPr/>
        </p:nvSpPr>
        <p:spPr>
          <a:xfrm>
            <a:off x="3912151" y="177172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a:solidFill>
                  <a:srgbClr val="005541"/>
                </a:solidFill>
                <a:latin typeface="Arial"/>
              </a:rPr>
              <a:t>  Barnbelopp</a:t>
            </a:r>
          </a:p>
        </p:txBody>
      </p:sp>
      <p:sp>
        <p:nvSpPr>
          <p:cNvPr id="19" name="Rektangel 18">
            <a:extLst>
              <a:ext uri="{FF2B5EF4-FFF2-40B4-BE49-F238E27FC236}">
                <a16:creationId xmlns:a16="http://schemas.microsoft.com/office/drawing/2014/main" id="{62317C84-E8E9-51A3-A99C-09F13A6F125B}"/>
              </a:ext>
            </a:extLst>
          </p:cNvPr>
          <p:cNvSpPr/>
          <p:nvPr/>
        </p:nvSpPr>
        <p:spPr>
          <a:xfrm>
            <a:off x="6985262" y="1771723"/>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a:solidFill>
                  <a:srgbClr val="005541"/>
                </a:solidFill>
                <a:latin typeface="Arial"/>
              </a:rPr>
              <a:t>  Grundbelopp</a:t>
            </a:r>
          </a:p>
        </p:txBody>
      </p:sp>
      <p:pic>
        <p:nvPicPr>
          <p:cNvPr id="20" name="Picture 2" descr="http://www.kpa.se/Global/bildbank/m-logotyper/kpa-pension.jpg">
            <a:extLst>
              <a:ext uri="{FF2B5EF4-FFF2-40B4-BE49-F238E27FC236}">
                <a16:creationId xmlns:a16="http://schemas.microsoft.com/office/drawing/2014/main" id="{32E9040F-7EA2-D480-E16B-A8FC5CF5C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3">
            <a:extLst>
              <a:ext uri="{FF2B5EF4-FFF2-40B4-BE49-F238E27FC236}">
                <a16:creationId xmlns:a16="http://schemas.microsoft.com/office/drawing/2014/main" id="{61E9583C-96FE-FCC0-3C42-95FC45B73267}"/>
              </a:ext>
            </a:extLst>
          </p:cNvPr>
          <p:cNvSpPr txBox="1">
            <a:spLocks/>
          </p:cNvSpPr>
          <p:nvPr/>
        </p:nvSpPr>
        <p:spPr>
          <a:xfrm>
            <a:off x="766764" y="421481"/>
            <a:ext cx="6516906" cy="531853"/>
          </a:xfrm>
          <a:prstGeom prst="rect">
            <a:avLst/>
          </a:prstGeom>
        </p:spPr>
        <p:txBody>
          <a:bodyPr vert="horz" lIns="0" tIns="0" rIns="0" bIns="0" rtlCol="0" anchor="t">
            <a:no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a:solidFill>
                  <a:schemeClr val="accent1"/>
                </a:solidFill>
              </a:rPr>
              <a:t>Tjänstegrupplivförsäkring TGL-KL</a:t>
            </a:r>
            <a:endParaRPr lang="sv-SE"/>
          </a:p>
        </p:txBody>
      </p:sp>
      <p:sp>
        <p:nvSpPr>
          <p:cNvPr id="14" name="Rektangel 13">
            <a:extLst>
              <a:ext uri="{FF2B5EF4-FFF2-40B4-BE49-F238E27FC236}">
                <a16:creationId xmlns:a16="http://schemas.microsoft.com/office/drawing/2014/main" id="{C3C08CE7-EF11-AA45-7C02-3B5F2FDCD246}"/>
              </a:ext>
            </a:extLst>
          </p:cNvPr>
          <p:cNvSpPr/>
          <p:nvPr/>
        </p:nvSpPr>
        <p:spPr>
          <a:xfrm>
            <a:off x="846249" y="3174575"/>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a:solidFill>
                  <a:schemeClr val="accent3"/>
                </a:solidFill>
                <a:latin typeface="Arial"/>
              </a:rPr>
              <a:t>  </a:t>
            </a:r>
            <a:r>
              <a:rPr lang="sv-SE" sz="2000" b="1">
                <a:solidFill>
                  <a:schemeClr val="accent3"/>
                </a:solidFill>
                <a:latin typeface="Arial"/>
              </a:rPr>
              <a:t>Dödsbo</a:t>
            </a:r>
          </a:p>
        </p:txBody>
      </p:sp>
      <p:sp>
        <p:nvSpPr>
          <p:cNvPr id="15" name="Rektangel 14">
            <a:extLst>
              <a:ext uri="{FF2B5EF4-FFF2-40B4-BE49-F238E27FC236}">
                <a16:creationId xmlns:a16="http://schemas.microsoft.com/office/drawing/2014/main" id="{862CF73F-04C5-D20E-C20D-C9898296255C}"/>
              </a:ext>
            </a:extLst>
          </p:cNvPr>
          <p:cNvSpPr/>
          <p:nvPr/>
        </p:nvSpPr>
        <p:spPr>
          <a:xfrm>
            <a:off x="3960214" y="3213411"/>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400">
              <a:spcBef>
                <a:spcPct val="50000"/>
              </a:spcBef>
              <a:defRPr/>
            </a:pPr>
            <a:r>
              <a:rPr lang="sv-SE" sz="2000" b="1">
                <a:solidFill>
                  <a:schemeClr val="accent3"/>
                </a:solidFill>
                <a:latin typeface="Arial"/>
              </a:rPr>
              <a:t>Barn &lt; 20 år</a:t>
            </a:r>
          </a:p>
        </p:txBody>
      </p:sp>
      <p:sp>
        <p:nvSpPr>
          <p:cNvPr id="16" name="Rektangel 15">
            <a:extLst>
              <a:ext uri="{FF2B5EF4-FFF2-40B4-BE49-F238E27FC236}">
                <a16:creationId xmlns:a16="http://schemas.microsoft.com/office/drawing/2014/main" id="{F193511F-95F9-37B8-2F72-76FCCD7D97BA}"/>
              </a:ext>
            </a:extLst>
          </p:cNvPr>
          <p:cNvSpPr/>
          <p:nvPr/>
        </p:nvSpPr>
        <p:spPr>
          <a:xfrm>
            <a:off x="6963261" y="3141342"/>
            <a:ext cx="2965123" cy="141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a:solidFill>
                  <a:schemeClr val="accent3"/>
                </a:solidFill>
                <a:latin typeface="Arial"/>
              </a:rPr>
              <a:t>  Make/maka/</a:t>
            </a:r>
            <a:r>
              <a:rPr lang="sv-SE" sz="2000" b="1" err="1">
                <a:solidFill>
                  <a:schemeClr val="accent3"/>
                </a:solidFill>
                <a:latin typeface="Arial"/>
              </a:rPr>
              <a:t>reg.partner</a:t>
            </a:r>
            <a:endParaRPr lang="sv-SE" sz="2000" b="1">
              <a:solidFill>
                <a:schemeClr val="accent3"/>
              </a:solidFill>
              <a:latin typeface="Arial"/>
            </a:endParaRPr>
          </a:p>
          <a:p>
            <a:pPr defTabSz="914400">
              <a:spcBef>
                <a:spcPct val="50000"/>
              </a:spcBef>
              <a:defRPr/>
            </a:pPr>
            <a:r>
              <a:rPr lang="sv-SE" sz="2000" b="1">
                <a:solidFill>
                  <a:schemeClr val="accent3"/>
                </a:solidFill>
                <a:latin typeface="Arial"/>
              </a:rPr>
              <a:t>Sambo</a:t>
            </a:r>
          </a:p>
          <a:p>
            <a:pPr defTabSz="914400">
              <a:spcBef>
                <a:spcPct val="50000"/>
              </a:spcBef>
              <a:defRPr/>
            </a:pPr>
            <a:r>
              <a:rPr lang="sv-SE" sz="2000" b="1">
                <a:solidFill>
                  <a:schemeClr val="accent3"/>
                </a:solidFill>
                <a:latin typeface="Arial"/>
              </a:rPr>
              <a:t>Barn</a:t>
            </a:r>
          </a:p>
          <a:p>
            <a:pPr defTabSz="914400">
              <a:spcBef>
                <a:spcPct val="50000"/>
              </a:spcBef>
              <a:defRPr/>
            </a:pPr>
            <a:endParaRPr lang="sv-SE" sz="2000" b="1">
              <a:solidFill>
                <a:schemeClr val="accent3"/>
              </a:solidFill>
              <a:latin typeface="Arial"/>
            </a:endParaRPr>
          </a:p>
        </p:txBody>
      </p:sp>
      <p:sp>
        <p:nvSpPr>
          <p:cNvPr id="2" name="textruta 1">
            <a:extLst>
              <a:ext uri="{FF2B5EF4-FFF2-40B4-BE49-F238E27FC236}">
                <a16:creationId xmlns:a16="http://schemas.microsoft.com/office/drawing/2014/main" id="{473AC4EF-2F54-DA65-D425-DD1759329B12}"/>
              </a:ext>
            </a:extLst>
          </p:cNvPr>
          <p:cNvSpPr txBox="1"/>
          <p:nvPr/>
        </p:nvSpPr>
        <p:spPr>
          <a:xfrm>
            <a:off x="7007262" y="2859237"/>
            <a:ext cx="2921122" cy="2463390"/>
          </a:xfrm>
          <a:prstGeom prst="rect">
            <a:avLst/>
          </a:prstGeom>
          <a:solidFill>
            <a:schemeClr val="accent5"/>
          </a:solidFill>
        </p:spPr>
        <p:txBody>
          <a:bodyPr wrap="square" lIns="0" tIns="0" rIns="0" bIns="0" rtlCol="0" anchor="ctr" anchorCtr="0">
            <a:noAutofit/>
          </a:bodyPr>
          <a:lstStyle/>
          <a:p>
            <a:pPr algn="ctr">
              <a:spcBef>
                <a:spcPct val="50000"/>
              </a:spcBef>
            </a:pPr>
            <a:r>
              <a:rPr lang="sv-SE" sz="2800" b="1">
                <a:solidFill>
                  <a:schemeClr val="accent3"/>
                </a:solidFill>
              </a:rPr>
              <a:t>Särskilt förmånstagar-förordnande</a:t>
            </a:r>
          </a:p>
        </p:txBody>
      </p:sp>
    </p:spTree>
    <p:extLst>
      <p:ext uri="{BB962C8B-B14F-4D97-AF65-F5344CB8AC3E}">
        <p14:creationId xmlns:p14="http://schemas.microsoft.com/office/powerpoint/2010/main" val="666390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74F5-75E3-DF50-B632-22AB5B9E6BCE}"/>
            </a:ext>
          </a:extLst>
        </p:cNvPr>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DD3C84DF-BE37-CB9C-7281-4EF865BCF062}"/>
              </a:ext>
            </a:extLst>
          </p:cNvPr>
          <p:cNvPicPr>
            <a:picLocks noGrp="1" noChangeAspect="1"/>
          </p:cNvPicPr>
          <p:nvPr>
            <p:ph sz="quarter" idx="14"/>
          </p:nvPr>
        </p:nvPicPr>
        <p:blipFill>
          <a:blip r:embed="rId3"/>
          <a:stretch>
            <a:fillRect/>
          </a:stretch>
        </p:blipFill>
        <p:spPr>
          <a:xfrm rot="21025022">
            <a:off x="1032585" y="1277167"/>
            <a:ext cx="3457333" cy="4893197"/>
          </a:xfrm>
          <a:effectLst>
            <a:outerShdw blurRad="228600" dist="368300" dir="7320000" sx="104000" sy="104000" algn="tr" rotWithShape="0">
              <a:schemeClr val="bg1">
                <a:lumMod val="65000"/>
                <a:alpha val="88000"/>
              </a:schemeClr>
            </a:outerShdw>
          </a:effectLst>
        </p:spPr>
      </p:pic>
      <p:sp>
        <p:nvSpPr>
          <p:cNvPr id="5" name="Rubrik 4">
            <a:extLst>
              <a:ext uri="{FF2B5EF4-FFF2-40B4-BE49-F238E27FC236}">
                <a16:creationId xmlns:a16="http://schemas.microsoft.com/office/drawing/2014/main" id="{82C94FB3-CDB2-AB96-33F2-22C959D88A87}"/>
              </a:ext>
            </a:extLst>
          </p:cNvPr>
          <p:cNvSpPr>
            <a:spLocks noGrp="1"/>
          </p:cNvSpPr>
          <p:nvPr>
            <p:ph type="title"/>
          </p:nvPr>
        </p:nvSpPr>
        <p:spPr>
          <a:xfrm>
            <a:off x="665163" y="594201"/>
            <a:ext cx="9985375" cy="1027907"/>
          </a:xfrm>
        </p:spPr>
        <p:txBody>
          <a:bodyPr/>
          <a:lstStyle/>
          <a:p>
            <a:r>
              <a:rPr lang="sv-SE" dirty="0"/>
              <a:t>Särskilt förmånstagarförordnande – KPA Pension </a:t>
            </a:r>
          </a:p>
        </p:txBody>
      </p:sp>
      <p:sp>
        <p:nvSpPr>
          <p:cNvPr id="2" name="textruta 1">
            <a:extLst>
              <a:ext uri="{FF2B5EF4-FFF2-40B4-BE49-F238E27FC236}">
                <a16:creationId xmlns:a16="http://schemas.microsoft.com/office/drawing/2014/main" id="{3621A5F9-694D-21D9-5064-6C2FB414DDE9}"/>
              </a:ext>
            </a:extLst>
          </p:cNvPr>
          <p:cNvSpPr txBox="1"/>
          <p:nvPr/>
        </p:nvSpPr>
        <p:spPr>
          <a:xfrm>
            <a:off x="5862320" y="1432560"/>
            <a:ext cx="4389120" cy="4978400"/>
          </a:xfrm>
          <a:prstGeom prst="rect">
            <a:avLst/>
          </a:prstGeom>
          <a:noFill/>
        </p:spPr>
        <p:txBody>
          <a:bodyPr wrap="square" lIns="0" tIns="0" rIns="0" bIns="0" rtlCol="0" anchor="t" anchorCtr="0">
            <a:noAutofit/>
          </a:bodyPr>
          <a:lstStyle/>
          <a:p>
            <a:r>
              <a:rPr lang="sv-SE" sz="1600" b="1" dirty="0"/>
              <a:t>Alternativ 1: </a:t>
            </a:r>
            <a:r>
              <a:rPr lang="sv-SE" sz="1600" dirty="0"/>
              <a:t>Här anger du om sambo ska få grundbeloppet. Sambon ska anges.</a:t>
            </a:r>
          </a:p>
          <a:p>
            <a:endParaRPr lang="sv-SE" sz="1600" b="1" dirty="0"/>
          </a:p>
          <a:p>
            <a:r>
              <a:rPr lang="sv-SE" sz="1600" b="1" dirty="0"/>
              <a:t>Alternativ 2: </a:t>
            </a:r>
            <a:r>
              <a:rPr lang="sv-SE" sz="1600" dirty="0"/>
              <a:t>Här anger du om arvsberättigade barn ska få grundbeloppet.</a:t>
            </a:r>
          </a:p>
          <a:p>
            <a:endParaRPr lang="sv-SE" sz="1600" b="1" dirty="0"/>
          </a:p>
          <a:p>
            <a:r>
              <a:rPr lang="sv-SE" sz="1600" b="1" dirty="0"/>
              <a:t>Alternativ 3: </a:t>
            </a:r>
            <a:r>
              <a:rPr lang="sv-SE" sz="1600" dirty="0"/>
              <a:t> Här anger du om flera förmånstagare ska få dela på grundbeloppet.</a:t>
            </a:r>
          </a:p>
          <a:p>
            <a:endParaRPr lang="sv-SE" sz="1600" b="1" dirty="0"/>
          </a:p>
          <a:p>
            <a:r>
              <a:rPr lang="sv-SE" sz="1600" b="1" dirty="0"/>
              <a:t>Alternativ 4: </a:t>
            </a:r>
            <a:r>
              <a:rPr lang="sv-SE" sz="1600" dirty="0"/>
              <a:t>Här kan du ange turordningen för de som ska få grundbeloppet</a:t>
            </a:r>
          </a:p>
          <a:p>
            <a:endParaRPr lang="sv-SE" sz="1600" b="1" dirty="0"/>
          </a:p>
          <a:p>
            <a:r>
              <a:rPr lang="sv-SE" sz="1600" b="1" dirty="0"/>
              <a:t>Alternativ 5: </a:t>
            </a:r>
            <a:r>
              <a:rPr lang="sv-SE" sz="1600" dirty="0"/>
              <a:t>Här ”nollställer” du eventuella tidigare förmånstagar-förordnanden och återställer till standardförordnande</a:t>
            </a:r>
            <a:endParaRPr lang="sv-SE" sz="1600" b="1" dirty="0"/>
          </a:p>
        </p:txBody>
      </p:sp>
    </p:spTree>
    <p:extLst>
      <p:ext uri="{BB962C8B-B14F-4D97-AF65-F5344CB8AC3E}">
        <p14:creationId xmlns:p14="http://schemas.microsoft.com/office/powerpoint/2010/main" val="292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dissolv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B11F-FD0A-7CCA-2C1F-943E3D3205A7}"/>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64CD8557-1F2D-428B-31AC-608E273B959C}"/>
              </a:ext>
            </a:extLst>
          </p:cNvPr>
          <p:cNvSpPr>
            <a:spLocks noGrp="1"/>
          </p:cNvSpPr>
          <p:nvPr>
            <p:ph type="ctrTitle"/>
          </p:nvPr>
        </p:nvSpPr>
        <p:spPr>
          <a:xfrm>
            <a:off x="1704975" y="1504314"/>
            <a:ext cx="9036048" cy="1924685"/>
          </a:xfrm>
        </p:spPr>
        <p:txBody>
          <a:bodyPr anchor="b">
            <a:normAutofit/>
          </a:bodyPr>
          <a:lstStyle/>
          <a:p>
            <a:r>
              <a:rPr lang="sv-SE" dirty="0">
                <a:solidFill>
                  <a:schemeClr val="bg1">
                    <a:lumMod val="95000"/>
                  </a:schemeClr>
                </a:solidFill>
              </a:rPr>
              <a:t>Kännedomsundersökning  </a:t>
            </a:r>
          </a:p>
        </p:txBody>
      </p:sp>
    </p:spTree>
    <p:extLst>
      <p:ext uri="{BB962C8B-B14F-4D97-AF65-F5344CB8AC3E}">
        <p14:creationId xmlns:p14="http://schemas.microsoft.com/office/powerpoint/2010/main" val="21350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547C5-286F-173E-90B1-78ADA7CFBA20}"/>
            </a:ext>
          </a:extLst>
        </p:cNvPr>
        <p:cNvGrpSpPr/>
        <p:nvPr/>
      </p:nvGrpSpPr>
      <p:grpSpPr>
        <a:xfrm>
          <a:off x="0" y="0"/>
          <a:ext cx="0" cy="0"/>
          <a:chOff x="0" y="0"/>
          <a:chExt cx="0" cy="0"/>
        </a:xfrm>
      </p:grpSpPr>
      <p:pic>
        <p:nvPicPr>
          <p:cNvPr id="6" name="Platshållare för innehåll 5" descr="En bild som visar rita, klädsel, tecknad serie, Människoansikte&#10;&#10;Automatiskt genererad beskrivning">
            <a:extLst>
              <a:ext uri="{FF2B5EF4-FFF2-40B4-BE49-F238E27FC236}">
                <a16:creationId xmlns:a16="http://schemas.microsoft.com/office/drawing/2014/main" id="{3D19D352-FD5C-FFE1-BDD6-429F9A98F30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82820" y="884772"/>
            <a:ext cx="4389437" cy="4389437"/>
          </a:xfrm>
          <a:noFill/>
        </p:spPr>
      </p:pic>
      <p:sp>
        <p:nvSpPr>
          <p:cNvPr id="11" name="Content Placeholder 3">
            <a:extLst>
              <a:ext uri="{FF2B5EF4-FFF2-40B4-BE49-F238E27FC236}">
                <a16:creationId xmlns:a16="http://schemas.microsoft.com/office/drawing/2014/main" id="{339B49FC-A78D-2B67-0FFF-ACC106AC67FB}"/>
              </a:ext>
            </a:extLst>
          </p:cNvPr>
          <p:cNvSpPr>
            <a:spLocks noGrp="1"/>
          </p:cNvSpPr>
          <p:nvPr>
            <p:ph sz="quarter" idx="16"/>
          </p:nvPr>
        </p:nvSpPr>
        <p:spPr>
          <a:xfrm>
            <a:off x="3578256" y="2044326"/>
            <a:ext cx="8519046" cy="4389437"/>
          </a:xfrm>
        </p:spPr>
        <p:txBody>
          <a:bodyPr/>
          <a:lstStyle/>
          <a:p>
            <a:r>
              <a:rPr lang="en-US" err="1"/>
              <a:t>Görs</a:t>
            </a:r>
            <a:r>
              <a:rPr lang="en-US"/>
              <a:t> en </a:t>
            </a:r>
            <a:r>
              <a:rPr lang="en-US" err="1"/>
              <a:t>gång</a:t>
            </a:r>
            <a:r>
              <a:rPr lang="en-US"/>
              <a:t>/</a:t>
            </a:r>
            <a:r>
              <a:rPr lang="en-US" err="1"/>
              <a:t>år</a:t>
            </a:r>
            <a:r>
              <a:rPr lang="en-US"/>
              <a:t> i </a:t>
            </a:r>
            <a:r>
              <a:rPr lang="en-US" err="1"/>
              <a:t>samarbete</a:t>
            </a:r>
            <a:r>
              <a:rPr lang="en-US"/>
              <a:t> med Novus, </a:t>
            </a:r>
            <a:r>
              <a:rPr lang="en-US" err="1"/>
              <a:t>senast</a:t>
            </a:r>
            <a:r>
              <a:rPr lang="en-US"/>
              <a:t> I </a:t>
            </a:r>
            <a:r>
              <a:rPr lang="en-US" err="1"/>
              <a:t>november</a:t>
            </a:r>
            <a:r>
              <a:rPr lang="en-US"/>
              <a:t> -24</a:t>
            </a:r>
          </a:p>
          <a:p>
            <a:r>
              <a:rPr lang="en-US" err="1"/>
              <a:t>Syfte</a:t>
            </a:r>
            <a:r>
              <a:rPr lang="en-US"/>
              <a:t>: se </a:t>
            </a:r>
            <a:r>
              <a:rPr lang="en-US" err="1"/>
              <a:t>hur</a:t>
            </a:r>
            <a:r>
              <a:rPr lang="en-US"/>
              <a:t> </a:t>
            </a:r>
            <a:r>
              <a:rPr lang="en-US" err="1"/>
              <a:t>kännedomen</a:t>
            </a:r>
            <a:r>
              <a:rPr lang="en-US"/>
              <a:t> </a:t>
            </a:r>
            <a:r>
              <a:rPr lang="en-US" err="1"/>
              <a:t>förändras</a:t>
            </a:r>
            <a:r>
              <a:rPr lang="en-US"/>
              <a:t> </a:t>
            </a:r>
            <a:r>
              <a:rPr lang="en-US" err="1"/>
              <a:t>över</a:t>
            </a:r>
            <a:r>
              <a:rPr lang="en-US"/>
              <a:t> </a:t>
            </a:r>
            <a:r>
              <a:rPr lang="en-US" err="1"/>
              <a:t>tid</a:t>
            </a:r>
            <a:endParaRPr lang="en-US"/>
          </a:p>
          <a:p>
            <a:r>
              <a:rPr lang="en-US" err="1"/>
              <a:t>Målgrupp</a:t>
            </a:r>
            <a:r>
              <a:rPr lang="en-US"/>
              <a:t>: </a:t>
            </a:r>
            <a:r>
              <a:rPr lang="en-US" err="1"/>
              <a:t>Förvärvsarbetande</a:t>
            </a:r>
            <a:r>
              <a:rPr lang="en-US"/>
              <a:t> 20-65 </a:t>
            </a:r>
            <a:r>
              <a:rPr lang="en-US" err="1"/>
              <a:t>år</a:t>
            </a:r>
            <a:endParaRPr lang="en-US"/>
          </a:p>
          <a:p>
            <a:r>
              <a:rPr lang="en-US"/>
              <a:t>1039 </a:t>
            </a:r>
            <a:r>
              <a:rPr lang="en-US" err="1"/>
              <a:t>webenkäter</a:t>
            </a:r>
            <a:r>
              <a:rPr lang="en-US"/>
              <a:t>, </a:t>
            </a:r>
            <a:r>
              <a:rPr lang="en-US" err="1"/>
              <a:t>varav</a:t>
            </a:r>
            <a:r>
              <a:rPr lang="en-US"/>
              <a:t> 276 </a:t>
            </a:r>
            <a:r>
              <a:rPr lang="en-US" err="1"/>
              <a:t>inom</a:t>
            </a:r>
            <a:r>
              <a:rPr lang="en-US"/>
              <a:t> </a:t>
            </a:r>
            <a:r>
              <a:rPr lang="en-US" err="1"/>
              <a:t>kommun</a:t>
            </a:r>
            <a:r>
              <a:rPr lang="en-US"/>
              <a:t>- </a:t>
            </a:r>
            <a:r>
              <a:rPr lang="en-US" err="1"/>
              <a:t>och</a:t>
            </a:r>
            <a:r>
              <a:rPr lang="en-US"/>
              <a:t> </a:t>
            </a:r>
            <a:r>
              <a:rPr lang="en-US" err="1"/>
              <a:t>regionsektorn</a:t>
            </a:r>
            <a:endParaRPr lang="en-US"/>
          </a:p>
          <a:p>
            <a:r>
              <a:rPr lang="en-US"/>
              <a:t>53% </a:t>
            </a:r>
            <a:r>
              <a:rPr lang="en-US" err="1"/>
              <a:t>kvinnor</a:t>
            </a:r>
            <a:r>
              <a:rPr lang="en-US"/>
              <a:t>, 47% </a:t>
            </a:r>
            <a:r>
              <a:rPr lang="en-US" err="1"/>
              <a:t>män</a:t>
            </a:r>
            <a:endParaRPr lang="en-US"/>
          </a:p>
          <a:p>
            <a:endParaRPr lang="en-US"/>
          </a:p>
        </p:txBody>
      </p:sp>
      <p:sp>
        <p:nvSpPr>
          <p:cNvPr id="4" name="Rubrik 3">
            <a:extLst>
              <a:ext uri="{FF2B5EF4-FFF2-40B4-BE49-F238E27FC236}">
                <a16:creationId xmlns:a16="http://schemas.microsoft.com/office/drawing/2014/main" id="{9B5FCEFE-8AB3-B073-0EC1-78306742D38A}"/>
              </a:ext>
            </a:extLst>
          </p:cNvPr>
          <p:cNvSpPr>
            <a:spLocks noGrp="1"/>
          </p:cNvSpPr>
          <p:nvPr>
            <p:ph type="title"/>
          </p:nvPr>
        </p:nvSpPr>
        <p:spPr>
          <a:xfrm>
            <a:off x="766763" y="421481"/>
            <a:ext cx="9985375" cy="1027907"/>
          </a:xfrm>
        </p:spPr>
        <p:txBody>
          <a:bodyPr anchor="t">
            <a:normAutofit/>
          </a:bodyPr>
          <a:lstStyle/>
          <a:p>
            <a:r>
              <a:rPr lang="sv-SE"/>
              <a:t>Kännedomsundersökning om kollektivavtalade försäkringar</a:t>
            </a:r>
          </a:p>
        </p:txBody>
      </p:sp>
    </p:spTree>
    <p:extLst>
      <p:ext uri="{BB962C8B-B14F-4D97-AF65-F5344CB8AC3E}">
        <p14:creationId xmlns:p14="http://schemas.microsoft.com/office/powerpoint/2010/main" val="301264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3C72-CB2A-A965-0FA0-E61A4A2E3BAC}"/>
            </a:ext>
          </a:extLst>
        </p:cNvPr>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DA7DF4C5-10CD-0484-E9AB-B1B7301A536F}"/>
              </a:ext>
            </a:extLst>
          </p:cNvPr>
          <p:cNvGraphicFramePr>
            <a:graphicFrameLocks noGrp="1"/>
          </p:cNvGraphicFramePr>
          <p:nvPr>
            <p:ph sz="quarter" idx="14"/>
          </p:nvPr>
        </p:nvGraphicFramePr>
        <p:xfrm>
          <a:off x="766762" y="1696656"/>
          <a:ext cx="9416329" cy="46806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ubrik 3">
            <a:extLst>
              <a:ext uri="{FF2B5EF4-FFF2-40B4-BE49-F238E27FC236}">
                <a16:creationId xmlns:a16="http://schemas.microsoft.com/office/drawing/2014/main" id="{A55CF972-9D6B-65DD-7735-AE07EC05192A}"/>
              </a:ext>
            </a:extLst>
          </p:cNvPr>
          <p:cNvSpPr>
            <a:spLocks noGrp="1"/>
          </p:cNvSpPr>
          <p:nvPr>
            <p:ph type="title"/>
          </p:nvPr>
        </p:nvSpPr>
        <p:spPr>
          <a:xfrm>
            <a:off x="766763" y="421481"/>
            <a:ext cx="9985375" cy="1027907"/>
          </a:xfrm>
        </p:spPr>
        <p:txBody>
          <a:bodyPr/>
          <a:lstStyle/>
          <a:p>
            <a:r>
              <a:rPr lang="sv-SE"/>
              <a:t>Kännedom om kollektivavtalad försäkring</a:t>
            </a:r>
            <a:br>
              <a:rPr lang="sv-SE"/>
            </a:br>
            <a:br>
              <a:rPr lang="sv-SE" sz="1400"/>
            </a:br>
            <a:endParaRPr lang="sv-SE" sz="1400" b="0">
              <a:solidFill>
                <a:schemeClr val="tx1">
                  <a:lumMod val="65000"/>
                  <a:lumOff val="35000"/>
                </a:schemeClr>
              </a:solidFill>
            </a:endParaRPr>
          </a:p>
        </p:txBody>
      </p:sp>
      <p:sp>
        <p:nvSpPr>
          <p:cNvPr id="11" name="textruta 10">
            <a:extLst>
              <a:ext uri="{FF2B5EF4-FFF2-40B4-BE49-F238E27FC236}">
                <a16:creationId xmlns:a16="http://schemas.microsoft.com/office/drawing/2014/main" id="{9CE481A2-9E11-C3EF-706F-A25CCDB08DF8}"/>
              </a:ext>
            </a:extLst>
          </p:cNvPr>
          <p:cNvSpPr txBox="1"/>
          <p:nvPr/>
        </p:nvSpPr>
        <p:spPr>
          <a:xfrm>
            <a:off x="9285249" y="1754459"/>
            <a:ext cx="789026" cy="4148253"/>
          </a:xfrm>
          <a:prstGeom prst="rect">
            <a:avLst/>
          </a:prstGeom>
          <a:solidFill>
            <a:schemeClr val="bg1"/>
          </a:solidFill>
        </p:spPr>
        <p:txBody>
          <a:bodyPr wrap="square" lIns="0" tIns="0" rIns="0" bIns="0" rtlCol="0" anchor="ctr" anchorCtr="0">
            <a:noAutofit/>
          </a:bodyPr>
          <a:lstStyle/>
          <a:p>
            <a:pPr algn="ctr"/>
            <a:endParaRPr lang="sv-SE" sz="900" b="1">
              <a:solidFill>
                <a:schemeClr val="bg1"/>
              </a:solidFill>
            </a:endParaRPr>
          </a:p>
        </p:txBody>
      </p:sp>
    </p:spTree>
    <p:extLst>
      <p:ext uri="{BB962C8B-B14F-4D97-AF65-F5344CB8AC3E}">
        <p14:creationId xmlns:p14="http://schemas.microsoft.com/office/powerpoint/2010/main" val="60483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B986-6BE2-AC0D-88BD-1697FB54DBE9}"/>
            </a:ext>
          </a:extLst>
        </p:cNvPr>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F882A2CE-9013-8DBE-DFB3-ED243286B5D1}"/>
              </a:ext>
            </a:extLst>
          </p:cNvPr>
          <p:cNvGraphicFramePr>
            <a:graphicFrameLocks noGrp="1"/>
          </p:cNvGraphicFramePr>
          <p:nvPr>
            <p:ph sz="quarter" idx="14"/>
          </p:nvPr>
        </p:nvGraphicFramePr>
        <p:xfrm>
          <a:off x="766762" y="1696656"/>
          <a:ext cx="9416329" cy="4680697"/>
        </p:xfrm>
        <a:graphic>
          <a:graphicData uri="http://schemas.openxmlformats.org/drawingml/2006/chart">
            <c:chart xmlns:c="http://schemas.openxmlformats.org/drawingml/2006/chart" xmlns:r="http://schemas.openxmlformats.org/officeDocument/2006/relationships" r:id="rId3"/>
          </a:graphicData>
        </a:graphic>
      </p:graphicFrame>
      <p:sp>
        <p:nvSpPr>
          <p:cNvPr id="2" name="Vänster hakparentes 1">
            <a:extLst>
              <a:ext uri="{FF2B5EF4-FFF2-40B4-BE49-F238E27FC236}">
                <a16:creationId xmlns:a16="http://schemas.microsoft.com/office/drawing/2014/main" id="{A9C83856-E828-22BE-C77B-E8F4F48D23C3}"/>
              </a:ext>
            </a:extLst>
          </p:cNvPr>
          <p:cNvSpPr/>
          <p:nvPr/>
        </p:nvSpPr>
        <p:spPr>
          <a:xfrm rot="10800000">
            <a:off x="9987233" y="4742252"/>
            <a:ext cx="267341" cy="748800"/>
          </a:xfrm>
          <a:prstGeom prst="lef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rgbClr val="000000"/>
              </a:solidFill>
            </a:endParaRPr>
          </a:p>
        </p:txBody>
      </p:sp>
      <p:sp>
        <p:nvSpPr>
          <p:cNvPr id="5" name="textruta 4">
            <a:extLst>
              <a:ext uri="{FF2B5EF4-FFF2-40B4-BE49-F238E27FC236}">
                <a16:creationId xmlns:a16="http://schemas.microsoft.com/office/drawing/2014/main" id="{754479F9-7E21-B687-0F29-5D1C6AEB9441}"/>
              </a:ext>
            </a:extLst>
          </p:cNvPr>
          <p:cNvSpPr txBox="1"/>
          <p:nvPr/>
        </p:nvSpPr>
        <p:spPr>
          <a:xfrm>
            <a:off x="10261563" y="4667111"/>
            <a:ext cx="1125652" cy="646331"/>
          </a:xfrm>
          <a:prstGeom prst="rect">
            <a:avLst/>
          </a:prstGeom>
          <a:noFill/>
        </p:spPr>
        <p:txBody>
          <a:bodyPr wrap="square" rtlCol="0">
            <a:spAutoFit/>
          </a:bodyPr>
          <a:lstStyle/>
          <a:p>
            <a:pPr algn="ctr"/>
            <a:r>
              <a:rPr lang="sv-SE" sz="3600" b="1">
                <a:solidFill>
                  <a:schemeClr val="accent4"/>
                </a:solidFill>
              </a:rPr>
              <a:t>21%</a:t>
            </a:r>
          </a:p>
        </p:txBody>
      </p:sp>
      <p:sp>
        <p:nvSpPr>
          <p:cNvPr id="6" name="Vänster hakparentes 5">
            <a:extLst>
              <a:ext uri="{FF2B5EF4-FFF2-40B4-BE49-F238E27FC236}">
                <a16:creationId xmlns:a16="http://schemas.microsoft.com/office/drawing/2014/main" id="{0C37FE6C-02AF-CDC9-01A2-FE346BE982AF}"/>
              </a:ext>
            </a:extLst>
          </p:cNvPr>
          <p:cNvSpPr/>
          <p:nvPr/>
        </p:nvSpPr>
        <p:spPr>
          <a:xfrm rot="10800000">
            <a:off x="10336364" y="1872000"/>
            <a:ext cx="267341" cy="1440000"/>
          </a:xfrm>
          <a:prstGeom prst="lef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rgbClr val="000000"/>
              </a:solidFill>
            </a:endParaRPr>
          </a:p>
        </p:txBody>
      </p:sp>
      <p:sp>
        <p:nvSpPr>
          <p:cNvPr id="9" name="textruta 8">
            <a:extLst>
              <a:ext uri="{FF2B5EF4-FFF2-40B4-BE49-F238E27FC236}">
                <a16:creationId xmlns:a16="http://schemas.microsoft.com/office/drawing/2014/main" id="{5E5F2670-EA96-BD50-E54F-DE1987C87D92}"/>
              </a:ext>
            </a:extLst>
          </p:cNvPr>
          <p:cNvSpPr txBox="1"/>
          <p:nvPr/>
        </p:nvSpPr>
        <p:spPr>
          <a:xfrm>
            <a:off x="10603705" y="2165318"/>
            <a:ext cx="1133866" cy="1077218"/>
          </a:xfrm>
          <a:prstGeom prst="rect">
            <a:avLst/>
          </a:prstGeom>
          <a:noFill/>
        </p:spPr>
        <p:txBody>
          <a:bodyPr wrap="square" rtlCol="0">
            <a:spAutoFit/>
          </a:bodyPr>
          <a:lstStyle/>
          <a:p>
            <a:pPr algn="ctr"/>
            <a:r>
              <a:rPr lang="sv-SE" sz="3600" b="1">
                <a:solidFill>
                  <a:schemeClr val="accent4"/>
                </a:solidFill>
              </a:rPr>
              <a:t>40%</a:t>
            </a:r>
            <a:br>
              <a:rPr lang="sv-SE" sz="2800">
                <a:solidFill>
                  <a:schemeClr val="accent4"/>
                </a:solidFill>
              </a:rPr>
            </a:br>
            <a:endParaRPr lang="sv-SE" sz="2800">
              <a:solidFill>
                <a:schemeClr val="accent4"/>
              </a:solidFill>
            </a:endParaRPr>
          </a:p>
        </p:txBody>
      </p:sp>
      <p:sp>
        <p:nvSpPr>
          <p:cNvPr id="12" name="Rubrik 3">
            <a:extLst>
              <a:ext uri="{FF2B5EF4-FFF2-40B4-BE49-F238E27FC236}">
                <a16:creationId xmlns:a16="http://schemas.microsoft.com/office/drawing/2014/main" id="{55A9DBF2-63B1-2ED8-21DA-0CD8DAFA1F45}"/>
              </a:ext>
            </a:extLst>
          </p:cNvPr>
          <p:cNvSpPr>
            <a:spLocks noGrp="1"/>
          </p:cNvSpPr>
          <p:nvPr>
            <p:ph type="title"/>
          </p:nvPr>
        </p:nvSpPr>
        <p:spPr>
          <a:xfrm>
            <a:off x="766763" y="421481"/>
            <a:ext cx="9985375" cy="1027907"/>
          </a:xfrm>
        </p:spPr>
        <p:txBody>
          <a:bodyPr/>
          <a:lstStyle/>
          <a:p>
            <a:r>
              <a:rPr lang="sv-SE"/>
              <a:t>Kännedom om kollektivavtalad försäkring</a:t>
            </a:r>
            <a:br>
              <a:rPr lang="sv-SE"/>
            </a:br>
            <a:br>
              <a:rPr lang="sv-SE" sz="1400"/>
            </a:br>
            <a:endParaRPr lang="sv-SE" sz="1400" b="0">
              <a:solidFill>
                <a:schemeClr val="tx1">
                  <a:lumMod val="65000"/>
                  <a:lumOff val="35000"/>
                </a:schemeClr>
              </a:solidFill>
            </a:endParaRPr>
          </a:p>
        </p:txBody>
      </p:sp>
      <p:sp>
        <p:nvSpPr>
          <p:cNvPr id="4" name="Vänster hakparentes 3">
            <a:extLst>
              <a:ext uri="{FF2B5EF4-FFF2-40B4-BE49-F238E27FC236}">
                <a16:creationId xmlns:a16="http://schemas.microsoft.com/office/drawing/2014/main" id="{2A44F795-BA5E-505B-309B-14C4AAF0BF50}"/>
              </a:ext>
            </a:extLst>
          </p:cNvPr>
          <p:cNvSpPr/>
          <p:nvPr/>
        </p:nvSpPr>
        <p:spPr>
          <a:xfrm rot="10800000">
            <a:off x="9986007" y="1864411"/>
            <a:ext cx="267341" cy="2816702"/>
          </a:xfrm>
          <a:prstGeom prst="lef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rgbClr val="000000"/>
              </a:solidFill>
            </a:endParaRPr>
          </a:p>
        </p:txBody>
      </p:sp>
      <p:sp>
        <p:nvSpPr>
          <p:cNvPr id="8" name="textruta 7">
            <a:extLst>
              <a:ext uri="{FF2B5EF4-FFF2-40B4-BE49-F238E27FC236}">
                <a16:creationId xmlns:a16="http://schemas.microsoft.com/office/drawing/2014/main" id="{C49D6168-D692-3A95-4EFA-CA5AF3990F74}"/>
              </a:ext>
            </a:extLst>
          </p:cNvPr>
          <p:cNvSpPr txBox="1"/>
          <p:nvPr/>
        </p:nvSpPr>
        <p:spPr>
          <a:xfrm>
            <a:off x="10253349" y="3338912"/>
            <a:ext cx="1133866" cy="1077218"/>
          </a:xfrm>
          <a:prstGeom prst="rect">
            <a:avLst/>
          </a:prstGeom>
          <a:noFill/>
        </p:spPr>
        <p:txBody>
          <a:bodyPr wrap="square" rtlCol="0">
            <a:spAutoFit/>
          </a:bodyPr>
          <a:lstStyle/>
          <a:p>
            <a:pPr algn="ctr"/>
            <a:r>
              <a:rPr lang="sv-SE" sz="3600" b="1">
                <a:solidFill>
                  <a:schemeClr val="accent4"/>
                </a:solidFill>
              </a:rPr>
              <a:t>79%</a:t>
            </a:r>
            <a:br>
              <a:rPr lang="sv-SE" sz="3600">
                <a:solidFill>
                  <a:schemeClr val="accent4"/>
                </a:solidFill>
              </a:rPr>
            </a:br>
            <a:endParaRPr lang="sv-SE" sz="2800">
              <a:solidFill>
                <a:schemeClr val="accent4"/>
              </a:solidFill>
            </a:endParaRPr>
          </a:p>
        </p:txBody>
      </p:sp>
    </p:spTree>
    <p:extLst>
      <p:ext uri="{BB962C8B-B14F-4D97-AF65-F5344CB8AC3E}">
        <p14:creationId xmlns:p14="http://schemas.microsoft.com/office/powerpoint/2010/main" val="419806205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261C-055F-91C8-6E87-B473E946332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B9FB81A-558E-EACE-4F5C-7A59F90BC8B8}"/>
              </a:ext>
            </a:extLst>
          </p:cNvPr>
          <p:cNvSpPr>
            <a:spLocks noGrp="1"/>
          </p:cNvSpPr>
          <p:nvPr>
            <p:ph type="title"/>
          </p:nvPr>
        </p:nvSpPr>
        <p:spPr/>
        <p:txBody>
          <a:bodyPr/>
          <a:lstStyle/>
          <a:p>
            <a:r>
              <a:rPr lang="sv-SE"/>
              <a:t>Kännedom – kommun- och regionsektorn/övriga</a:t>
            </a:r>
            <a:br>
              <a:rPr lang="sv-SE"/>
            </a:br>
            <a:endParaRPr lang="sv-SE"/>
          </a:p>
        </p:txBody>
      </p:sp>
      <p:graphicFrame>
        <p:nvGraphicFramePr>
          <p:cNvPr id="20" name="Platshållare för innehåll 6">
            <a:extLst>
              <a:ext uri="{FF2B5EF4-FFF2-40B4-BE49-F238E27FC236}">
                <a16:creationId xmlns:a16="http://schemas.microsoft.com/office/drawing/2014/main" id="{D8FB312A-47A3-109E-D977-3CAC9DB30A4A}"/>
              </a:ext>
            </a:extLst>
          </p:cNvPr>
          <p:cNvGraphicFramePr>
            <a:graphicFrameLocks noGrp="1"/>
          </p:cNvGraphicFramePr>
          <p:nvPr>
            <p:ph sz="quarter" idx="14"/>
          </p:nvPr>
        </p:nvGraphicFramePr>
        <p:xfrm>
          <a:off x="766763" y="1696656"/>
          <a:ext cx="9974262" cy="4680697"/>
        </p:xfrm>
        <a:graphic>
          <a:graphicData uri="http://schemas.openxmlformats.org/drawingml/2006/chart">
            <c:chart xmlns:c="http://schemas.openxmlformats.org/drawingml/2006/chart" xmlns:r="http://schemas.openxmlformats.org/officeDocument/2006/relationships" r:id="rId3"/>
          </a:graphicData>
        </a:graphic>
      </p:graphicFrame>
      <p:sp>
        <p:nvSpPr>
          <p:cNvPr id="9" name="Höger hakparentes 8">
            <a:extLst>
              <a:ext uri="{FF2B5EF4-FFF2-40B4-BE49-F238E27FC236}">
                <a16:creationId xmlns:a16="http://schemas.microsoft.com/office/drawing/2014/main" id="{76FABAA0-A2F4-D2AC-CE43-5611B35D1D3B}"/>
              </a:ext>
            </a:extLst>
          </p:cNvPr>
          <p:cNvSpPr/>
          <p:nvPr/>
        </p:nvSpPr>
        <p:spPr>
          <a:xfrm>
            <a:off x="4365938" y="4839019"/>
            <a:ext cx="270456" cy="648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hakparentes 10">
            <a:extLst>
              <a:ext uri="{FF2B5EF4-FFF2-40B4-BE49-F238E27FC236}">
                <a16:creationId xmlns:a16="http://schemas.microsoft.com/office/drawing/2014/main" id="{21613E50-65F0-1733-D445-C84DE893C9A7}"/>
              </a:ext>
            </a:extLst>
          </p:cNvPr>
          <p:cNvSpPr/>
          <p:nvPr/>
        </p:nvSpPr>
        <p:spPr>
          <a:xfrm>
            <a:off x="4365938" y="1859354"/>
            <a:ext cx="270456" cy="2916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textruta 12">
            <a:extLst>
              <a:ext uri="{FF2B5EF4-FFF2-40B4-BE49-F238E27FC236}">
                <a16:creationId xmlns:a16="http://schemas.microsoft.com/office/drawing/2014/main" id="{4C0A5BDD-8F34-9D31-1A3A-40AAF040CD19}"/>
              </a:ext>
            </a:extLst>
          </p:cNvPr>
          <p:cNvSpPr txBox="1"/>
          <p:nvPr/>
        </p:nvSpPr>
        <p:spPr>
          <a:xfrm>
            <a:off x="4654579" y="4705819"/>
            <a:ext cx="1222520" cy="914400"/>
          </a:xfrm>
          <a:prstGeom prst="rect">
            <a:avLst/>
          </a:prstGeom>
          <a:noFill/>
        </p:spPr>
        <p:txBody>
          <a:bodyPr wrap="none" lIns="0" tIns="0" rIns="0" bIns="0" rtlCol="0" anchor="ctr" anchorCtr="0">
            <a:noAutofit/>
          </a:bodyPr>
          <a:lstStyle/>
          <a:p>
            <a:pPr algn="ctr"/>
            <a:r>
              <a:rPr lang="sv-SE" sz="3600" b="1">
                <a:solidFill>
                  <a:schemeClr val="accent4"/>
                </a:solidFill>
              </a:rPr>
              <a:t>18%</a:t>
            </a:r>
          </a:p>
        </p:txBody>
      </p:sp>
      <p:sp>
        <p:nvSpPr>
          <p:cNvPr id="15" name="textruta 14">
            <a:extLst>
              <a:ext uri="{FF2B5EF4-FFF2-40B4-BE49-F238E27FC236}">
                <a16:creationId xmlns:a16="http://schemas.microsoft.com/office/drawing/2014/main" id="{C2B06FCA-9C98-4FBC-B236-32013E449114}"/>
              </a:ext>
            </a:extLst>
          </p:cNvPr>
          <p:cNvSpPr txBox="1"/>
          <p:nvPr/>
        </p:nvSpPr>
        <p:spPr>
          <a:xfrm>
            <a:off x="4587671" y="2915932"/>
            <a:ext cx="1222520" cy="914400"/>
          </a:xfrm>
          <a:prstGeom prst="rect">
            <a:avLst/>
          </a:prstGeom>
          <a:noFill/>
        </p:spPr>
        <p:txBody>
          <a:bodyPr wrap="none" lIns="0" tIns="0" rIns="0" bIns="0" rtlCol="0" anchor="ctr" anchorCtr="0">
            <a:noAutofit/>
          </a:bodyPr>
          <a:lstStyle/>
          <a:p>
            <a:pPr algn="ctr"/>
            <a:r>
              <a:rPr lang="sv-SE" sz="3600" b="1">
                <a:solidFill>
                  <a:schemeClr val="accent4"/>
                </a:solidFill>
              </a:rPr>
              <a:t>82%</a:t>
            </a:r>
          </a:p>
        </p:txBody>
      </p:sp>
      <p:sp>
        <p:nvSpPr>
          <p:cNvPr id="2" name="Höger hakparentes 1">
            <a:extLst>
              <a:ext uri="{FF2B5EF4-FFF2-40B4-BE49-F238E27FC236}">
                <a16:creationId xmlns:a16="http://schemas.microsoft.com/office/drawing/2014/main" id="{9F55F085-025A-FBDA-9B9C-46705C47BB39}"/>
              </a:ext>
            </a:extLst>
          </p:cNvPr>
          <p:cNvSpPr/>
          <p:nvPr/>
        </p:nvSpPr>
        <p:spPr>
          <a:xfrm>
            <a:off x="9225787" y="4731019"/>
            <a:ext cx="270456" cy="756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Höger hakparentes 4">
            <a:extLst>
              <a:ext uri="{FF2B5EF4-FFF2-40B4-BE49-F238E27FC236}">
                <a16:creationId xmlns:a16="http://schemas.microsoft.com/office/drawing/2014/main" id="{DED1A6A1-1FF4-FD03-6BC5-1F1BC7EB8010}"/>
              </a:ext>
            </a:extLst>
          </p:cNvPr>
          <p:cNvSpPr/>
          <p:nvPr/>
        </p:nvSpPr>
        <p:spPr>
          <a:xfrm>
            <a:off x="9225787" y="1859696"/>
            <a:ext cx="270456" cy="2808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textruta 5">
            <a:extLst>
              <a:ext uri="{FF2B5EF4-FFF2-40B4-BE49-F238E27FC236}">
                <a16:creationId xmlns:a16="http://schemas.microsoft.com/office/drawing/2014/main" id="{8571207C-CF94-6E9D-9D53-B573876FABAF}"/>
              </a:ext>
            </a:extLst>
          </p:cNvPr>
          <p:cNvSpPr txBox="1"/>
          <p:nvPr/>
        </p:nvSpPr>
        <p:spPr>
          <a:xfrm>
            <a:off x="9512564" y="4651819"/>
            <a:ext cx="1222521" cy="914400"/>
          </a:xfrm>
          <a:prstGeom prst="rect">
            <a:avLst/>
          </a:prstGeom>
          <a:noFill/>
        </p:spPr>
        <p:txBody>
          <a:bodyPr wrap="none" lIns="0" tIns="0" rIns="0" bIns="0" rtlCol="0" anchor="ctr" anchorCtr="0">
            <a:noAutofit/>
          </a:bodyPr>
          <a:lstStyle/>
          <a:p>
            <a:pPr algn="ctr"/>
            <a:r>
              <a:rPr lang="sv-SE" sz="3600" b="1">
                <a:solidFill>
                  <a:schemeClr val="accent4"/>
                </a:solidFill>
              </a:rPr>
              <a:t>22%</a:t>
            </a:r>
          </a:p>
        </p:txBody>
      </p:sp>
      <p:sp>
        <p:nvSpPr>
          <p:cNvPr id="10" name="textruta 9">
            <a:extLst>
              <a:ext uri="{FF2B5EF4-FFF2-40B4-BE49-F238E27FC236}">
                <a16:creationId xmlns:a16="http://schemas.microsoft.com/office/drawing/2014/main" id="{4CDEE7B3-3824-1610-4A50-AE76C518BD28}"/>
              </a:ext>
            </a:extLst>
          </p:cNvPr>
          <p:cNvSpPr txBox="1"/>
          <p:nvPr/>
        </p:nvSpPr>
        <p:spPr>
          <a:xfrm>
            <a:off x="9512564" y="3301082"/>
            <a:ext cx="1222521" cy="914400"/>
          </a:xfrm>
          <a:prstGeom prst="rect">
            <a:avLst/>
          </a:prstGeom>
          <a:noFill/>
        </p:spPr>
        <p:txBody>
          <a:bodyPr wrap="none" lIns="0" tIns="0" rIns="0" bIns="0" rtlCol="0" anchor="ctr" anchorCtr="0">
            <a:noAutofit/>
          </a:bodyPr>
          <a:lstStyle/>
          <a:p>
            <a:pPr algn="ctr"/>
            <a:r>
              <a:rPr lang="sv-SE" sz="3600" b="1">
                <a:solidFill>
                  <a:schemeClr val="accent4"/>
                </a:solidFill>
              </a:rPr>
              <a:t>78%</a:t>
            </a:r>
          </a:p>
        </p:txBody>
      </p:sp>
    </p:spTree>
    <p:extLst>
      <p:ext uri="{BB962C8B-B14F-4D97-AF65-F5344CB8AC3E}">
        <p14:creationId xmlns:p14="http://schemas.microsoft.com/office/powerpoint/2010/main" val="40011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36C1-5EFD-6B39-E2DE-CC86CCFC35B3}"/>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B8314C57-CAEB-3F86-83B8-24721BF836B6}"/>
              </a:ext>
            </a:extLst>
          </p:cNvPr>
          <p:cNvSpPr>
            <a:spLocks noGrp="1"/>
          </p:cNvSpPr>
          <p:nvPr>
            <p:ph type="ctrTitle"/>
          </p:nvPr>
        </p:nvSpPr>
        <p:spPr>
          <a:xfrm>
            <a:off x="1704975" y="1504314"/>
            <a:ext cx="9036048" cy="1924685"/>
          </a:xfrm>
        </p:spPr>
        <p:txBody>
          <a:bodyPr anchor="b">
            <a:normAutofit/>
          </a:bodyPr>
          <a:lstStyle/>
          <a:p>
            <a:r>
              <a:rPr lang="sv-SE">
                <a:solidFill>
                  <a:schemeClr val="bg1">
                    <a:lumMod val="95000"/>
                  </a:schemeClr>
                </a:solidFill>
              </a:rPr>
              <a:t>Efterlängtad nyhet</a:t>
            </a:r>
          </a:p>
        </p:txBody>
      </p:sp>
      <p:sp>
        <p:nvSpPr>
          <p:cNvPr id="3" name="textruta 2">
            <a:extLst>
              <a:ext uri="{FF2B5EF4-FFF2-40B4-BE49-F238E27FC236}">
                <a16:creationId xmlns:a16="http://schemas.microsoft.com/office/drawing/2014/main" id="{0E7333C2-0B94-C943-460E-AF22F098DD23}"/>
              </a:ext>
            </a:extLst>
          </p:cNvPr>
          <p:cNvSpPr txBox="1"/>
          <p:nvPr/>
        </p:nvSpPr>
        <p:spPr>
          <a:xfrm>
            <a:off x="107004" y="68094"/>
            <a:ext cx="2256817" cy="330740"/>
          </a:xfrm>
          <a:prstGeom prst="rect">
            <a:avLst/>
          </a:prstGeom>
          <a:solidFill>
            <a:schemeClr val="bg1"/>
          </a:solidFill>
        </p:spPr>
        <p:txBody>
          <a:bodyPr wrap="square" lIns="0" tIns="0" rIns="0" bIns="0" rtlCol="0" anchor="ctr" anchorCtr="0">
            <a:noAutofit/>
          </a:bodyPr>
          <a:lstStyle/>
          <a:p>
            <a:pPr algn="ctr"/>
            <a:r>
              <a:rPr lang="sv-SE" sz="1200"/>
              <a:t>www.afaforsakring.se</a:t>
            </a:r>
          </a:p>
        </p:txBody>
      </p:sp>
      <p:pic>
        <p:nvPicPr>
          <p:cNvPr id="5" name="Bildobjekt 4">
            <a:extLst>
              <a:ext uri="{FF2B5EF4-FFF2-40B4-BE49-F238E27FC236}">
                <a16:creationId xmlns:a16="http://schemas.microsoft.com/office/drawing/2014/main" id="{690AC683-C512-8467-6293-496618D26F5B}"/>
              </a:ext>
            </a:extLst>
          </p:cNvPr>
          <p:cNvPicPr>
            <a:picLocks noChangeAspect="1"/>
          </p:cNvPicPr>
          <p:nvPr/>
        </p:nvPicPr>
        <p:blipFill>
          <a:blip r:embed="rId3"/>
          <a:stretch>
            <a:fillRect/>
          </a:stretch>
        </p:blipFill>
        <p:spPr>
          <a:xfrm>
            <a:off x="2528400" y="0"/>
            <a:ext cx="7135200" cy="6858000"/>
          </a:xfrm>
          <a:prstGeom prst="rect">
            <a:avLst/>
          </a:prstGeom>
        </p:spPr>
      </p:pic>
      <p:sp>
        <p:nvSpPr>
          <p:cNvPr id="6" name="Ellips 5">
            <a:extLst>
              <a:ext uri="{FF2B5EF4-FFF2-40B4-BE49-F238E27FC236}">
                <a16:creationId xmlns:a16="http://schemas.microsoft.com/office/drawing/2014/main" id="{33CE60BD-421E-543E-42EE-1FE37C6CE9AA}"/>
              </a:ext>
            </a:extLst>
          </p:cNvPr>
          <p:cNvSpPr/>
          <p:nvPr/>
        </p:nvSpPr>
        <p:spPr>
          <a:xfrm>
            <a:off x="3376671" y="68094"/>
            <a:ext cx="767443" cy="3307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4A30A9AE-483C-63DF-32D1-727E7705120D}"/>
              </a:ext>
            </a:extLst>
          </p:cNvPr>
          <p:cNvPicPr>
            <a:picLocks noChangeAspect="1"/>
          </p:cNvPicPr>
          <p:nvPr/>
        </p:nvPicPr>
        <p:blipFill>
          <a:blip r:embed="rId4"/>
          <a:stretch>
            <a:fillRect/>
          </a:stretch>
        </p:blipFill>
        <p:spPr>
          <a:xfrm>
            <a:off x="2528400" y="-3624"/>
            <a:ext cx="7131432" cy="6858000"/>
          </a:xfrm>
          <a:prstGeom prst="rect">
            <a:avLst/>
          </a:prstGeom>
        </p:spPr>
      </p:pic>
      <p:sp>
        <p:nvSpPr>
          <p:cNvPr id="10" name="Ellips 9">
            <a:extLst>
              <a:ext uri="{FF2B5EF4-FFF2-40B4-BE49-F238E27FC236}">
                <a16:creationId xmlns:a16="http://schemas.microsoft.com/office/drawing/2014/main" id="{2FAB5632-4540-202F-2614-CF1DB57BE687}"/>
              </a:ext>
            </a:extLst>
          </p:cNvPr>
          <p:cNvSpPr/>
          <p:nvPr/>
        </p:nvSpPr>
        <p:spPr>
          <a:xfrm>
            <a:off x="3376671" y="64470"/>
            <a:ext cx="767443" cy="3307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8D2C50AC-B852-4E76-27E3-CB4DDB59475D}"/>
              </a:ext>
            </a:extLst>
          </p:cNvPr>
          <p:cNvSpPr/>
          <p:nvPr/>
        </p:nvSpPr>
        <p:spPr>
          <a:xfrm>
            <a:off x="7538357" y="448417"/>
            <a:ext cx="996042" cy="4081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058E5BA7-215D-D365-991A-3F0B4080E595}"/>
              </a:ext>
            </a:extLst>
          </p:cNvPr>
          <p:cNvPicPr>
            <a:picLocks noChangeAspect="1"/>
          </p:cNvPicPr>
          <p:nvPr/>
        </p:nvPicPr>
        <p:blipFill>
          <a:blip r:embed="rId5"/>
          <a:stretch>
            <a:fillRect/>
          </a:stretch>
        </p:blipFill>
        <p:spPr>
          <a:xfrm>
            <a:off x="2532168" y="3624"/>
            <a:ext cx="7134987" cy="6858000"/>
          </a:xfrm>
          <a:prstGeom prst="rect">
            <a:avLst/>
          </a:prstGeom>
        </p:spPr>
      </p:pic>
      <p:sp>
        <p:nvSpPr>
          <p:cNvPr id="13" name="Ellips 12">
            <a:extLst>
              <a:ext uri="{FF2B5EF4-FFF2-40B4-BE49-F238E27FC236}">
                <a16:creationId xmlns:a16="http://schemas.microsoft.com/office/drawing/2014/main" id="{FB573A20-FCC9-7316-B086-4C52595C5D77}"/>
              </a:ext>
            </a:extLst>
          </p:cNvPr>
          <p:cNvSpPr/>
          <p:nvPr/>
        </p:nvSpPr>
        <p:spPr>
          <a:xfrm>
            <a:off x="3566834" y="68094"/>
            <a:ext cx="767443" cy="3307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7CE28740-41EF-1C4C-4EFD-FF73C537FD79}"/>
              </a:ext>
            </a:extLst>
          </p:cNvPr>
          <p:cNvSpPr/>
          <p:nvPr/>
        </p:nvSpPr>
        <p:spPr>
          <a:xfrm>
            <a:off x="8605161" y="427679"/>
            <a:ext cx="996042" cy="4081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526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7B1C-1ACA-D34D-1351-D6239BAAF9E6}"/>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65297819-1196-D883-9B47-CFA08E74FF19}"/>
              </a:ext>
            </a:extLst>
          </p:cNvPr>
          <p:cNvSpPr>
            <a:spLocks noGrp="1"/>
          </p:cNvSpPr>
          <p:nvPr>
            <p:ph type="title"/>
          </p:nvPr>
        </p:nvSpPr>
        <p:spPr/>
        <p:txBody>
          <a:bodyPr/>
          <a:lstStyle/>
          <a:p>
            <a:r>
              <a:rPr lang="sv-SE"/>
              <a:t>Fortsatt en del som tror att man måste vara med i facket</a:t>
            </a:r>
          </a:p>
        </p:txBody>
      </p:sp>
      <p:sp>
        <p:nvSpPr>
          <p:cNvPr id="10" name="Rektangel 9">
            <a:extLst>
              <a:ext uri="{FF2B5EF4-FFF2-40B4-BE49-F238E27FC236}">
                <a16:creationId xmlns:a16="http://schemas.microsoft.com/office/drawing/2014/main" id="{5B68A88D-77F5-43D2-1452-9DCE6C2401DB}"/>
              </a:ext>
            </a:extLst>
          </p:cNvPr>
          <p:cNvSpPr/>
          <p:nvPr/>
        </p:nvSpPr>
        <p:spPr>
          <a:xfrm>
            <a:off x="6385803" y="3853651"/>
            <a:ext cx="2622007" cy="1077218"/>
          </a:xfrm>
          <a:prstGeom prst="rect">
            <a:avLst/>
          </a:prstGeom>
        </p:spPr>
        <p:txBody>
          <a:bodyPr wrap="square" lIns="36000" rIns="36000">
            <a:spAutoFit/>
          </a:bodyPr>
          <a:lstStyle/>
          <a:p>
            <a:pPr algn="ctr"/>
            <a:r>
              <a:rPr lang="sv-SE" sz="1600">
                <a:solidFill>
                  <a:schemeClr val="bg1"/>
                </a:solidFill>
              </a:rPr>
              <a:t>tror </a:t>
            </a:r>
            <a:r>
              <a:rPr lang="sv-SE" sz="1600" u="sng">
                <a:solidFill>
                  <a:schemeClr val="bg1"/>
                </a:solidFill>
              </a:rPr>
              <a:t>inte</a:t>
            </a:r>
            <a:r>
              <a:rPr lang="sv-SE" sz="1600">
                <a:solidFill>
                  <a:schemeClr val="bg1"/>
                </a:solidFill>
              </a:rPr>
              <a:t> att försäkringarna gäller för alla anställda</a:t>
            </a:r>
            <a:br>
              <a:rPr lang="sv-SE" sz="1600">
                <a:solidFill>
                  <a:schemeClr val="bg1"/>
                </a:solidFill>
              </a:rPr>
            </a:br>
            <a:r>
              <a:rPr lang="sv-SE" sz="1600">
                <a:solidFill>
                  <a:schemeClr val="bg1"/>
                </a:solidFill>
              </a:rPr>
              <a:t>hos arbetsgivare med kollektivavtal</a:t>
            </a:r>
          </a:p>
        </p:txBody>
      </p:sp>
      <p:sp>
        <p:nvSpPr>
          <p:cNvPr id="2" name="Pratbubbla: oval 1">
            <a:extLst>
              <a:ext uri="{FF2B5EF4-FFF2-40B4-BE49-F238E27FC236}">
                <a16:creationId xmlns:a16="http://schemas.microsoft.com/office/drawing/2014/main" id="{10E5516C-0677-B58F-DCED-7BC2D7A88BF5}"/>
              </a:ext>
            </a:extLst>
          </p:cNvPr>
          <p:cNvSpPr/>
          <p:nvPr/>
        </p:nvSpPr>
        <p:spPr>
          <a:xfrm>
            <a:off x="5740775" y="1777429"/>
            <a:ext cx="5938463" cy="2661007"/>
          </a:xfrm>
          <a:prstGeom prst="wedgeEllipseCallout">
            <a:avLst>
              <a:gd name="adj1" fmla="val -67204"/>
              <a:gd name="adj2" fmla="val 4709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accent1"/>
                </a:solidFill>
              </a:rPr>
              <a:t>Blandar man kanske ihop avtals- och medlemsförsäkringar?</a:t>
            </a:r>
          </a:p>
        </p:txBody>
      </p:sp>
      <p:sp>
        <p:nvSpPr>
          <p:cNvPr id="4" name="Rektangel 3">
            <a:extLst>
              <a:ext uri="{FF2B5EF4-FFF2-40B4-BE49-F238E27FC236}">
                <a16:creationId xmlns:a16="http://schemas.microsoft.com/office/drawing/2014/main" id="{B9488660-E34C-3A99-4D27-B2479120F150}"/>
              </a:ext>
            </a:extLst>
          </p:cNvPr>
          <p:cNvSpPr>
            <a:spLocks noChangeAspect="1"/>
          </p:cNvSpPr>
          <p:nvPr/>
        </p:nvSpPr>
        <p:spPr>
          <a:xfrm>
            <a:off x="900537" y="1878736"/>
            <a:ext cx="3453551" cy="3453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rtlCol="0" anchor="t"/>
          <a:lstStyle/>
          <a:p>
            <a:pPr algn="ctr"/>
            <a:endParaRPr lang="sv-SE" sz="2800" b="1"/>
          </a:p>
          <a:p>
            <a:pPr algn="ctr"/>
            <a:r>
              <a:rPr lang="sv-SE" sz="2800" b="1"/>
              <a:t>En</a:t>
            </a:r>
          </a:p>
          <a:p>
            <a:pPr algn="ctr"/>
            <a:r>
              <a:rPr lang="sv-SE" sz="2800" b="1"/>
              <a:t> tredjedel</a:t>
            </a:r>
          </a:p>
        </p:txBody>
      </p:sp>
      <p:sp>
        <p:nvSpPr>
          <p:cNvPr id="8" name="Rektangel 7">
            <a:extLst>
              <a:ext uri="{FF2B5EF4-FFF2-40B4-BE49-F238E27FC236}">
                <a16:creationId xmlns:a16="http://schemas.microsoft.com/office/drawing/2014/main" id="{32E5DCFA-D430-53F8-2C1B-26A5235FB7E9}"/>
              </a:ext>
            </a:extLst>
          </p:cNvPr>
          <p:cNvSpPr/>
          <p:nvPr/>
        </p:nvSpPr>
        <p:spPr>
          <a:xfrm>
            <a:off x="1400552" y="3774235"/>
            <a:ext cx="2603963" cy="1015663"/>
          </a:xfrm>
          <a:prstGeom prst="rect">
            <a:avLst/>
          </a:prstGeom>
        </p:spPr>
        <p:txBody>
          <a:bodyPr wrap="square" lIns="36000" rIns="36000">
            <a:spAutoFit/>
          </a:bodyPr>
          <a:lstStyle/>
          <a:p>
            <a:pPr algn="ctr"/>
            <a:r>
              <a:rPr lang="sv-SE" sz="2000">
                <a:solidFill>
                  <a:schemeClr val="bg1"/>
                </a:solidFill>
              </a:rPr>
              <a:t>tror att försäkringarna endast gäller om man</a:t>
            </a:r>
            <a:br>
              <a:rPr lang="sv-SE" sz="2000">
                <a:solidFill>
                  <a:schemeClr val="bg1"/>
                </a:solidFill>
              </a:rPr>
            </a:br>
            <a:r>
              <a:rPr lang="sv-SE" sz="2000">
                <a:solidFill>
                  <a:schemeClr val="bg1"/>
                </a:solidFill>
              </a:rPr>
              <a:t>är medlem i facket</a:t>
            </a:r>
          </a:p>
        </p:txBody>
      </p:sp>
    </p:spTree>
    <p:extLst>
      <p:ext uri="{BB962C8B-B14F-4D97-AF65-F5344CB8AC3E}">
        <p14:creationId xmlns:p14="http://schemas.microsoft.com/office/powerpoint/2010/main" val="36075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076FA-EC8A-34D5-BBFF-1780A0FD89B9}"/>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968E7C22-0804-5D3B-1B25-1CEE9DEC4590}"/>
              </a:ext>
            </a:extLst>
          </p:cNvPr>
          <p:cNvSpPr>
            <a:spLocks noChangeAspect="1"/>
          </p:cNvSpPr>
          <p:nvPr/>
        </p:nvSpPr>
        <p:spPr>
          <a:xfrm>
            <a:off x="900537" y="1878736"/>
            <a:ext cx="3453551" cy="3453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rtlCol="0" anchor="t"/>
          <a:lstStyle/>
          <a:p>
            <a:pPr algn="ctr"/>
            <a:endParaRPr lang="sv-SE" sz="2800" b="1"/>
          </a:p>
          <a:p>
            <a:pPr algn="ctr"/>
            <a:r>
              <a:rPr lang="sv-SE" sz="2800" b="1"/>
              <a:t>Nära två</a:t>
            </a:r>
          </a:p>
          <a:p>
            <a:pPr algn="ctr"/>
            <a:r>
              <a:rPr lang="sv-SE" sz="2800" b="1"/>
              <a:t> tredjedelar</a:t>
            </a:r>
          </a:p>
        </p:txBody>
      </p:sp>
      <p:sp>
        <p:nvSpPr>
          <p:cNvPr id="8" name="Rektangel 7">
            <a:extLst>
              <a:ext uri="{FF2B5EF4-FFF2-40B4-BE49-F238E27FC236}">
                <a16:creationId xmlns:a16="http://schemas.microsoft.com/office/drawing/2014/main" id="{E623A6A5-71D7-BA22-ABAE-CEEB3B8DE3F5}"/>
              </a:ext>
            </a:extLst>
          </p:cNvPr>
          <p:cNvSpPr/>
          <p:nvPr/>
        </p:nvSpPr>
        <p:spPr>
          <a:xfrm>
            <a:off x="1325331" y="3456302"/>
            <a:ext cx="2603963" cy="1323439"/>
          </a:xfrm>
          <a:prstGeom prst="rect">
            <a:avLst/>
          </a:prstGeom>
        </p:spPr>
        <p:txBody>
          <a:bodyPr wrap="square" lIns="36000" rIns="36000">
            <a:spAutoFit/>
          </a:bodyPr>
          <a:lstStyle/>
          <a:p>
            <a:pPr algn="ctr"/>
            <a:r>
              <a:rPr lang="sv-SE" sz="2000">
                <a:solidFill>
                  <a:schemeClr val="bg1"/>
                </a:solidFill>
              </a:rPr>
              <a:t>vet att det är den anställda själv som ska göra anmälan</a:t>
            </a:r>
          </a:p>
          <a:p>
            <a:pPr algn="ctr"/>
            <a:r>
              <a:rPr lang="sv-SE" sz="2000">
                <a:solidFill>
                  <a:schemeClr val="bg1"/>
                </a:solidFill>
              </a:rPr>
              <a:t>till Afa Försäkring</a:t>
            </a:r>
          </a:p>
        </p:txBody>
      </p:sp>
      <p:sp>
        <p:nvSpPr>
          <p:cNvPr id="10" name="Rektangel 9">
            <a:extLst>
              <a:ext uri="{FF2B5EF4-FFF2-40B4-BE49-F238E27FC236}">
                <a16:creationId xmlns:a16="http://schemas.microsoft.com/office/drawing/2014/main" id="{1C7905BC-2DC9-89CC-291D-11359DF0B72D}"/>
              </a:ext>
            </a:extLst>
          </p:cNvPr>
          <p:cNvSpPr/>
          <p:nvPr/>
        </p:nvSpPr>
        <p:spPr>
          <a:xfrm>
            <a:off x="6385803" y="3853651"/>
            <a:ext cx="2622007" cy="1077218"/>
          </a:xfrm>
          <a:prstGeom prst="rect">
            <a:avLst/>
          </a:prstGeom>
        </p:spPr>
        <p:txBody>
          <a:bodyPr wrap="square" lIns="36000" rIns="36000">
            <a:spAutoFit/>
          </a:bodyPr>
          <a:lstStyle/>
          <a:p>
            <a:pPr algn="ctr"/>
            <a:r>
              <a:rPr lang="sv-SE" sz="1600">
                <a:solidFill>
                  <a:schemeClr val="bg1"/>
                </a:solidFill>
              </a:rPr>
              <a:t>tror </a:t>
            </a:r>
            <a:r>
              <a:rPr lang="sv-SE" sz="1600" u="sng">
                <a:solidFill>
                  <a:schemeClr val="bg1"/>
                </a:solidFill>
              </a:rPr>
              <a:t>inte</a:t>
            </a:r>
            <a:r>
              <a:rPr lang="sv-SE" sz="1600">
                <a:solidFill>
                  <a:schemeClr val="bg1"/>
                </a:solidFill>
              </a:rPr>
              <a:t> att försäkringarna gäller för alla anställda</a:t>
            </a:r>
            <a:br>
              <a:rPr lang="sv-SE" sz="1600">
                <a:solidFill>
                  <a:schemeClr val="bg1"/>
                </a:solidFill>
              </a:rPr>
            </a:br>
            <a:r>
              <a:rPr lang="sv-SE" sz="1600">
                <a:solidFill>
                  <a:schemeClr val="bg1"/>
                </a:solidFill>
              </a:rPr>
              <a:t>hos arbetsgivare med kollektivavtal</a:t>
            </a:r>
          </a:p>
        </p:txBody>
      </p:sp>
      <p:sp>
        <p:nvSpPr>
          <p:cNvPr id="2" name="Pratbubbla: oval 1">
            <a:extLst>
              <a:ext uri="{FF2B5EF4-FFF2-40B4-BE49-F238E27FC236}">
                <a16:creationId xmlns:a16="http://schemas.microsoft.com/office/drawing/2014/main" id="{427DD864-7FEB-6F9A-EE24-C051AB91A2C9}"/>
              </a:ext>
            </a:extLst>
          </p:cNvPr>
          <p:cNvSpPr/>
          <p:nvPr/>
        </p:nvSpPr>
        <p:spPr>
          <a:xfrm>
            <a:off x="5740775" y="1767155"/>
            <a:ext cx="5938463" cy="2661007"/>
          </a:xfrm>
          <a:prstGeom prst="wedgeEllipseCallout">
            <a:avLst>
              <a:gd name="adj1" fmla="val -67204"/>
              <a:gd name="adj2" fmla="val 4709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accent1"/>
                </a:solidFill>
              </a:rPr>
              <a:t>Bra! </a:t>
            </a:r>
            <a:br>
              <a:rPr lang="sv-SE" sz="2000">
                <a:solidFill>
                  <a:schemeClr val="accent1"/>
                </a:solidFill>
              </a:rPr>
            </a:br>
            <a:r>
              <a:rPr lang="sv-SE" sz="2000">
                <a:solidFill>
                  <a:schemeClr val="accent1"/>
                </a:solidFill>
              </a:rPr>
              <a:t>En tredjedel är dock fortsatt osäkra på vem som ska anmäla…</a:t>
            </a:r>
          </a:p>
        </p:txBody>
      </p:sp>
      <p:sp>
        <p:nvSpPr>
          <p:cNvPr id="9" name="Rubrik 3">
            <a:extLst>
              <a:ext uri="{FF2B5EF4-FFF2-40B4-BE49-F238E27FC236}">
                <a16:creationId xmlns:a16="http://schemas.microsoft.com/office/drawing/2014/main" id="{F9753216-D10F-6583-8F00-0EC6FE6E1E47}"/>
              </a:ext>
            </a:extLst>
          </p:cNvPr>
          <p:cNvSpPr>
            <a:spLocks noGrp="1"/>
          </p:cNvSpPr>
          <p:nvPr>
            <p:ph type="title"/>
          </p:nvPr>
        </p:nvSpPr>
        <p:spPr>
          <a:xfrm>
            <a:off x="766763" y="420688"/>
            <a:ext cx="9985375" cy="1028700"/>
          </a:xfrm>
        </p:spPr>
        <p:txBody>
          <a:bodyPr/>
          <a:lstStyle/>
          <a:p>
            <a:r>
              <a:rPr lang="sv-SE"/>
              <a:t>Mer än hälften vet att de själva ska anmäla</a:t>
            </a:r>
            <a:endParaRPr lang="sv-SE" sz="1400"/>
          </a:p>
        </p:txBody>
      </p:sp>
    </p:spTree>
    <p:extLst>
      <p:ext uri="{BB962C8B-B14F-4D97-AF65-F5344CB8AC3E}">
        <p14:creationId xmlns:p14="http://schemas.microsoft.com/office/powerpoint/2010/main" val="27141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9942-B812-5454-CFDD-72D30402DB96}"/>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37E5EF8-C826-F796-613C-B05EA12CDACF}"/>
              </a:ext>
            </a:extLst>
          </p:cNvPr>
          <p:cNvSpPr>
            <a:spLocks noGrp="1"/>
          </p:cNvSpPr>
          <p:nvPr>
            <p:ph sz="quarter" idx="14"/>
          </p:nvPr>
        </p:nvSpPr>
        <p:spPr>
          <a:xfrm>
            <a:off x="766765" y="1592263"/>
            <a:ext cx="7175160" cy="4389437"/>
          </a:xfrm>
        </p:spPr>
        <p:txBody>
          <a:bodyPr/>
          <a:lstStyle/>
          <a:p>
            <a:r>
              <a:rPr lang="sv-SE"/>
              <a:t>Yngre har fortfarande sämst kännedom – men gapet minskar</a:t>
            </a:r>
          </a:p>
          <a:p>
            <a:endParaRPr lang="sv-SE"/>
          </a:p>
          <a:p>
            <a:r>
              <a:rPr lang="sv-SE"/>
              <a:t>Minskning av de som tror att man måste vara med i facket</a:t>
            </a:r>
          </a:p>
          <a:p>
            <a:endParaRPr lang="sv-SE"/>
          </a:p>
          <a:p>
            <a:r>
              <a:rPr lang="sv-SE"/>
              <a:t>Minskning av de som tror att inte vikarier m.fl. inte omfattas</a:t>
            </a:r>
          </a:p>
          <a:p>
            <a:endParaRPr lang="sv-SE"/>
          </a:p>
          <a:p>
            <a:r>
              <a:rPr lang="sv-SE"/>
              <a:t>Ökning av de som vet att man själv ansvarar för anmälan</a:t>
            </a:r>
          </a:p>
        </p:txBody>
      </p:sp>
      <p:sp>
        <p:nvSpPr>
          <p:cNvPr id="4" name="Rubrik 3">
            <a:extLst>
              <a:ext uri="{FF2B5EF4-FFF2-40B4-BE49-F238E27FC236}">
                <a16:creationId xmlns:a16="http://schemas.microsoft.com/office/drawing/2014/main" id="{8FB06073-B894-FE9A-51BC-1BB7EC9AD688}"/>
              </a:ext>
            </a:extLst>
          </p:cNvPr>
          <p:cNvSpPr>
            <a:spLocks noGrp="1"/>
          </p:cNvSpPr>
          <p:nvPr>
            <p:ph type="title"/>
          </p:nvPr>
        </p:nvSpPr>
        <p:spPr/>
        <p:txBody>
          <a:bodyPr/>
          <a:lstStyle/>
          <a:p>
            <a:r>
              <a:rPr lang="sv-SE"/>
              <a:t>Medskick kännedomsundersökningen:</a:t>
            </a:r>
          </a:p>
        </p:txBody>
      </p:sp>
      <p:sp>
        <p:nvSpPr>
          <p:cNvPr id="5" name="Höger klammerparentes 4">
            <a:extLst>
              <a:ext uri="{FF2B5EF4-FFF2-40B4-BE49-F238E27FC236}">
                <a16:creationId xmlns:a16="http://schemas.microsoft.com/office/drawing/2014/main" id="{F0438924-DFAD-5C7D-C747-98A6A7E10D39}"/>
              </a:ext>
            </a:extLst>
          </p:cNvPr>
          <p:cNvSpPr/>
          <p:nvPr/>
        </p:nvSpPr>
        <p:spPr>
          <a:xfrm>
            <a:off x="7777655" y="2743200"/>
            <a:ext cx="376601" cy="251197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textruta 5">
            <a:extLst>
              <a:ext uri="{FF2B5EF4-FFF2-40B4-BE49-F238E27FC236}">
                <a16:creationId xmlns:a16="http://schemas.microsoft.com/office/drawing/2014/main" id="{C3E8ED5E-5533-6699-1F1C-1AD3102198C0}"/>
              </a:ext>
            </a:extLst>
          </p:cNvPr>
          <p:cNvSpPr txBox="1"/>
          <p:nvPr/>
        </p:nvSpPr>
        <p:spPr>
          <a:xfrm>
            <a:off x="8250767" y="3250842"/>
            <a:ext cx="2927515" cy="1578012"/>
          </a:xfrm>
          <a:prstGeom prst="rect">
            <a:avLst/>
          </a:prstGeom>
          <a:noFill/>
          <a:ln>
            <a:noFill/>
          </a:ln>
        </p:spPr>
        <p:txBody>
          <a:bodyPr wrap="square" lIns="0" tIns="0" rIns="0" bIns="0" rtlCol="0" anchor="ctr" anchorCtr="0">
            <a:noAutofit/>
          </a:bodyPr>
          <a:lstStyle/>
          <a:p>
            <a:pPr algn="ctr"/>
            <a:r>
              <a:rPr lang="sv-SE" sz="2000" b="1"/>
              <a:t>Bättre siffror i kommun-och regionsektorn än i totalen!</a:t>
            </a:r>
          </a:p>
        </p:txBody>
      </p:sp>
      <p:sp>
        <p:nvSpPr>
          <p:cNvPr id="7" name="Stjärna: 5 punkter 6">
            <a:extLst>
              <a:ext uri="{FF2B5EF4-FFF2-40B4-BE49-F238E27FC236}">
                <a16:creationId xmlns:a16="http://schemas.microsoft.com/office/drawing/2014/main" id="{5A932402-8751-0A84-2F4D-20768900F4AB}"/>
              </a:ext>
            </a:extLst>
          </p:cNvPr>
          <p:cNvSpPr/>
          <p:nvPr/>
        </p:nvSpPr>
        <p:spPr>
          <a:xfrm rot="1053183">
            <a:off x="6460254" y="849906"/>
            <a:ext cx="6508541" cy="5367190"/>
          </a:xfrm>
          <a:prstGeom prst="star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tx1"/>
              </a:solidFill>
            </a:endParaRPr>
          </a:p>
        </p:txBody>
      </p:sp>
      <p:sp>
        <p:nvSpPr>
          <p:cNvPr id="3" name="textruta 2">
            <a:extLst>
              <a:ext uri="{FF2B5EF4-FFF2-40B4-BE49-F238E27FC236}">
                <a16:creationId xmlns:a16="http://schemas.microsoft.com/office/drawing/2014/main" id="{26315FDA-7D84-BBDD-9600-8B3CD739C142}"/>
              </a:ext>
            </a:extLst>
          </p:cNvPr>
          <p:cNvSpPr txBox="1"/>
          <p:nvPr/>
        </p:nvSpPr>
        <p:spPr>
          <a:xfrm>
            <a:off x="8889771" y="3533501"/>
            <a:ext cx="1480008" cy="840164"/>
          </a:xfrm>
          <a:prstGeom prst="rect">
            <a:avLst/>
          </a:prstGeom>
          <a:noFill/>
        </p:spPr>
        <p:txBody>
          <a:bodyPr wrap="square" lIns="0" tIns="0" rIns="0" bIns="0" rtlCol="0" anchor="ctr" anchorCtr="0">
            <a:noAutofit/>
          </a:bodyPr>
          <a:lstStyle/>
          <a:p>
            <a:pPr algn="ctr"/>
            <a:r>
              <a:rPr lang="sv-SE" sz="2000" b="1"/>
              <a:t>Bra jobbat!</a:t>
            </a:r>
          </a:p>
        </p:txBody>
      </p:sp>
    </p:spTree>
    <p:extLst>
      <p:ext uri="{BB962C8B-B14F-4D97-AF65-F5344CB8AC3E}">
        <p14:creationId xmlns:p14="http://schemas.microsoft.com/office/powerpoint/2010/main" val="7493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0A0A7-1A6D-56A5-F5A1-F8DB34CE5A50}"/>
            </a:ext>
          </a:extLst>
        </p:cNvPr>
        <p:cNvGrpSpPr/>
        <p:nvPr/>
      </p:nvGrpSpPr>
      <p:grpSpPr>
        <a:xfrm>
          <a:off x="0" y="0"/>
          <a:ext cx="0" cy="0"/>
          <a:chOff x="0" y="0"/>
          <a:chExt cx="0" cy="0"/>
        </a:xfrm>
      </p:grpSpPr>
      <p:sp>
        <p:nvSpPr>
          <p:cNvPr id="7" name="Rubrik 6">
            <a:extLst>
              <a:ext uri="{FF2B5EF4-FFF2-40B4-BE49-F238E27FC236}">
                <a16:creationId xmlns:a16="http://schemas.microsoft.com/office/drawing/2014/main" id="{194FCBAD-ADFB-5B4E-0895-D0EC9099895A}"/>
              </a:ext>
            </a:extLst>
          </p:cNvPr>
          <p:cNvSpPr>
            <a:spLocks noGrp="1"/>
          </p:cNvSpPr>
          <p:nvPr>
            <p:ph type="ctrTitle"/>
          </p:nvPr>
        </p:nvSpPr>
        <p:spPr>
          <a:xfrm>
            <a:off x="1704975" y="1504314"/>
            <a:ext cx="9036048" cy="1924685"/>
          </a:xfrm>
        </p:spPr>
        <p:txBody>
          <a:bodyPr anchor="b">
            <a:normAutofit/>
          </a:bodyPr>
          <a:lstStyle/>
          <a:p>
            <a:r>
              <a:rPr lang="sv-SE">
                <a:solidFill>
                  <a:schemeClr val="bg1">
                    <a:lumMod val="95000"/>
                  </a:schemeClr>
                </a:solidFill>
              </a:rPr>
              <a:t>Inspiration från andra och varandra!  </a:t>
            </a:r>
          </a:p>
        </p:txBody>
      </p:sp>
    </p:spTree>
    <p:extLst>
      <p:ext uri="{BB962C8B-B14F-4D97-AF65-F5344CB8AC3E}">
        <p14:creationId xmlns:p14="http://schemas.microsoft.com/office/powerpoint/2010/main" val="4244118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DFFB-C949-0288-8FBC-34877EA54208}"/>
            </a:ext>
          </a:extLst>
        </p:cNvPr>
        <p:cNvGrpSpPr/>
        <p:nvPr/>
      </p:nvGrpSpPr>
      <p:grpSpPr>
        <a:xfrm>
          <a:off x="0" y="0"/>
          <a:ext cx="0" cy="0"/>
          <a:chOff x="0" y="0"/>
          <a:chExt cx="0" cy="0"/>
        </a:xfrm>
      </p:grpSpPr>
      <p:pic>
        <p:nvPicPr>
          <p:cNvPr id="8" name="Bild 7">
            <a:extLst>
              <a:ext uri="{FF2B5EF4-FFF2-40B4-BE49-F238E27FC236}">
                <a16:creationId xmlns:a16="http://schemas.microsoft.com/office/drawing/2014/main" id="{15D73C5C-6A6A-AE0A-AF0F-5AD3246F6F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6663" y="1592263"/>
            <a:ext cx="4389437" cy="4389437"/>
          </a:xfrm>
          <a:prstGeom prst="rect">
            <a:avLst/>
          </a:prstGeom>
        </p:spPr>
      </p:pic>
      <p:sp>
        <p:nvSpPr>
          <p:cNvPr id="2" name="Platshållare för innehåll 1">
            <a:extLst>
              <a:ext uri="{FF2B5EF4-FFF2-40B4-BE49-F238E27FC236}">
                <a16:creationId xmlns:a16="http://schemas.microsoft.com/office/drawing/2014/main" id="{5DFFC245-4AF7-6F33-63B9-58DB98CFB7E3}"/>
              </a:ext>
            </a:extLst>
          </p:cNvPr>
          <p:cNvSpPr>
            <a:spLocks noGrp="1"/>
          </p:cNvSpPr>
          <p:nvPr>
            <p:ph sz="quarter" idx="15"/>
          </p:nvPr>
        </p:nvSpPr>
        <p:spPr>
          <a:xfrm>
            <a:off x="6351587" y="1592263"/>
            <a:ext cx="5327651" cy="4389437"/>
          </a:xfrm>
        </p:spPr>
        <p:txBody>
          <a:bodyPr>
            <a:normAutofit/>
          </a:bodyPr>
          <a:lstStyle/>
          <a:p>
            <a:r>
              <a:rPr lang="sv-SE"/>
              <a:t>Som försäkringsinformatör behöver du inte vara expert! </a:t>
            </a:r>
          </a:p>
          <a:p>
            <a:r>
              <a:rPr lang="sv-SE"/>
              <a:t>Du är informatör för alla – oavsett om du är utsedd av arbetsgivare eller fack.</a:t>
            </a:r>
          </a:p>
          <a:p>
            <a:r>
              <a:rPr lang="sv-SE"/>
              <a:t>Informera om försäkringarna regelbundet – större chans att fånga de som behöver det.</a:t>
            </a:r>
          </a:p>
          <a:p>
            <a:r>
              <a:rPr lang="sv-SE"/>
              <a:t>Samarbeta i organisationen! Att vara försäkringsinformatör är inget ensamarbete.</a:t>
            </a:r>
          </a:p>
        </p:txBody>
      </p:sp>
      <p:sp>
        <p:nvSpPr>
          <p:cNvPr id="4" name="Rubrik 3">
            <a:extLst>
              <a:ext uri="{FF2B5EF4-FFF2-40B4-BE49-F238E27FC236}">
                <a16:creationId xmlns:a16="http://schemas.microsoft.com/office/drawing/2014/main" id="{D37109BE-EAA5-99B4-DB9B-656751AB8D9F}"/>
              </a:ext>
            </a:extLst>
          </p:cNvPr>
          <p:cNvSpPr>
            <a:spLocks noGrp="1"/>
          </p:cNvSpPr>
          <p:nvPr>
            <p:ph type="title"/>
          </p:nvPr>
        </p:nvSpPr>
        <p:spPr>
          <a:xfrm>
            <a:off x="766763" y="421481"/>
            <a:ext cx="9985375" cy="1027907"/>
          </a:xfrm>
        </p:spPr>
        <p:txBody>
          <a:bodyPr anchor="t">
            <a:normAutofit/>
          </a:bodyPr>
          <a:lstStyle/>
          <a:p>
            <a:r>
              <a:rPr lang="sv-SE"/>
              <a:t>Tänk på att:</a:t>
            </a:r>
          </a:p>
        </p:txBody>
      </p:sp>
    </p:spTree>
    <p:extLst>
      <p:ext uri="{BB962C8B-B14F-4D97-AF65-F5344CB8AC3E}">
        <p14:creationId xmlns:p14="http://schemas.microsoft.com/office/powerpoint/2010/main" val="34424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34327-C66B-DB2D-0D66-7CEE70B6AEC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176F6B4-F1EE-BAD2-F069-755EF4C1897B}"/>
              </a:ext>
            </a:extLst>
          </p:cNvPr>
          <p:cNvSpPr>
            <a:spLocks noGrp="1"/>
          </p:cNvSpPr>
          <p:nvPr>
            <p:ph type="title"/>
          </p:nvPr>
        </p:nvSpPr>
        <p:spPr/>
        <p:txBody>
          <a:bodyPr/>
          <a:lstStyle/>
          <a:p>
            <a:r>
              <a:rPr lang="sv-SE"/>
              <a:t>Framgångsformel</a:t>
            </a:r>
          </a:p>
        </p:txBody>
      </p:sp>
      <p:sp>
        <p:nvSpPr>
          <p:cNvPr id="5" name="Rektangel med rundade hörn 21">
            <a:extLst>
              <a:ext uri="{FF2B5EF4-FFF2-40B4-BE49-F238E27FC236}">
                <a16:creationId xmlns:a16="http://schemas.microsoft.com/office/drawing/2014/main" id="{CC600D32-D08C-FFE8-B4CD-5FCAF7080ABA}"/>
              </a:ext>
            </a:extLst>
          </p:cNvPr>
          <p:cNvSpPr/>
          <p:nvPr/>
        </p:nvSpPr>
        <p:spPr>
          <a:xfrm>
            <a:off x="1320826" y="2575967"/>
            <a:ext cx="1788740" cy="1524322"/>
          </a:xfrm>
          <a:prstGeom prst="roundRect">
            <a:avLst/>
          </a:prstGeom>
          <a:solidFill>
            <a:schemeClr val="accent5"/>
          </a:solidFill>
          <a:ln w="25400" cap="flat" cmpd="sng" algn="ctr">
            <a:noFill/>
            <a:prstDash val="solid"/>
          </a:ln>
          <a:effectLst/>
        </p:spPr>
        <p:txBody>
          <a:bodyPr lIns="72000" tIns="36000" rIns="72000" bIns="36000" rtlCol="0" anchor="ctr"/>
          <a:lstStyle/>
          <a:p>
            <a:pPr algn="ctr" defTabSz="914400">
              <a:defRPr/>
            </a:pPr>
            <a:r>
              <a:rPr lang="sv-SE" b="1" kern="0">
                <a:solidFill>
                  <a:schemeClr val="accent1"/>
                </a:solidFill>
              </a:rPr>
              <a:t>Kännedom på förhand</a:t>
            </a:r>
          </a:p>
        </p:txBody>
      </p:sp>
      <p:sp>
        <p:nvSpPr>
          <p:cNvPr id="6" name="Rektangel med rundade hörn 23">
            <a:extLst>
              <a:ext uri="{FF2B5EF4-FFF2-40B4-BE49-F238E27FC236}">
                <a16:creationId xmlns:a16="http://schemas.microsoft.com/office/drawing/2014/main" id="{7B7DEAA5-37A0-6120-6DA7-029EA73E52E8}"/>
              </a:ext>
            </a:extLst>
          </p:cNvPr>
          <p:cNvSpPr/>
          <p:nvPr/>
        </p:nvSpPr>
        <p:spPr>
          <a:xfrm>
            <a:off x="4401146" y="2575967"/>
            <a:ext cx="1788740" cy="1524322"/>
          </a:xfrm>
          <a:prstGeom prst="roundRect">
            <a:avLst/>
          </a:prstGeom>
          <a:solidFill>
            <a:schemeClr val="accent5"/>
          </a:solidFill>
          <a:ln w="25400" cap="flat" cmpd="sng" algn="ctr">
            <a:noFill/>
            <a:prstDash val="solid"/>
          </a:ln>
          <a:effectLst/>
        </p:spPr>
        <p:txBody>
          <a:bodyPr lIns="72000" tIns="36000" rIns="72000" bIns="36000" rtlCol="0" anchor="ctr"/>
          <a:lstStyle/>
          <a:p>
            <a:pPr algn="ctr" defTabSz="914400">
              <a:defRPr/>
            </a:pPr>
            <a:r>
              <a:rPr lang="sv-SE" b="1" kern="0">
                <a:solidFill>
                  <a:schemeClr val="accent1"/>
                </a:solidFill>
              </a:rPr>
              <a:t>Information när något händer</a:t>
            </a:r>
          </a:p>
        </p:txBody>
      </p:sp>
      <p:sp>
        <p:nvSpPr>
          <p:cNvPr id="9" name="textruta 8">
            <a:extLst>
              <a:ext uri="{FF2B5EF4-FFF2-40B4-BE49-F238E27FC236}">
                <a16:creationId xmlns:a16="http://schemas.microsoft.com/office/drawing/2014/main" id="{F10FE7FB-59C6-0F8A-C3A9-837694650531}"/>
              </a:ext>
            </a:extLst>
          </p:cNvPr>
          <p:cNvSpPr txBox="1"/>
          <p:nvPr/>
        </p:nvSpPr>
        <p:spPr>
          <a:xfrm>
            <a:off x="6452766" y="2880928"/>
            <a:ext cx="914400" cy="914400"/>
          </a:xfrm>
          <a:prstGeom prst="rect">
            <a:avLst/>
          </a:prstGeom>
          <a:noFill/>
        </p:spPr>
        <p:txBody>
          <a:bodyPr wrap="none" lIns="0" tIns="0" rIns="0" bIns="0" rtlCol="0" anchor="ctr" anchorCtr="0">
            <a:noAutofit/>
          </a:bodyPr>
          <a:lstStyle/>
          <a:p>
            <a:pPr algn="ctr"/>
            <a:r>
              <a:rPr lang="sv-SE" sz="8800" b="1">
                <a:solidFill>
                  <a:schemeClr val="accent1"/>
                </a:solidFill>
              </a:rPr>
              <a:t>=</a:t>
            </a:r>
          </a:p>
        </p:txBody>
      </p:sp>
      <p:sp>
        <p:nvSpPr>
          <p:cNvPr id="13" name="textruta 12">
            <a:extLst>
              <a:ext uri="{FF2B5EF4-FFF2-40B4-BE49-F238E27FC236}">
                <a16:creationId xmlns:a16="http://schemas.microsoft.com/office/drawing/2014/main" id="{E9D1BE73-F11D-9DEF-0AF6-1320CB0D0A28}"/>
              </a:ext>
            </a:extLst>
          </p:cNvPr>
          <p:cNvSpPr txBox="1"/>
          <p:nvPr/>
        </p:nvSpPr>
        <p:spPr>
          <a:xfrm>
            <a:off x="3298156" y="2880928"/>
            <a:ext cx="914400" cy="914400"/>
          </a:xfrm>
          <a:prstGeom prst="rect">
            <a:avLst/>
          </a:prstGeom>
          <a:noFill/>
        </p:spPr>
        <p:txBody>
          <a:bodyPr wrap="none" lIns="0" tIns="0" rIns="0" bIns="0" rtlCol="0" anchor="ctr" anchorCtr="0">
            <a:noAutofit/>
          </a:bodyPr>
          <a:lstStyle/>
          <a:p>
            <a:pPr algn="ctr"/>
            <a:r>
              <a:rPr lang="sv-SE" sz="8800" b="1">
                <a:solidFill>
                  <a:schemeClr val="accent1"/>
                </a:solidFill>
              </a:rPr>
              <a:t>+</a:t>
            </a:r>
          </a:p>
        </p:txBody>
      </p:sp>
      <p:pic>
        <p:nvPicPr>
          <p:cNvPr id="15" name="Bildobjekt 14">
            <a:extLst>
              <a:ext uri="{FF2B5EF4-FFF2-40B4-BE49-F238E27FC236}">
                <a16:creationId xmlns:a16="http://schemas.microsoft.com/office/drawing/2014/main" id="{6E10B392-C932-909C-A23E-A456A59CADF5}"/>
              </a:ext>
            </a:extLst>
          </p:cNvPr>
          <p:cNvPicPr>
            <a:picLocks noChangeAspect="1"/>
          </p:cNvPicPr>
          <p:nvPr/>
        </p:nvPicPr>
        <p:blipFill>
          <a:blip r:embed="rId3"/>
          <a:stretch>
            <a:fillRect/>
          </a:stretch>
        </p:blipFill>
        <p:spPr>
          <a:xfrm>
            <a:off x="7630046" y="2438159"/>
            <a:ext cx="1509315" cy="1509650"/>
          </a:xfrm>
          <a:prstGeom prst="rect">
            <a:avLst/>
          </a:prstGeom>
        </p:spPr>
      </p:pic>
      <p:sp>
        <p:nvSpPr>
          <p:cNvPr id="14" name="textruta 13">
            <a:extLst>
              <a:ext uri="{FF2B5EF4-FFF2-40B4-BE49-F238E27FC236}">
                <a16:creationId xmlns:a16="http://schemas.microsoft.com/office/drawing/2014/main" id="{917439C9-62F2-613F-9EB8-1E2A50CAAA6A}"/>
              </a:ext>
            </a:extLst>
          </p:cNvPr>
          <p:cNvSpPr txBox="1"/>
          <p:nvPr/>
        </p:nvSpPr>
        <p:spPr>
          <a:xfrm>
            <a:off x="5295516" y="3960589"/>
            <a:ext cx="6098240" cy="369332"/>
          </a:xfrm>
          <a:prstGeom prst="rect">
            <a:avLst/>
          </a:prstGeom>
          <a:noFill/>
        </p:spPr>
        <p:txBody>
          <a:bodyPr wrap="square">
            <a:spAutoFit/>
          </a:bodyPr>
          <a:lstStyle/>
          <a:p>
            <a:pPr algn="ctr" defTabSz="914400">
              <a:defRPr/>
            </a:pPr>
            <a:r>
              <a:rPr lang="sv-SE" b="1" kern="0">
                <a:solidFill>
                  <a:schemeClr val="accent1"/>
                </a:solidFill>
              </a:rPr>
              <a:t>Anmälan!</a:t>
            </a:r>
          </a:p>
        </p:txBody>
      </p:sp>
    </p:spTree>
    <p:extLst>
      <p:ext uri="{BB962C8B-B14F-4D97-AF65-F5344CB8AC3E}">
        <p14:creationId xmlns:p14="http://schemas.microsoft.com/office/powerpoint/2010/main" val="1715120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283B6B0-9F0A-0AF7-2732-EF16F4712174}"/>
              </a:ext>
            </a:extLst>
          </p:cNvPr>
          <p:cNvSpPr>
            <a:spLocks noGrp="1"/>
          </p:cNvSpPr>
          <p:nvPr>
            <p:ph sz="quarter" idx="14"/>
          </p:nvPr>
        </p:nvSpPr>
        <p:spPr>
          <a:xfrm>
            <a:off x="766764" y="1194049"/>
            <a:ext cx="7378615" cy="789990"/>
          </a:xfrm>
        </p:spPr>
        <p:txBody>
          <a:bodyPr/>
          <a:lstStyle/>
          <a:p>
            <a:pPr marL="0" indent="0">
              <a:buNone/>
            </a:pPr>
            <a:r>
              <a:rPr lang="sv-SE"/>
              <a:t>Strategiskt utvalda personer granskar organisationens rutiner och hittar förbättringsåtgärder med hjälp av ett dialogmaterial.</a:t>
            </a:r>
          </a:p>
        </p:txBody>
      </p:sp>
      <p:sp>
        <p:nvSpPr>
          <p:cNvPr id="4" name="Rubrik 3">
            <a:extLst>
              <a:ext uri="{FF2B5EF4-FFF2-40B4-BE49-F238E27FC236}">
                <a16:creationId xmlns:a16="http://schemas.microsoft.com/office/drawing/2014/main" id="{EFCED823-2E15-DE8D-FA62-01125E65D758}"/>
              </a:ext>
            </a:extLst>
          </p:cNvPr>
          <p:cNvSpPr>
            <a:spLocks noGrp="1"/>
          </p:cNvSpPr>
          <p:nvPr>
            <p:ph type="title"/>
          </p:nvPr>
        </p:nvSpPr>
        <p:spPr/>
        <p:txBody>
          <a:bodyPr/>
          <a:lstStyle/>
          <a:p>
            <a:r>
              <a:rPr lang="sv-SE"/>
              <a:t>I Rättvik började det med ett arbetsmöte</a:t>
            </a:r>
          </a:p>
        </p:txBody>
      </p:sp>
      <p:pic>
        <p:nvPicPr>
          <p:cNvPr id="6" name="Bildobjekt 5">
            <a:extLst>
              <a:ext uri="{FF2B5EF4-FFF2-40B4-BE49-F238E27FC236}">
                <a16:creationId xmlns:a16="http://schemas.microsoft.com/office/drawing/2014/main" id="{1371CB6F-3AF4-A53D-9642-4796688C5F84}"/>
              </a:ext>
            </a:extLst>
          </p:cNvPr>
          <p:cNvPicPr>
            <a:picLocks noChangeAspect="1"/>
          </p:cNvPicPr>
          <p:nvPr/>
        </p:nvPicPr>
        <p:blipFill rotWithShape="1">
          <a:blip r:embed="rId3">
            <a:extLst>
              <a:ext uri="{28A0092B-C50C-407E-A947-70E740481C1C}">
                <a14:useLocalDpi xmlns:a14="http://schemas.microsoft.com/office/drawing/2010/main" val="0"/>
              </a:ext>
            </a:extLst>
          </a:blip>
          <a:srcRect l="-885" t="27437" r="885" b="6463"/>
          <a:stretch/>
        </p:blipFill>
        <p:spPr>
          <a:xfrm>
            <a:off x="949183" y="1573507"/>
            <a:ext cx="10293634" cy="4813801"/>
          </a:xfrm>
          <a:prstGeom prst="rect">
            <a:avLst/>
          </a:prstGeom>
        </p:spPr>
      </p:pic>
    </p:spTree>
    <p:extLst>
      <p:ext uri="{BB962C8B-B14F-4D97-AF65-F5344CB8AC3E}">
        <p14:creationId xmlns:p14="http://schemas.microsoft.com/office/powerpoint/2010/main" val="4921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d 8">
            <a:extLst>
              <a:ext uri="{FF2B5EF4-FFF2-40B4-BE49-F238E27FC236}">
                <a16:creationId xmlns:a16="http://schemas.microsoft.com/office/drawing/2014/main" id="{BD4F6549-963C-8B13-4B9B-0D9721530EEE}"/>
              </a:ext>
            </a:extLst>
          </p:cNvPr>
          <p:cNvSpPr/>
          <p:nvPr/>
        </p:nvSpPr>
        <p:spPr>
          <a:xfrm rot="16200000">
            <a:off x="5033241" y="187653"/>
            <a:ext cx="893152" cy="9426108"/>
          </a:xfrm>
          <a:prstGeom prst="downArrow">
            <a:avLst/>
          </a:prstGeom>
          <a:ln/>
        </p:spPr>
        <p:style>
          <a:lnRef idx="1">
            <a:schemeClr val="accent4"/>
          </a:lnRef>
          <a:fillRef idx="3">
            <a:schemeClr val="accent4"/>
          </a:fillRef>
          <a:effectRef idx="2">
            <a:schemeClr val="accent4"/>
          </a:effectRef>
          <a:fontRef idx="minor">
            <a:schemeClr val="lt1"/>
          </a:fontRef>
        </p:style>
        <p:txBody>
          <a:bodyPr lIns="94568" tIns="47284" rIns="94568" bIns="4728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632" b="0" i="0" u="none" strike="noStrike" kern="1200" cap="none" spc="0" normalizeH="0" baseline="0" noProof="0">
              <a:ln>
                <a:noFill/>
              </a:ln>
              <a:solidFill>
                <a:prstClr val="white"/>
              </a:solidFill>
              <a:effectLst/>
              <a:uLnTx/>
              <a:uFillTx/>
              <a:latin typeface="Arial"/>
              <a:ea typeface="+mn-ea"/>
              <a:cs typeface="+mn-cs"/>
            </a:endParaRPr>
          </a:p>
        </p:txBody>
      </p:sp>
      <p:sp>
        <p:nvSpPr>
          <p:cNvPr id="2" name="Platshållare för innehåll 1">
            <a:extLst>
              <a:ext uri="{FF2B5EF4-FFF2-40B4-BE49-F238E27FC236}">
                <a16:creationId xmlns:a16="http://schemas.microsoft.com/office/drawing/2014/main" id="{A423AEF6-B7E6-45D5-56B4-4234B61AC85A}"/>
              </a:ext>
            </a:extLst>
          </p:cNvPr>
          <p:cNvSpPr>
            <a:spLocks noGrp="1"/>
          </p:cNvSpPr>
          <p:nvPr>
            <p:ph sz="quarter" idx="14"/>
          </p:nvPr>
        </p:nvSpPr>
        <p:spPr>
          <a:xfrm>
            <a:off x="766764" y="1592263"/>
            <a:ext cx="9974261" cy="4389437"/>
          </a:xfrm>
        </p:spPr>
        <p:txBody>
          <a:bodyPr/>
          <a:lstStyle/>
          <a:p>
            <a:r>
              <a:rPr lang="sv-SE"/>
              <a:t>Genomföra arbetsmötet</a:t>
            </a:r>
          </a:p>
          <a:p>
            <a:r>
              <a:rPr lang="sv-SE"/>
              <a:t>Dokumentera</a:t>
            </a:r>
          </a:p>
          <a:p>
            <a:r>
              <a:rPr lang="sv-SE"/>
              <a:t>Sammanställa och leverera åtgärdslista</a:t>
            </a:r>
          </a:p>
          <a:p>
            <a:r>
              <a:rPr lang="sv-SE"/>
              <a:t>Stötta er i åtgärdslistans aktiviteter under cirka två år efter arbetsmötet</a:t>
            </a:r>
          </a:p>
          <a:p>
            <a:r>
              <a:rPr lang="sv-SE"/>
              <a:t>Kontakta </a:t>
            </a:r>
            <a:r>
              <a:rPr lang="sv-SE">
                <a:hlinkClick r:id="rId3"/>
              </a:rPr>
              <a:t>utbildningsteamet@afaforsakring.se</a:t>
            </a:r>
            <a:r>
              <a:rPr lang="sv-SE"/>
              <a:t> om ni vill veta mer</a:t>
            </a:r>
          </a:p>
          <a:p>
            <a:endParaRPr lang="sv-SE"/>
          </a:p>
          <a:p>
            <a:endParaRPr lang="sv-SE"/>
          </a:p>
        </p:txBody>
      </p:sp>
      <p:sp>
        <p:nvSpPr>
          <p:cNvPr id="4" name="Rubrik 3">
            <a:extLst>
              <a:ext uri="{FF2B5EF4-FFF2-40B4-BE49-F238E27FC236}">
                <a16:creationId xmlns:a16="http://schemas.microsoft.com/office/drawing/2014/main" id="{2FB08AB0-AC20-2EF1-ED5E-2258BD5B6D82}"/>
              </a:ext>
            </a:extLst>
          </p:cNvPr>
          <p:cNvSpPr>
            <a:spLocks noGrp="1"/>
          </p:cNvSpPr>
          <p:nvPr>
            <p:ph type="title"/>
          </p:nvPr>
        </p:nvSpPr>
        <p:spPr>
          <a:xfrm>
            <a:off x="766763" y="421481"/>
            <a:ext cx="9985375" cy="1027907"/>
          </a:xfrm>
        </p:spPr>
        <p:txBody>
          <a:bodyPr/>
          <a:lstStyle/>
          <a:p>
            <a:r>
              <a:rPr lang="sv-SE"/>
              <a:t>Afa Försäkrings stöd</a:t>
            </a:r>
          </a:p>
        </p:txBody>
      </p:sp>
      <p:pic>
        <p:nvPicPr>
          <p:cNvPr id="7" name="Bildobjekt 6">
            <a:extLst>
              <a:ext uri="{FF2B5EF4-FFF2-40B4-BE49-F238E27FC236}">
                <a16:creationId xmlns:a16="http://schemas.microsoft.com/office/drawing/2014/main" id="{0EBADB5D-C784-3F1D-AB57-A48B1990C238}"/>
              </a:ext>
            </a:extLst>
          </p:cNvPr>
          <p:cNvPicPr>
            <a:picLocks noChangeAspect="1"/>
          </p:cNvPicPr>
          <p:nvPr/>
        </p:nvPicPr>
        <p:blipFill>
          <a:blip r:embed="rId4"/>
          <a:stretch>
            <a:fillRect/>
          </a:stretch>
        </p:blipFill>
        <p:spPr>
          <a:xfrm>
            <a:off x="845436" y="4294568"/>
            <a:ext cx="677256" cy="1392510"/>
          </a:xfrm>
          <a:prstGeom prst="rect">
            <a:avLst/>
          </a:prstGeom>
        </p:spPr>
      </p:pic>
      <p:sp>
        <p:nvSpPr>
          <p:cNvPr id="8" name="textruta 7">
            <a:extLst>
              <a:ext uri="{FF2B5EF4-FFF2-40B4-BE49-F238E27FC236}">
                <a16:creationId xmlns:a16="http://schemas.microsoft.com/office/drawing/2014/main" id="{5DEC629F-5886-CA59-6691-EBC2CAD9D42E}"/>
              </a:ext>
            </a:extLst>
          </p:cNvPr>
          <p:cNvSpPr txBox="1"/>
          <p:nvPr/>
        </p:nvSpPr>
        <p:spPr>
          <a:xfrm>
            <a:off x="8900878" y="4454130"/>
            <a:ext cx="914400" cy="914400"/>
          </a:xfrm>
          <a:prstGeom prst="rect">
            <a:avLst/>
          </a:prstGeom>
          <a:noFill/>
        </p:spPr>
        <p:txBody>
          <a:bodyPr wrap="non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20678"/>
                </a:solidFill>
                <a:effectLst/>
                <a:uLnTx/>
                <a:uFillTx/>
                <a:latin typeface="Arial"/>
                <a:ea typeface="+mn-ea"/>
                <a:cs typeface="+mn-cs"/>
              </a:rPr>
              <a:t>2 år</a:t>
            </a:r>
          </a:p>
        </p:txBody>
      </p:sp>
    </p:spTree>
    <p:extLst>
      <p:ext uri="{BB962C8B-B14F-4D97-AF65-F5344CB8AC3E}">
        <p14:creationId xmlns:p14="http://schemas.microsoft.com/office/powerpoint/2010/main" val="42094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503940A-F198-D288-FDF0-96B2E0DC6B5A}"/>
              </a:ext>
            </a:extLst>
          </p:cNvPr>
          <p:cNvSpPr>
            <a:spLocks noGrp="1"/>
          </p:cNvSpPr>
          <p:nvPr>
            <p:ph type="sldNum" sz="quarter" idx="12"/>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200" b="0" i="0" u="none" strike="noStrike" kern="1200" cap="none" spc="0" normalizeH="0" baseline="0" noProof="0" smtClean="0">
                <a:ln>
                  <a:noFill/>
                </a:ln>
                <a:no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196324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08CA1-5405-BF8B-8BDC-05C72F17D102}"/>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19D6F063-9857-1770-7F5E-2A96E4EA6B0D}"/>
              </a:ext>
            </a:extLst>
          </p:cNvPr>
          <p:cNvSpPr>
            <a:spLocks noGrp="1"/>
          </p:cNvSpPr>
          <p:nvPr>
            <p:ph type="ctrTitle"/>
          </p:nvPr>
        </p:nvSpPr>
        <p:spPr/>
        <p:txBody>
          <a:bodyPr anchor="b">
            <a:normAutofit fontScale="90000"/>
          </a:bodyPr>
          <a:lstStyle/>
          <a:p>
            <a:br>
              <a:rPr lang="sv-SE"/>
            </a:br>
            <a:br>
              <a:rPr lang="sv-SE"/>
            </a:br>
            <a:br>
              <a:rPr lang="sv-SE"/>
            </a:br>
            <a:r>
              <a:rPr lang="sv-SE">
                <a:solidFill>
                  <a:schemeClr val="bg1">
                    <a:lumMod val="95000"/>
                  </a:schemeClr>
                </a:solidFill>
              </a:rPr>
              <a:t>Sjukförsäkring</a:t>
            </a:r>
            <a:endParaRPr lang="sv-SE"/>
          </a:p>
        </p:txBody>
      </p:sp>
      <p:sp>
        <p:nvSpPr>
          <p:cNvPr id="3" name="Platshållare för bildnummer 2" hidden="1">
            <a:extLst>
              <a:ext uri="{FF2B5EF4-FFF2-40B4-BE49-F238E27FC236}">
                <a16:creationId xmlns:a16="http://schemas.microsoft.com/office/drawing/2014/main" id="{99553F41-EC5A-5001-E4C7-CBE2D1DD910B}"/>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4</a:t>
            </a:fld>
            <a:endParaRPr lang="sv-SE"/>
          </a:p>
        </p:txBody>
      </p:sp>
    </p:spTree>
    <p:extLst>
      <p:ext uri="{BB962C8B-B14F-4D97-AF65-F5344CB8AC3E}">
        <p14:creationId xmlns:p14="http://schemas.microsoft.com/office/powerpoint/2010/main" val="386228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D345-01C8-C077-2FF4-2D972246BEFB}"/>
            </a:ext>
          </a:extLst>
        </p:cNvPr>
        <p:cNvGrpSpPr/>
        <p:nvPr/>
      </p:nvGrpSpPr>
      <p:grpSpPr>
        <a:xfrm>
          <a:off x="0" y="0"/>
          <a:ext cx="0" cy="0"/>
          <a:chOff x="0" y="0"/>
          <a:chExt cx="0" cy="0"/>
        </a:xfrm>
      </p:grpSpPr>
      <p:sp>
        <p:nvSpPr>
          <p:cNvPr id="41" name="Rektangel 40">
            <a:extLst>
              <a:ext uri="{FF2B5EF4-FFF2-40B4-BE49-F238E27FC236}">
                <a16:creationId xmlns:a16="http://schemas.microsoft.com/office/drawing/2014/main" id="{1B56A525-5E1F-2AFC-C56F-87AE043D64E7}"/>
              </a:ext>
            </a:extLst>
          </p:cNvPr>
          <p:cNvSpPr/>
          <p:nvPr/>
        </p:nvSpPr>
        <p:spPr>
          <a:xfrm>
            <a:off x="3196991" y="3600489"/>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                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(t o m dag 364)</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80 %</a:t>
            </a:r>
          </a:p>
        </p:txBody>
      </p:sp>
      <p:sp>
        <p:nvSpPr>
          <p:cNvPr id="40" name="Rektangel 39">
            <a:extLst>
              <a:ext uri="{FF2B5EF4-FFF2-40B4-BE49-F238E27FC236}">
                <a16:creationId xmlns:a16="http://schemas.microsoft.com/office/drawing/2014/main" id="{E1E0CA82-827B-2B6C-5EE4-3E1F8770F001}"/>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80 %</a:t>
            </a:r>
          </a:p>
        </p:txBody>
      </p:sp>
      <p:sp>
        <p:nvSpPr>
          <p:cNvPr id="4" name="Rubrik 3">
            <a:extLst>
              <a:ext uri="{FF2B5EF4-FFF2-40B4-BE49-F238E27FC236}">
                <a16:creationId xmlns:a16="http://schemas.microsoft.com/office/drawing/2014/main" id="{5EC5E90D-1E20-A5F2-E250-7945EBC83AE9}"/>
              </a:ext>
            </a:extLst>
          </p:cNvPr>
          <p:cNvSpPr>
            <a:spLocks noGrp="1"/>
          </p:cNvSpPr>
          <p:nvPr>
            <p:ph type="title"/>
          </p:nvPr>
        </p:nvSpPr>
        <p:spPr>
          <a:xfrm>
            <a:off x="766764" y="421481"/>
            <a:ext cx="6516906" cy="531853"/>
          </a:xfrm>
        </p:spPr>
        <p:txBody>
          <a:bodyPr/>
          <a:lstStyle/>
          <a:p>
            <a:r>
              <a:rPr lang="sv-SE"/>
              <a:t>Ersättningar vid sjukdom</a:t>
            </a:r>
          </a:p>
        </p:txBody>
      </p:sp>
      <p:sp>
        <p:nvSpPr>
          <p:cNvPr id="14" name="textruta 13">
            <a:extLst>
              <a:ext uri="{FF2B5EF4-FFF2-40B4-BE49-F238E27FC236}">
                <a16:creationId xmlns:a16="http://schemas.microsoft.com/office/drawing/2014/main" id="{9565AED8-84AF-3602-5158-BFBECA0C031D}"/>
              </a:ext>
            </a:extLst>
          </p:cNvPr>
          <p:cNvSpPr txBox="1"/>
          <p:nvPr/>
        </p:nvSpPr>
        <p:spPr>
          <a:xfrm>
            <a:off x="267689" y="5951174"/>
            <a:ext cx="697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Dag   </a:t>
            </a:r>
            <a:endParaRPr kumimoji="0" lang="sv-SE" sz="1100" b="1" i="0" u="none" strike="noStrike" kern="1200" cap="none" spc="0" normalizeH="0" baseline="0" noProof="0">
              <a:ln>
                <a:noFill/>
              </a:ln>
              <a:solidFill>
                <a:srgbClr val="020678"/>
              </a:solidFill>
              <a:effectLst/>
              <a:uLnTx/>
              <a:uFillTx/>
              <a:latin typeface="Arial"/>
              <a:ea typeface="+mn-ea"/>
              <a:cs typeface="+mn-cs"/>
            </a:endParaRPr>
          </a:p>
        </p:txBody>
      </p:sp>
      <p:sp>
        <p:nvSpPr>
          <p:cNvPr id="36" name="Line 21">
            <a:extLst>
              <a:ext uri="{FF2B5EF4-FFF2-40B4-BE49-F238E27FC236}">
                <a16:creationId xmlns:a16="http://schemas.microsoft.com/office/drawing/2014/main" id="{4301B8F9-7F21-E1EE-444A-E3B38F0B1EA5}"/>
              </a:ext>
            </a:extLst>
          </p:cNvPr>
          <p:cNvSpPr>
            <a:spLocks noChangeShapeType="1"/>
          </p:cNvSpPr>
          <p:nvPr/>
        </p:nvSpPr>
        <p:spPr bwMode="auto">
          <a:xfrm>
            <a:off x="7732704" y="2963575"/>
            <a:ext cx="3415662" cy="0"/>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textruta 30">
            <a:extLst>
              <a:ext uri="{FF2B5EF4-FFF2-40B4-BE49-F238E27FC236}">
                <a16:creationId xmlns:a16="http://schemas.microsoft.com/office/drawing/2014/main" id="{286E1F83-A2A7-7608-1680-6E4FA8E39380}"/>
              </a:ext>
            </a:extLst>
          </p:cNvPr>
          <p:cNvSpPr txBox="1"/>
          <p:nvPr/>
        </p:nvSpPr>
        <p:spPr>
          <a:xfrm>
            <a:off x="9384098" y="2497170"/>
            <a:ext cx="1970494" cy="400110"/>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20678"/>
                </a:solidFill>
                <a:effectLst/>
                <a:uLnTx/>
                <a:uFillTx/>
                <a:latin typeface="Arial"/>
                <a:ea typeface="+mn-ea"/>
                <a:cs typeface="+mn-cs"/>
              </a:rPr>
              <a:t>Över strecket: inkomstdelar över Försäkringskassans tak</a:t>
            </a:r>
          </a:p>
        </p:txBody>
      </p:sp>
      <p:sp>
        <p:nvSpPr>
          <p:cNvPr id="2" name="textruta 1">
            <a:extLst>
              <a:ext uri="{FF2B5EF4-FFF2-40B4-BE49-F238E27FC236}">
                <a16:creationId xmlns:a16="http://schemas.microsoft.com/office/drawing/2014/main" id="{CA2CCFEA-C600-C802-E05F-2571BE85A0D5}"/>
              </a:ext>
            </a:extLst>
          </p:cNvPr>
          <p:cNvSpPr txBox="1"/>
          <p:nvPr/>
        </p:nvSpPr>
        <p:spPr>
          <a:xfrm>
            <a:off x="810045" y="1282383"/>
            <a:ext cx="435219" cy="305572"/>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20678"/>
                </a:solidFill>
                <a:effectLst/>
                <a:uLnTx/>
                <a:uFillTx/>
                <a:latin typeface="Arial"/>
                <a:ea typeface="+mn-ea"/>
                <a:cs typeface="+mn-cs"/>
              </a:rPr>
              <a:t>Lön</a:t>
            </a:r>
          </a:p>
        </p:txBody>
      </p:sp>
      <p:cxnSp>
        <p:nvCxnSpPr>
          <p:cNvPr id="8" name="Rak pilkoppling 7">
            <a:extLst>
              <a:ext uri="{FF2B5EF4-FFF2-40B4-BE49-F238E27FC236}">
                <a16:creationId xmlns:a16="http://schemas.microsoft.com/office/drawing/2014/main" id="{55AEB3A8-88BE-05B3-CD2F-D5FFD14086C7}"/>
              </a:ext>
            </a:extLst>
          </p:cNvPr>
          <p:cNvCxnSpPr>
            <a:cxnSpLocks/>
          </p:cNvCxnSpPr>
          <p:nvPr/>
        </p:nvCxnSpPr>
        <p:spPr>
          <a:xfrm>
            <a:off x="808149" y="5717185"/>
            <a:ext cx="8689534"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B6BD5C0E-8B9D-A6A3-0357-3287F6490417}"/>
              </a:ext>
            </a:extLst>
          </p:cNvPr>
          <p:cNvSpPr txBox="1"/>
          <p:nvPr/>
        </p:nvSpPr>
        <p:spPr>
          <a:xfrm>
            <a:off x="1341577" y="1068521"/>
            <a:ext cx="559964" cy="583359"/>
          </a:xfrm>
          <a:prstGeom prst="rect">
            <a:avLst/>
          </a:prstGeom>
          <a:noFill/>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20678"/>
                </a:solidFill>
                <a:effectLst/>
                <a:uLnTx/>
                <a:uFillTx/>
                <a:latin typeface="Arial"/>
                <a:ea typeface="+mn-ea"/>
                <a:cs typeface="+mn-cs"/>
              </a:rPr>
              <a:t>Karens-</a:t>
            </a:r>
            <a:br>
              <a:rPr kumimoji="0" lang="sv-SE" sz="1100" b="0" i="0" u="none" strike="noStrike" kern="1200" cap="none" spc="0" normalizeH="0" baseline="0" noProof="0">
                <a:ln>
                  <a:noFill/>
                </a:ln>
                <a:solidFill>
                  <a:srgbClr val="020678"/>
                </a:solidFill>
                <a:effectLst/>
                <a:uLnTx/>
                <a:uFillTx/>
                <a:latin typeface="Arial"/>
                <a:ea typeface="+mn-ea"/>
                <a:cs typeface="+mn-cs"/>
              </a:rPr>
            </a:br>
            <a:r>
              <a:rPr kumimoji="0" lang="sv-SE" sz="1100" b="0" i="0" u="none" strike="noStrike" kern="1200" cap="none" spc="0" normalizeH="0" baseline="0" noProof="0">
                <a:ln>
                  <a:noFill/>
                </a:ln>
                <a:solidFill>
                  <a:srgbClr val="020678"/>
                </a:solidFill>
                <a:effectLst/>
                <a:uLnTx/>
                <a:uFillTx/>
                <a:latin typeface="Arial"/>
                <a:ea typeface="+mn-ea"/>
                <a:cs typeface="+mn-cs"/>
              </a:rPr>
              <a:t>avdrag</a:t>
            </a:r>
          </a:p>
        </p:txBody>
      </p:sp>
      <p:sp>
        <p:nvSpPr>
          <p:cNvPr id="10" name="Rektangel 9">
            <a:extLst>
              <a:ext uri="{FF2B5EF4-FFF2-40B4-BE49-F238E27FC236}">
                <a16:creationId xmlns:a16="http://schemas.microsoft.com/office/drawing/2014/main" id="{A1787DC5-0A71-9292-4FD6-6F3F5D74986B}"/>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a:extLst>
              <a:ext uri="{FF2B5EF4-FFF2-40B4-BE49-F238E27FC236}">
                <a16:creationId xmlns:a16="http://schemas.microsoft.com/office/drawing/2014/main" id="{C1CE3DD6-706A-1A1A-DD9E-CD73CD4C45E8}"/>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FC0C6520-038C-B86E-770C-0AB9514F8119}"/>
              </a:ext>
            </a:extLst>
          </p:cNvPr>
          <p:cNvSpPr/>
          <p:nvPr/>
        </p:nvSpPr>
        <p:spPr>
          <a:xfrm>
            <a:off x="5968646" y="3780555"/>
            <a:ext cx="1726192" cy="172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Sjukpenning</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(fr o m dag 365)</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        ca 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20678"/>
              </a:solidFill>
              <a:effectLst/>
              <a:uLnTx/>
              <a:uFillTx/>
              <a:latin typeface="Arial"/>
              <a:ea typeface="+mn-ea"/>
              <a:cs typeface="+mn-cs"/>
            </a:endParaRPr>
          </a:p>
        </p:txBody>
      </p:sp>
      <p:sp>
        <p:nvSpPr>
          <p:cNvPr id="45" name="Rektangel 44">
            <a:extLst>
              <a:ext uri="{FF2B5EF4-FFF2-40B4-BE49-F238E27FC236}">
                <a16:creationId xmlns:a16="http://schemas.microsoft.com/office/drawing/2014/main" id="{1656BCAD-6056-23CB-5CFC-556A287B175F}"/>
              </a:ext>
            </a:extLst>
          </p:cNvPr>
          <p:cNvSpPr/>
          <p:nvPr/>
        </p:nvSpPr>
        <p:spPr>
          <a:xfrm>
            <a:off x="7727355" y="4032382"/>
            <a:ext cx="1813112" cy="147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Sjukersättning/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Aktivitetsersättning</a:t>
            </a:r>
          </a:p>
        </p:txBody>
      </p:sp>
      <p:sp>
        <p:nvSpPr>
          <p:cNvPr id="46" name="Rektangel 45">
            <a:extLst>
              <a:ext uri="{FF2B5EF4-FFF2-40B4-BE49-F238E27FC236}">
                <a16:creationId xmlns:a16="http://schemas.microsoft.com/office/drawing/2014/main" id="{CC0BA8BE-D790-FB90-15DE-967F36CDD8B4}"/>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a:t>
            </a:r>
            <a:br>
              <a:rPr kumimoji="0" lang="sv-SE" sz="1200" b="0"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enligt lag 80 %</a:t>
            </a:r>
          </a:p>
        </p:txBody>
      </p:sp>
      <p:sp>
        <p:nvSpPr>
          <p:cNvPr id="48" name="Rektangel 47">
            <a:extLst>
              <a:ext uri="{FF2B5EF4-FFF2-40B4-BE49-F238E27FC236}">
                <a16:creationId xmlns:a16="http://schemas.microsoft.com/office/drawing/2014/main" id="{2D9EA6E7-E68F-AF6B-43CD-99870106DB81}"/>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90 %</a:t>
            </a:r>
          </a:p>
        </p:txBody>
      </p:sp>
      <p:sp>
        <p:nvSpPr>
          <p:cNvPr id="49" name="Rektangel 48">
            <a:extLst>
              <a:ext uri="{FF2B5EF4-FFF2-40B4-BE49-F238E27FC236}">
                <a16:creationId xmlns:a16="http://schemas.microsoft.com/office/drawing/2014/main" id="{4CB2F0D0-8844-338E-36A7-45722D647E85}"/>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80 %</a:t>
            </a:r>
          </a:p>
        </p:txBody>
      </p:sp>
      <p:sp>
        <p:nvSpPr>
          <p:cNvPr id="50" name="Rektangel 49">
            <a:extLst>
              <a:ext uri="{FF2B5EF4-FFF2-40B4-BE49-F238E27FC236}">
                <a16:creationId xmlns:a16="http://schemas.microsoft.com/office/drawing/2014/main" id="{5D6CBF01-F26E-DFB3-49FE-F81CDC4AC561}"/>
              </a:ext>
            </a:extLst>
          </p:cNvPr>
          <p:cNvSpPr/>
          <p:nvPr/>
        </p:nvSpPr>
        <p:spPr>
          <a:xfrm>
            <a:off x="5964604" y="2095574"/>
            <a:ext cx="1726191"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br>
              <a:rPr kumimoji="0" lang="sv-SE" sz="1200" b="1" i="0" u="none" strike="noStrike" kern="1200" cap="none" spc="0" normalizeH="0" baseline="0" noProof="0">
                <a:ln>
                  <a:noFill/>
                </a:ln>
                <a:solidFill>
                  <a:srgbClr val="020678"/>
                </a:solidFill>
                <a:effectLst/>
                <a:uLnTx/>
                <a:uFillTx/>
                <a:latin typeface="Arial"/>
                <a:ea typeface="+mn-ea"/>
                <a:cs typeface="+mn-cs"/>
              </a:rPr>
            </a:br>
            <a:r>
              <a:rPr kumimoji="0" lang="sv-SE" sz="1200" b="0" i="0" u="none" strike="noStrike" kern="1200" cap="none" spc="0" normalizeH="0" baseline="0" noProof="0">
                <a:ln>
                  <a:noFill/>
                </a:ln>
                <a:solidFill>
                  <a:srgbClr val="020678"/>
                </a:solidFill>
                <a:effectLst/>
                <a:uLnTx/>
                <a:uFillTx/>
                <a:latin typeface="Arial"/>
                <a:ea typeface="+mn-ea"/>
                <a:cs typeface="+mn-cs"/>
              </a:rPr>
              <a:t>75 %</a:t>
            </a:r>
          </a:p>
        </p:txBody>
      </p:sp>
      <p:sp>
        <p:nvSpPr>
          <p:cNvPr id="52" name="Rektangel 51">
            <a:extLst>
              <a:ext uri="{FF2B5EF4-FFF2-40B4-BE49-F238E27FC236}">
                <a16:creationId xmlns:a16="http://schemas.microsoft.com/office/drawing/2014/main" id="{3693B30E-CBF5-F75D-8551-D857E05A781E}"/>
              </a:ext>
            </a:extLst>
          </p:cNvPr>
          <p:cNvSpPr/>
          <p:nvPr/>
        </p:nvSpPr>
        <p:spPr>
          <a:xfrm>
            <a:off x="7727355" y="3033966"/>
            <a:ext cx="1628993" cy="566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Månadsersättning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7DCDFF"/>
                </a:solidFill>
                <a:effectLst/>
                <a:uLnTx/>
                <a:uFillTx/>
                <a:latin typeface="Arial"/>
                <a:ea typeface="+mn-ea"/>
                <a:cs typeface="+mn-cs"/>
              </a:rPr>
              <a:t>AGS-KL</a:t>
            </a:r>
          </a:p>
        </p:txBody>
      </p:sp>
      <p:sp>
        <p:nvSpPr>
          <p:cNvPr id="53" name="Rektangel 52">
            <a:extLst>
              <a:ext uri="{FF2B5EF4-FFF2-40B4-BE49-F238E27FC236}">
                <a16:creationId xmlns:a16="http://schemas.microsoft.com/office/drawing/2014/main" id="{9470CAC1-AA42-FC9B-D748-2E5B0D9A672E}"/>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Dagsersättning</a:t>
            </a:r>
            <a:r>
              <a:rPr kumimoji="0" lang="sv-SE" sz="1200" b="0" i="0" u="none" strike="noStrike" kern="1200" cap="none" spc="0" normalizeH="0" baseline="0" noProof="0">
                <a:ln>
                  <a:noFill/>
                </a:ln>
                <a:solidFill>
                  <a:srgbClr val="7DCDFF"/>
                </a:solidFill>
                <a:effectLst/>
                <a:uLnTx/>
                <a:uFillTx/>
                <a:latin typeface="Arial"/>
                <a:ea typeface="+mn-ea"/>
                <a:cs typeface="+mn-cs"/>
              </a:rPr>
              <a:t> AGS-KL 10 %</a:t>
            </a:r>
          </a:p>
        </p:txBody>
      </p:sp>
      <p:sp>
        <p:nvSpPr>
          <p:cNvPr id="54" name="Rektangel 53">
            <a:extLst>
              <a:ext uri="{FF2B5EF4-FFF2-40B4-BE49-F238E27FC236}">
                <a16:creationId xmlns:a16="http://schemas.microsoft.com/office/drawing/2014/main" id="{5C08ED5C-82F3-1398-6522-A02329510A8C}"/>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20678"/>
                </a:solidFill>
                <a:effectLst/>
                <a:uLnTx/>
                <a:uFillTx/>
                <a:latin typeface="Arial"/>
                <a:ea typeface="+mn-ea"/>
                <a:cs typeface="+mn-cs"/>
              </a:rPr>
              <a:t>Sjuklön AB   </a:t>
            </a:r>
            <a:r>
              <a:rPr kumimoji="0" lang="sv-SE" sz="1200" b="0" i="0" u="none" strike="noStrike" kern="1200" cap="none" spc="0" normalizeH="0" baseline="0" noProof="0">
                <a:ln>
                  <a:noFill/>
                </a:ln>
                <a:solidFill>
                  <a:srgbClr val="020678"/>
                </a:solidFill>
                <a:effectLst/>
                <a:uLnTx/>
                <a:uFillTx/>
                <a:latin typeface="Arial"/>
                <a:ea typeface="+mn-ea"/>
                <a:cs typeface="+mn-cs"/>
              </a:rPr>
              <a:t>10 %</a:t>
            </a:r>
          </a:p>
        </p:txBody>
      </p:sp>
      <p:sp>
        <p:nvSpPr>
          <p:cNvPr id="37" name="Line 21">
            <a:extLst>
              <a:ext uri="{FF2B5EF4-FFF2-40B4-BE49-F238E27FC236}">
                <a16:creationId xmlns:a16="http://schemas.microsoft.com/office/drawing/2014/main" id="{72B56DD5-BE8C-849E-5A11-55B7F074BA8A}"/>
              </a:ext>
            </a:extLst>
          </p:cNvPr>
          <p:cNvSpPr>
            <a:spLocks noChangeShapeType="1"/>
          </p:cNvSpPr>
          <p:nvPr/>
        </p:nvSpPr>
        <p:spPr bwMode="auto">
          <a:xfrm>
            <a:off x="871045" y="2845673"/>
            <a:ext cx="6828791" cy="7727"/>
          </a:xfrm>
          <a:prstGeom prst="line">
            <a:avLst/>
          </a:prstGeom>
          <a:noFill/>
          <a:ln w="28575">
            <a:solidFill>
              <a:schemeClr val="accent4"/>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058C9B84-52C3-AC68-1787-E744774889D2}"/>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6CF244DD-2AC3-6406-C963-54AACA95BDDE}"/>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9C5F7785-927E-76C6-A323-7AEAE465AC25}"/>
              </a:ext>
            </a:extLst>
          </p:cNvPr>
          <p:cNvSpPr txBox="1"/>
          <p:nvPr/>
        </p:nvSpPr>
        <p:spPr>
          <a:xfrm>
            <a:off x="51011" y="2666366"/>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10 PBB</a:t>
            </a:r>
          </a:p>
        </p:txBody>
      </p:sp>
      <p:sp>
        <p:nvSpPr>
          <p:cNvPr id="6" name="textruta 5">
            <a:extLst>
              <a:ext uri="{FF2B5EF4-FFF2-40B4-BE49-F238E27FC236}">
                <a16:creationId xmlns:a16="http://schemas.microsoft.com/office/drawing/2014/main" id="{8101285E-9FE6-7E49-BAFA-91EB8098C104}"/>
              </a:ext>
            </a:extLst>
          </p:cNvPr>
          <p:cNvSpPr txBox="1"/>
          <p:nvPr/>
        </p:nvSpPr>
        <p:spPr>
          <a:xfrm>
            <a:off x="11271385" y="2810208"/>
            <a:ext cx="706379"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20678"/>
                </a:solidFill>
                <a:effectLst/>
                <a:uLnTx/>
                <a:uFillTx/>
                <a:latin typeface="Arial"/>
                <a:ea typeface="+mn-ea"/>
                <a:cs typeface="+mn-cs"/>
              </a:rPr>
              <a:t>7,5 PBB</a:t>
            </a:r>
          </a:p>
        </p:txBody>
      </p:sp>
      <p:sp>
        <p:nvSpPr>
          <p:cNvPr id="7" name="textruta 6">
            <a:extLst>
              <a:ext uri="{FF2B5EF4-FFF2-40B4-BE49-F238E27FC236}">
                <a16:creationId xmlns:a16="http://schemas.microsoft.com/office/drawing/2014/main" id="{11EDAD44-6CE1-9626-7051-D89057319602}"/>
              </a:ext>
            </a:extLst>
          </p:cNvPr>
          <p:cNvSpPr txBox="1"/>
          <p:nvPr/>
        </p:nvSpPr>
        <p:spPr>
          <a:xfrm>
            <a:off x="4477124" y="5978943"/>
            <a:ext cx="134041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91   -   360</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9" name="textruta 8">
            <a:extLst>
              <a:ext uri="{FF2B5EF4-FFF2-40B4-BE49-F238E27FC236}">
                <a16:creationId xmlns:a16="http://schemas.microsoft.com/office/drawing/2014/main" id="{048DD4D7-42D8-88B0-9F2A-719159A01FA3}"/>
              </a:ext>
            </a:extLst>
          </p:cNvPr>
          <p:cNvSpPr txBox="1"/>
          <p:nvPr/>
        </p:nvSpPr>
        <p:spPr>
          <a:xfrm>
            <a:off x="5964604" y="5978943"/>
            <a:ext cx="1726191" cy="338554"/>
          </a:xfrm>
          <a:prstGeom prst="rect">
            <a:avLst/>
          </a:prstGeom>
          <a:noFill/>
          <a:ln>
            <a:solidFill>
              <a:schemeClr val="accent1"/>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 365 -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1" name="Rektangel 10">
            <a:extLst>
              <a:ext uri="{FF2B5EF4-FFF2-40B4-BE49-F238E27FC236}">
                <a16:creationId xmlns:a16="http://schemas.microsoft.com/office/drawing/2014/main" id="{7F94CF83-DB59-D0D3-0D9F-40E5F5387EF9}"/>
              </a:ext>
            </a:extLst>
          </p:cNvPr>
          <p:cNvSpPr/>
          <p:nvPr/>
        </p:nvSpPr>
        <p:spPr>
          <a:xfrm>
            <a:off x="7732704" y="2243685"/>
            <a:ext cx="1628993" cy="566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7DCDFF"/>
                </a:solidFill>
                <a:effectLst/>
                <a:uLnTx/>
                <a:uFillTx/>
                <a:latin typeface="Arial"/>
                <a:ea typeface="+mn-ea"/>
                <a:cs typeface="+mn-cs"/>
              </a:rPr>
              <a:t>Månadsersättning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7DCDFF"/>
                </a:solidFill>
                <a:effectLst/>
                <a:uLnTx/>
                <a:uFillTx/>
                <a:latin typeface="Arial"/>
                <a:ea typeface="+mn-ea"/>
                <a:cs typeface="+mn-cs"/>
              </a:rPr>
              <a:t>AGS-KL</a:t>
            </a:r>
          </a:p>
        </p:txBody>
      </p:sp>
      <p:sp>
        <p:nvSpPr>
          <p:cNvPr id="12" name="textruta 11">
            <a:extLst>
              <a:ext uri="{FF2B5EF4-FFF2-40B4-BE49-F238E27FC236}">
                <a16:creationId xmlns:a16="http://schemas.microsoft.com/office/drawing/2014/main" id="{33098D63-AF75-48D9-5C41-A41919870558}"/>
              </a:ext>
            </a:extLst>
          </p:cNvPr>
          <p:cNvSpPr txBox="1"/>
          <p:nvPr/>
        </p:nvSpPr>
        <p:spPr>
          <a:xfrm>
            <a:off x="3196991" y="5978943"/>
            <a:ext cx="1278592"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15   -   90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3" name="textruta 12">
            <a:extLst>
              <a:ext uri="{FF2B5EF4-FFF2-40B4-BE49-F238E27FC236}">
                <a16:creationId xmlns:a16="http://schemas.microsoft.com/office/drawing/2014/main" id="{E27ED1AA-F5BD-B550-2E06-C8A042281288}"/>
              </a:ext>
            </a:extLst>
          </p:cNvPr>
          <p:cNvSpPr txBox="1"/>
          <p:nvPr/>
        </p:nvSpPr>
        <p:spPr>
          <a:xfrm>
            <a:off x="1901541" y="5978943"/>
            <a:ext cx="118176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2 - 14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5" name="textruta 14">
            <a:extLst>
              <a:ext uri="{FF2B5EF4-FFF2-40B4-BE49-F238E27FC236}">
                <a16:creationId xmlns:a16="http://schemas.microsoft.com/office/drawing/2014/main" id="{3A434AF6-8478-C12E-6873-F8C5B2DD37C9}"/>
              </a:ext>
            </a:extLst>
          </p:cNvPr>
          <p:cNvSpPr txBox="1"/>
          <p:nvPr/>
        </p:nvSpPr>
        <p:spPr>
          <a:xfrm>
            <a:off x="1370463" y="5978943"/>
            <a:ext cx="426175"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1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6" name="textruta 15">
            <a:extLst>
              <a:ext uri="{FF2B5EF4-FFF2-40B4-BE49-F238E27FC236}">
                <a16:creationId xmlns:a16="http://schemas.microsoft.com/office/drawing/2014/main" id="{2609B9D7-392E-61AC-E403-BCC4FD9AB00D}"/>
              </a:ext>
            </a:extLst>
          </p:cNvPr>
          <p:cNvSpPr txBox="1"/>
          <p:nvPr/>
        </p:nvSpPr>
        <p:spPr>
          <a:xfrm>
            <a:off x="8169660" y="5950187"/>
            <a:ext cx="1548628" cy="338554"/>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Längst till 66 år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17" name="Pratbubbla: nedåtpil 16">
            <a:extLst>
              <a:ext uri="{FF2B5EF4-FFF2-40B4-BE49-F238E27FC236}">
                <a16:creationId xmlns:a16="http://schemas.microsoft.com/office/drawing/2014/main" id="{0B047883-914E-BAF3-CF91-B9BE7C6A57B3}"/>
              </a:ext>
            </a:extLst>
          </p:cNvPr>
          <p:cNvSpPr/>
          <p:nvPr/>
        </p:nvSpPr>
        <p:spPr>
          <a:xfrm>
            <a:off x="8098672" y="1151546"/>
            <a:ext cx="914400" cy="914400"/>
          </a:xfrm>
          <a:prstGeom prst="downArrow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20678"/>
                </a:solidFill>
                <a:effectLst/>
                <a:uLnTx/>
                <a:uFillTx/>
                <a:latin typeface="Arial"/>
                <a:ea typeface="+mn-ea"/>
                <a:cs typeface="+mn-cs"/>
              </a:rPr>
              <a:t>Pensions-avsättning</a:t>
            </a:r>
            <a:endParaRPr kumimoji="0" lang="sv-SE" sz="1100" b="0" i="0" u="none" strike="noStrike" kern="1200" cap="none" spc="0" normalizeH="0" baseline="0" noProof="0">
              <a:ln>
                <a:noFill/>
              </a:ln>
              <a:solidFill>
                <a:srgbClr val="020678"/>
              </a:solidFill>
              <a:effectLst/>
              <a:uLnTx/>
              <a:uFillTx/>
              <a:latin typeface="Arial"/>
              <a:ea typeface="+mn-ea"/>
              <a:cs typeface="+mn-cs"/>
            </a:endParaRPr>
          </a:p>
        </p:txBody>
      </p:sp>
      <p:cxnSp>
        <p:nvCxnSpPr>
          <p:cNvPr id="18" name="Rak pilkoppling 17">
            <a:extLst>
              <a:ext uri="{FF2B5EF4-FFF2-40B4-BE49-F238E27FC236}">
                <a16:creationId xmlns:a16="http://schemas.microsoft.com/office/drawing/2014/main" id="{1994B6E4-7E4D-0F95-6AEB-F2A01F5B642C}"/>
              </a:ext>
            </a:extLst>
          </p:cNvPr>
          <p:cNvCxnSpPr>
            <a:cxnSpLocks/>
          </p:cNvCxnSpPr>
          <p:nvPr/>
        </p:nvCxnSpPr>
        <p:spPr>
          <a:xfrm>
            <a:off x="5910335" y="3600489"/>
            <a:ext cx="0" cy="2927512"/>
          </a:xfrm>
          <a:prstGeom prst="straightConnector1">
            <a:avLst/>
          </a:prstGeom>
          <a:ln w="476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A100C901-8381-91A4-7542-463CA79AD51A}"/>
              </a:ext>
            </a:extLst>
          </p:cNvPr>
          <p:cNvSpPr txBox="1"/>
          <p:nvPr/>
        </p:nvSpPr>
        <p:spPr>
          <a:xfrm>
            <a:off x="5249477" y="6535012"/>
            <a:ext cx="1181768" cy="254746"/>
          </a:xfrm>
          <a:prstGeom prst="rect">
            <a:avLst/>
          </a:prstGeom>
          <a:noFill/>
          <a:ln>
            <a:solidFill>
              <a:schemeClr val="accent1"/>
            </a:solidFill>
          </a:ln>
        </p:spPr>
        <p:txBody>
          <a:bodyPr wrap="square" lIns="0" tIns="0" rIns="0" bIns="0" rtlCol="0"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20678"/>
                </a:solidFill>
                <a:effectLst/>
                <a:uLnTx/>
                <a:uFillTx/>
                <a:latin typeface="Arial"/>
                <a:ea typeface="+mn-ea"/>
                <a:cs typeface="+mn-cs"/>
              </a:rPr>
              <a:t>364 </a:t>
            </a:r>
            <a:r>
              <a:rPr kumimoji="0" lang="sv-SE" sz="1600" b="0" i="0" u="none" strike="noStrike" kern="1200" cap="none" spc="0" normalizeH="0" baseline="0" noProof="0">
                <a:ln>
                  <a:noFill/>
                </a:ln>
                <a:solidFill>
                  <a:srgbClr val="020678"/>
                </a:solidFill>
                <a:effectLst/>
                <a:uLnTx/>
                <a:uFillTx/>
                <a:latin typeface="Roboto" panose="02000000000000000000" pitchFamily="2" charset="0"/>
                <a:ea typeface="+mn-ea"/>
                <a:cs typeface="+mn-cs"/>
              </a:rPr>
              <a:t>        </a:t>
            </a:r>
            <a:endParaRPr kumimoji="0" lang="sv-SE" sz="1600" b="1" i="0" u="none" strike="noStrike" kern="1200" cap="none" spc="0" normalizeH="0" baseline="0" noProof="0">
              <a:ln>
                <a:noFill/>
              </a:ln>
              <a:solidFill>
                <a:srgbClr val="020678"/>
              </a:solidFill>
              <a:effectLst/>
              <a:uLnTx/>
              <a:uFillTx/>
              <a:latin typeface="Arial"/>
              <a:ea typeface="+mn-ea"/>
              <a:cs typeface="+mn-cs"/>
            </a:endParaRPr>
          </a:p>
        </p:txBody>
      </p:sp>
      <p:sp>
        <p:nvSpPr>
          <p:cNvPr id="20" name="textruta 19">
            <a:extLst>
              <a:ext uri="{FF2B5EF4-FFF2-40B4-BE49-F238E27FC236}">
                <a16:creationId xmlns:a16="http://schemas.microsoft.com/office/drawing/2014/main" id="{F521F2CC-184B-F99B-D9AC-7584CD8986C1}"/>
              </a:ext>
            </a:extLst>
          </p:cNvPr>
          <p:cNvSpPr txBox="1"/>
          <p:nvPr/>
        </p:nvSpPr>
        <p:spPr>
          <a:xfrm>
            <a:off x="9384098" y="1080703"/>
            <a:ext cx="2744818" cy="858074"/>
          </a:xfrm>
          <a:prstGeom prst="rect">
            <a:avLst/>
          </a:prstGeom>
          <a:noFill/>
          <a:ln>
            <a:solidFill>
              <a:schemeClr val="accent3"/>
            </a:solidFill>
          </a:ln>
        </p:spPr>
        <p:txBody>
          <a:bodyPr wrap="square" lIns="0" tIns="0" rIns="0" bIns="0" rtlCol="0" anchor="ctr" anchorCtr="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 </a:t>
            </a:r>
            <a:r>
              <a:rPr kumimoji="0" lang="sv-SE" sz="1200" b="1" i="0" u="none" strike="noStrike" kern="1200" cap="none" spc="0" normalizeH="0" baseline="0" noProof="0">
                <a:ln>
                  <a:noFill/>
                </a:ln>
                <a:solidFill>
                  <a:srgbClr val="020678"/>
                </a:solidFill>
                <a:effectLst/>
                <a:uLnTx/>
                <a:uFillTx/>
                <a:latin typeface="Arial"/>
                <a:ea typeface="+mn-ea"/>
                <a:cs typeface="+mn-cs"/>
              </a:rPr>
              <a:t>Prisbasbelopp (PBB) 2025: 58 800 kr</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10 PBB = Lön 49 000 kr/mån</a:t>
            </a:r>
            <a:br>
              <a:rPr kumimoji="0" lang="sv-SE" sz="1200" b="1" i="0" u="none" strike="noStrike" kern="1200" cap="none" spc="0" normalizeH="0" baseline="0" noProof="0">
                <a:ln>
                  <a:noFill/>
                </a:ln>
                <a:solidFill>
                  <a:prstClr val="black"/>
                </a:solidFill>
                <a:effectLst/>
                <a:uLnTx/>
                <a:uFillTx/>
                <a:latin typeface="Arial"/>
                <a:ea typeface="+mn-ea"/>
                <a:cs typeface="+mn-cs"/>
              </a:rPr>
            </a:br>
            <a:r>
              <a:rPr kumimoji="0" lang="sv-SE" sz="1200" b="1" i="0" u="none" strike="noStrike" kern="1200" cap="none" spc="0" normalizeH="0" baseline="0" noProof="0">
                <a:ln>
                  <a:noFill/>
                </a:ln>
                <a:solidFill>
                  <a:srgbClr val="020678"/>
                </a:solidFill>
                <a:effectLst/>
                <a:uLnTx/>
                <a:uFillTx/>
                <a:latin typeface="Arial"/>
                <a:ea typeface="+mn-ea"/>
                <a:cs typeface="+mn-cs"/>
              </a:rPr>
              <a:t> 7,5 PBB = Lön 36 750 kr/mån</a:t>
            </a:r>
            <a:br>
              <a:rPr kumimoji="0" lang="sv-SE" sz="1200" b="1" i="0" u="none" strike="noStrike" kern="1200" cap="none" spc="0" normalizeH="0" baseline="0" noProof="0">
                <a:ln>
                  <a:noFill/>
                </a:ln>
                <a:solidFill>
                  <a:prstClr val="black"/>
                </a:solidFill>
                <a:effectLst/>
                <a:uLnTx/>
                <a:uFillTx/>
                <a:latin typeface="Arial"/>
                <a:ea typeface="+mn-ea"/>
                <a:cs typeface="+mn-cs"/>
              </a:rPr>
            </a:br>
            <a:endParaRPr kumimoji="0" lang="sv-SE" sz="12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867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3" grpId="0"/>
      <p:bldP spid="38" grpId="0" animBg="1"/>
      <p:bldP spid="42" grpId="0" animBg="1"/>
      <p:bldP spid="45" grpId="0" animBg="1"/>
      <p:bldP spid="46" grpId="0" animBg="1"/>
      <p:bldP spid="48" grpId="0" animBg="1"/>
      <p:bldP spid="49" grpId="0" animBg="1"/>
      <p:bldP spid="50" grpId="0" animBg="1"/>
      <p:bldP spid="52" grpId="0" animBg="1"/>
      <p:bldP spid="53" grpId="0" animBg="1"/>
      <p:bldP spid="54" grpId="0" animBg="1"/>
      <p:bldP spid="11"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3252-585B-2D62-DF84-B3551DE542D6}"/>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BE7069C5-3332-2D7E-F0DF-1EF4F8D80E3F}"/>
              </a:ext>
            </a:extLst>
          </p:cNvPr>
          <p:cNvSpPr>
            <a:spLocks noGrp="1"/>
          </p:cNvSpPr>
          <p:nvPr>
            <p:ph type="ctrTitle"/>
          </p:nvPr>
        </p:nvSpPr>
        <p:spPr/>
        <p:txBody>
          <a:bodyPr anchor="b">
            <a:normAutofit fontScale="90000"/>
          </a:bodyPr>
          <a:lstStyle/>
          <a:p>
            <a:br>
              <a:rPr lang="sv-SE"/>
            </a:br>
            <a:br>
              <a:rPr lang="sv-SE"/>
            </a:br>
            <a:br>
              <a:rPr lang="sv-SE"/>
            </a:br>
            <a:r>
              <a:rPr lang="sv-SE">
                <a:solidFill>
                  <a:schemeClr val="bg1">
                    <a:lumMod val="95000"/>
                  </a:schemeClr>
                </a:solidFill>
              </a:rPr>
              <a:t>Rehabiliteringsstöd</a:t>
            </a:r>
            <a:endParaRPr lang="sv-SE"/>
          </a:p>
        </p:txBody>
      </p:sp>
      <p:sp>
        <p:nvSpPr>
          <p:cNvPr id="3" name="Platshållare för bildnummer 2" hidden="1">
            <a:extLst>
              <a:ext uri="{FF2B5EF4-FFF2-40B4-BE49-F238E27FC236}">
                <a16:creationId xmlns:a16="http://schemas.microsoft.com/office/drawing/2014/main" id="{CC2B89C6-784A-3FDE-FDA3-7B3B00CCF957}"/>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6</a:t>
            </a:fld>
            <a:endParaRPr lang="sv-SE"/>
          </a:p>
        </p:txBody>
      </p:sp>
    </p:spTree>
    <p:extLst>
      <p:ext uri="{BB962C8B-B14F-4D97-AF65-F5344CB8AC3E}">
        <p14:creationId xmlns:p14="http://schemas.microsoft.com/office/powerpoint/2010/main" val="263332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5D646DC-7D99-450C-BAF0-4460B95F01B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140574" y="3598925"/>
            <a:ext cx="4535488" cy="2777989"/>
          </a:xfrm>
          <a:prstGeom prst="rect">
            <a:avLst/>
          </a:prstGeom>
          <a:noFill/>
        </p:spPr>
      </p:pic>
      <p:sp>
        <p:nvSpPr>
          <p:cNvPr id="18" name="Platshållare för text 5">
            <a:extLst>
              <a:ext uri="{FF2B5EF4-FFF2-40B4-BE49-F238E27FC236}">
                <a16:creationId xmlns:a16="http://schemas.microsoft.com/office/drawing/2014/main" id="{4B3B767C-95B9-438B-80B4-B9927EAED64F}"/>
              </a:ext>
            </a:extLst>
          </p:cNvPr>
          <p:cNvSpPr txBox="1">
            <a:spLocks/>
          </p:cNvSpPr>
          <p:nvPr/>
        </p:nvSpPr>
        <p:spPr>
          <a:xfrm>
            <a:off x="766764" y="1592263"/>
            <a:ext cx="6498560" cy="4389437"/>
          </a:xfrm>
          <a:prstGeom prst="rect">
            <a:avLst/>
          </a:prstGeom>
        </p:spPr>
        <p:txBody>
          <a:bodyPr vert="horz" lIns="0" tIns="0" rIns="0" bIns="0" rtlCol="0">
            <a:noAutofit/>
          </a:bodyPr>
          <a:lstStyle>
            <a:lvl1pPr marL="216000" indent="-228605" algn="l" defTabSz="914418" rtl="0" eaLnBrk="1" latinLnBrk="0" hangingPunct="1">
              <a:lnSpc>
                <a:spcPct val="90000"/>
              </a:lnSpc>
              <a:spcBef>
                <a:spcPts val="1000"/>
              </a:spcBef>
              <a:spcAft>
                <a:spcPts val="12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4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a:buFont typeface="Arial" panose="020B0604020202020204" pitchFamily="34" charset="0"/>
              <a:buChar char="•"/>
            </a:pPr>
            <a:r>
              <a:rPr lang="sv-SE" dirty="0"/>
              <a:t>Arbetslivsinriktad rehabilitering</a:t>
            </a:r>
          </a:p>
          <a:p>
            <a:pPr lvl="1">
              <a:buFont typeface="Arial" panose="020B0604020202020204" pitchFamily="34" charset="0"/>
              <a:buChar char="•"/>
            </a:pPr>
            <a:r>
              <a:rPr lang="sv-SE" sz="2000" dirty="0"/>
              <a:t>Tidig insats för att förebygga arbetsoförmåga och förhindra en sjukskrivning </a:t>
            </a:r>
          </a:p>
          <a:p>
            <a:pPr lvl="1">
              <a:buFont typeface="Arial" panose="020B0604020202020204" pitchFamily="34" charset="0"/>
              <a:buChar char="•"/>
            </a:pPr>
            <a:r>
              <a:rPr lang="sv-SE" sz="2000" dirty="0"/>
              <a:t>Eller för en insats som stöd för återgång i arbete för att förkorta en sjukskrivning</a:t>
            </a:r>
          </a:p>
          <a:p>
            <a:pPr marL="252000" lvl="1" indent="0">
              <a:buFont typeface="Arial" panose="020B0604020202020204" pitchFamily="34" charset="0"/>
              <a:buNone/>
            </a:pPr>
            <a:endParaRPr lang="sv-SE" sz="2000" dirty="0"/>
          </a:p>
          <a:p>
            <a:pPr>
              <a:buFont typeface="Arial" panose="020B0604020202020204" pitchFamily="34" charset="0"/>
              <a:buChar char="•"/>
            </a:pPr>
            <a:r>
              <a:rPr lang="sv-SE" dirty="0"/>
              <a:t>Ekonomiskt stöd till arbetsgivare, ersätter upp till 50% av kostnaden</a:t>
            </a:r>
          </a:p>
          <a:p>
            <a:pPr>
              <a:buFont typeface="Arial" panose="020B0604020202020204" pitchFamily="34" charset="0"/>
              <a:buChar char="•"/>
            </a:pPr>
            <a:r>
              <a:rPr lang="sv-SE" dirty="0"/>
              <a:t>Gäller anställda som har sjukförsäkring AGS-KL</a:t>
            </a:r>
          </a:p>
          <a:p>
            <a:pPr>
              <a:buFont typeface="Arial" panose="020B0604020202020204" pitchFamily="34" charset="0"/>
              <a:buChar char="•"/>
            </a:pPr>
            <a:r>
              <a:rPr lang="sv-SE" dirty="0"/>
              <a:t>Digital ansökan</a:t>
            </a:r>
          </a:p>
          <a:p>
            <a:pPr marL="0" indent="0">
              <a:buFont typeface="Arial" panose="020B0604020202020204" pitchFamily="34" charset="0"/>
              <a:buNone/>
            </a:pPr>
            <a:endParaRPr lang="sv-SE" dirty="0"/>
          </a:p>
        </p:txBody>
      </p:sp>
      <p:sp>
        <p:nvSpPr>
          <p:cNvPr id="9" name="Rubrik 1">
            <a:extLst>
              <a:ext uri="{FF2B5EF4-FFF2-40B4-BE49-F238E27FC236}">
                <a16:creationId xmlns:a16="http://schemas.microsoft.com/office/drawing/2014/main" id="{445720D8-BA8F-474D-9071-6D6226F4D135}"/>
              </a:ext>
            </a:extLst>
          </p:cNvPr>
          <p:cNvSpPr txBox="1">
            <a:spLocks/>
          </p:cNvSpPr>
          <p:nvPr/>
        </p:nvSpPr>
        <p:spPr>
          <a:xfrm>
            <a:off x="766764" y="421481"/>
            <a:ext cx="8063200" cy="1324192"/>
          </a:xfrm>
          <a:prstGeom prst="rect">
            <a:avLst/>
          </a:prstGeom>
        </p:spPr>
        <p:txBody>
          <a:bodyPr vert="horz" lIns="0" tIns="0" rIns="0" bIns="0" rtlCol="0" anchor="t">
            <a:norm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pPr>
              <a:spcAft>
                <a:spcPts val="600"/>
              </a:spcAft>
            </a:pPr>
            <a:r>
              <a:rPr lang="sv-SE" b="1" kern="1200" spc="-40" baseline="0" dirty="0">
                <a:latin typeface="+mj-lt"/>
                <a:ea typeface="+mj-ea"/>
                <a:cs typeface="+mj-cs"/>
              </a:rPr>
              <a:t>Arbetsgivare ansöker om  rehabiliteringsstöd</a:t>
            </a:r>
          </a:p>
        </p:txBody>
      </p:sp>
      <p:sp>
        <p:nvSpPr>
          <p:cNvPr id="17" name="Platshållare för text 5">
            <a:extLst>
              <a:ext uri="{FF2B5EF4-FFF2-40B4-BE49-F238E27FC236}">
                <a16:creationId xmlns:a16="http://schemas.microsoft.com/office/drawing/2014/main" id="{6012C9D0-48E1-4AC1-A501-B776DD3A09A4}"/>
              </a:ext>
            </a:extLst>
          </p:cNvPr>
          <p:cNvSpPr txBox="1">
            <a:spLocks/>
          </p:cNvSpPr>
          <p:nvPr/>
        </p:nvSpPr>
        <p:spPr>
          <a:xfrm>
            <a:off x="515938" y="4856163"/>
            <a:ext cx="7503176" cy="4389437"/>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a:spcBef>
                <a:spcPts val="1200"/>
              </a:spcBef>
              <a:buFont typeface="Arial" panose="020B0604020202020204" pitchFamily="34" charset="0"/>
              <a:buChar char="•"/>
            </a:pPr>
            <a:endParaRPr lang="sv-SE" sz="2000" dirty="0"/>
          </a:p>
        </p:txBody>
      </p:sp>
    </p:spTree>
    <p:extLst>
      <p:ext uri="{BB962C8B-B14F-4D97-AF65-F5344CB8AC3E}">
        <p14:creationId xmlns:p14="http://schemas.microsoft.com/office/powerpoint/2010/main" val="7813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5">
            <a:extLst>
              <a:ext uri="{FF2B5EF4-FFF2-40B4-BE49-F238E27FC236}">
                <a16:creationId xmlns:a16="http://schemas.microsoft.com/office/drawing/2014/main" id="{FF23028E-3B7E-4D0B-A432-683D2EC53F9C}"/>
              </a:ext>
            </a:extLst>
          </p:cNvPr>
          <p:cNvSpPr txBox="1">
            <a:spLocks/>
          </p:cNvSpPr>
          <p:nvPr/>
        </p:nvSpPr>
        <p:spPr>
          <a:xfrm>
            <a:off x="766764" y="1592263"/>
            <a:ext cx="5329236" cy="4389437"/>
          </a:xfrm>
          <a:prstGeom prst="rect">
            <a:avLst/>
          </a:prstGeom>
        </p:spPr>
        <p:txBody>
          <a:bodyPr vert="horz" lIns="0" tIns="0" rIns="0" bIns="0" rtlCol="0">
            <a:normAutofit/>
          </a:bodyPr>
          <a:lstStyle>
            <a:lvl1pPr marL="216000" indent="-228605" algn="l" defTabSz="914418" rtl="0" eaLnBrk="1" latinLnBrk="0" hangingPunct="1">
              <a:lnSpc>
                <a:spcPct val="90000"/>
              </a:lnSpc>
              <a:spcBef>
                <a:spcPts val="1000"/>
              </a:spcBef>
              <a:spcAft>
                <a:spcPts val="12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4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a:buFont typeface="Arial" panose="020B0604020202020204" pitchFamily="34" charset="0"/>
              <a:buChar char="•"/>
            </a:pPr>
            <a:r>
              <a:rPr lang="sv-SE" dirty="0"/>
              <a:t>Samtalsstöd</a:t>
            </a:r>
          </a:p>
          <a:p>
            <a:pPr>
              <a:buFont typeface="Arial" panose="020B0604020202020204" pitchFamily="34" charset="0"/>
              <a:buChar char="•"/>
            </a:pPr>
            <a:r>
              <a:rPr lang="sv-SE" dirty="0"/>
              <a:t>Beroendebehandlingar</a:t>
            </a:r>
          </a:p>
          <a:p>
            <a:pPr>
              <a:buFont typeface="Arial" panose="020B0604020202020204" pitchFamily="34" charset="0"/>
              <a:buChar char="•"/>
            </a:pPr>
            <a:r>
              <a:rPr lang="sv-SE" dirty="0"/>
              <a:t>Stresshanteringskurser</a:t>
            </a:r>
          </a:p>
          <a:p>
            <a:pPr>
              <a:buFont typeface="Arial" panose="020B0604020202020204" pitchFamily="34" charset="0"/>
              <a:buChar char="•"/>
            </a:pPr>
            <a:r>
              <a:rPr lang="sv-SE" dirty="0"/>
              <a:t>Livsstilsförändringskurser</a:t>
            </a:r>
          </a:p>
          <a:p>
            <a:pPr>
              <a:buFont typeface="Arial" panose="020B0604020202020204" pitchFamily="34" charset="0"/>
              <a:buChar char="•"/>
            </a:pPr>
            <a:r>
              <a:rPr lang="sv-SE" dirty="0"/>
              <a:t>Omskolning</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b="1" dirty="0"/>
          </a:p>
        </p:txBody>
      </p:sp>
      <p:pic>
        <p:nvPicPr>
          <p:cNvPr id="4" name="Bildobjekt 3">
            <a:extLst>
              <a:ext uri="{FF2B5EF4-FFF2-40B4-BE49-F238E27FC236}">
                <a16:creationId xmlns:a16="http://schemas.microsoft.com/office/drawing/2014/main" id="{5BED96D2-7568-4DF7-9B63-322AC8345F94}"/>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060405" y="2505075"/>
            <a:ext cx="3931444" cy="3931444"/>
          </a:xfrm>
          <a:prstGeom prst="rect">
            <a:avLst/>
          </a:prstGeom>
          <a:noFill/>
        </p:spPr>
      </p:pic>
      <p:sp>
        <p:nvSpPr>
          <p:cNvPr id="5" name="Rubrik 1">
            <a:extLst>
              <a:ext uri="{FF2B5EF4-FFF2-40B4-BE49-F238E27FC236}">
                <a16:creationId xmlns:a16="http://schemas.microsoft.com/office/drawing/2014/main" id="{395450FD-34AA-4B48-ABF9-A9C6DC03E272}"/>
              </a:ext>
            </a:extLst>
          </p:cNvPr>
          <p:cNvSpPr txBox="1">
            <a:spLocks/>
          </p:cNvSpPr>
          <p:nvPr/>
        </p:nvSpPr>
        <p:spPr>
          <a:xfrm>
            <a:off x="766763" y="421481"/>
            <a:ext cx="9985375" cy="1027907"/>
          </a:xfrm>
          <a:prstGeom prst="rect">
            <a:avLst/>
          </a:prstGeom>
        </p:spPr>
        <p:txBody>
          <a:bodyPr vert="horz" lIns="0" tIns="0" rIns="0" bIns="0" rtlCol="0" anchor="t">
            <a:norm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pPr>
              <a:spcAft>
                <a:spcPts val="600"/>
              </a:spcAft>
            </a:pPr>
            <a:r>
              <a:rPr lang="sv-SE" b="1" kern="1200" spc="-40" baseline="0">
                <a:latin typeface="+mj-lt"/>
                <a:ea typeface="+mj-ea"/>
                <a:cs typeface="+mj-cs"/>
              </a:rPr>
              <a:t>Vad kan arbetsgivare söka ersättning för?</a:t>
            </a:r>
          </a:p>
        </p:txBody>
      </p:sp>
    </p:spTree>
    <p:extLst>
      <p:ext uri="{BB962C8B-B14F-4D97-AF65-F5344CB8AC3E}">
        <p14:creationId xmlns:p14="http://schemas.microsoft.com/office/powerpoint/2010/main" val="292059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AA777-9EE8-6EAF-61B2-BF44C9725D66}"/>
            </a:ext>
          </a:extLst>
        </p:cNvPr>
        <p:cNvGrpSpPr/>
        <p:nvPr/>
      </p:nvGrpSpPr>
      <p:grpSpPr>
        <a:xfrm>
          <a:off x="0" y="0"/>
          <a:ext cx="0" cy="0"/>
          <a:chOff x="0" y="0"/>
          <a:chExt cx="0" cy="0"/>
        </a:xfrm>
      </p:grpSpPr>
      <p:sp>
        <p:nvSpPr>
          <p:cNvPr id="24" name="Title 3">
            <a:extLst>
              <a:ext uri="{FF2B5EF4-FFF2-40B4-BE49-F238E27FC236}">
                <a16:creationId xmlns:a16="http://schemas.microsoft.com/office/drawing/2014/main" id="{5DAB8D57-B897-986A-15A1-BE22C57F855A}"/>
              </a:ext>
            </a:extLst>
          </p:cNvPr>
          <p:cNvSpPr>
            <a:spLocks noGrp="1"/>
          </p:cNvSpPr>
          <p:nvPr>
            <p:ph type="title"/>
          </p:nvPr>
        </p:nvSpPr>
        <p:spPr>
          <a:xfrm>
            <a:off x="755649" y="249922"/>
            <a:ext cx="9985375" cy="1027907"/>
          </a:xfrm>
        </p:spPr>
        <p:txBody>
          <a:bodyPr vert="horz" lIns="0" tIns="0" rIns="0" bIns="0" rtlCol="0" anchor="t">
            <a:noAutofit/>
          </a:bodyPr>
          <a:lstStyle/>
          <a:p>
            <a:r>
              <a:rPr lang="en-US" dirty="0" err="1"/>
              <a:t>Ansökan</a:t>
            </a:r>
            <a:r>
              <a:rPr lang="en-US" dirty="0"/>
              <a:t> </a:t>
            </a:r>
            <a:r>
              <a:rPr lang="en-US" dirty="0" err="1"/>
              <a:t>hittar</a:t>
            </a:r>
            <a:r>
              <a:rPr lang="en-US" dirty="0"/>
              <a:t> </a:t>
            </a:r>
            <a:r>
              <a:rPr lang="en-US" dirty="0" err="1"/>
              <a:t>ni</a:t>
            </a:r>
            <a:r>
              <a:rPr lang="en-US" dirty="0"/>
              <a:t> </a:t>
            </a:r>
            <a:r>
              <a:rPr lang="en-US" dirty="0" err="1"/>
              <a:t>på</a:t>
            </a:r>
            <a:r>
              <a:rPr lang="en-US" dirty="0"/>
              <a:t> Afa </a:t>
            </a:r>
            <a:r>
              <a:rPr lang="en-US" dirty="0" err="1"/>
              <a:t>Försäkrings</a:t>
            </a:r>
            <a:r>
              <a:rPr lang="en-US" dirty="0"/>
              <a:t> </a:t>
            </a:r>
            <a:r>
              <a:rPr lang="en-US" dirty="0" err="1"/>
              <a:t>hemsida</a:t>
            </a:r>
            <a:endParaRPr lang="en-US" dirty="0"/>
          </a:p>
        </p:txBody>
      </p:sp>
      <p:sp>
        <p:nvSpPr>
          <p:cNvPr id="17" name="Platshållare för text 5">
            <a:extLst>
              <a:ext uri="{FF2B5EF4-FFF2-40B4-BE49-F238E27FC236}">
                <a16:creationId xmlns:a16="http://schemas.microsoft.com/office/drawing/2014/main" id="{A7C01B39-4340-9DD5-5D0D-D75400898BA0}"/>
              </a:ext>
            </a:extLst>
          </p:cNvPr>
          <p:cNvSpPr txBox="1">
            <a:spLocks/>
          </p:cNvSpPr>
          <p:nvPr/>
        </p:nvSpPr>
        <p:spPr>
          <a:xfrm>
            <a:off x="515938" y="4856163"/>
            <a:ext cx="7503176" cy="4389437"/>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a:spcBef>
                <a:spcPts val="1200"/>
              </a:spcBef>
              <a:buFont typeface="Arial" panose="020B0604020202020204" pitchFamily="34" charset="0"/>
              <a:buChar char="•"/>
            </a:pPr>
            <a:endParaRPr lang="sv-SE" sz="2000" dirty="0"/>
          </a:p>
        </p:txBody>
      </p:sp>
      <p:sp>
        <p:nvSpPr>
          <p:cNvPr id="4" name="Rektangel 3">
            <a:extLst>
              <a:ext uri="{FF2B5EF4-FFF2-40B4-BE49-F238E27FC236}">
                <a16:creationId xmlns:a16="http://schemas.microsoft.com/office/drawing/2014/main" id="{D225581D-3C1E-F028-9615-79F0E05A68CA}"/>
              </a:ext>
            </a:extLst>
          </p:cNvPr>
          <p:cNvSpPr/>
          <p:nvPr/>
        </p:nvSpPr>
        <p:spPr>
          <a:xfrm>
            <a:off x="2379058" y="4774301"/>
            <a:ext cx="1909721" cy="849664"/>
          </a:xfrm>
          <a:prstGeom prst="rect">
            <a:avLst/>
          </a:prstGeom>
          <a:noFill/>
          <a:ln w="2540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pic>
        <p:nvPicPr>
          <p:cNvPr id="5" name="Bildobjekt 4">
            <a:extLst>
              <a:ext uri="{FF2B5EF4-FFF2-40B4-BE49-F238E27FC236}">
                <a16:creationId xmlns:a16="http://schemas.microsoft.com/office/drawing/2014/main" id="{320E19EE-E3D4-8C9A-BC06-7C3E4D3BAE32}"/>
              </a:ext>
            </a:extLst>
          </p:cNvPr>
          <p:cNvPicPr>
            <a:picLocks noChangeAspect="1"/>
          </p:cNvPicPr>
          <p:nvPr/>
        </p:nvPicPr>
        <p:blipFill>
          <a:blip r:embed="rId2"/>
          <a:stretch>
            <a:fillRect/>
          </a:stretch>
        </p:blipFill>
        <p:spPr>
          <a:xfrm>
            <a:off x="602879" y="1052879"/>
            <a:ext cx="8416244" cy="5623965"/>
          </a:xfrm>
          <a:prstGeom prst="rect">
            <a:avLst/>
          </a:prstGeom>
        </p:spPr>
      </p:pic>
      <p:sp>
        <p:nvSpPr>
          <p:cNvPr id="6" name="Ellips 5">
            <a:extLst>
              <a:ext uri="{FF2B5EF4-FFF2-40B4-BE49-F238E27FC236}">
                <a16:creationId xmlns:a16="http://schemas.microsoft.com/office/drawing/2014/main" id="{7338C3DE-DED5-8C01-FB2F-C21E010B2FF7}"/>
              </a:ext>
            </a:extLst>
          </p:cNvPr>
          <p:cNvSpPr/>
          <p:nvPr/>
        </p:nvSpPr>
        <p:spPr>
          <a:xfrm>
            <a:off x="2027207" y="990195"/>
            <a:ext cx="1545538"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5A8E910-3F86-1EF4-1FB2-E45BE54A4D8A}"/>
              </a:ext>
            </a:extLst>
          </p:cNvPr>
          <p:cNvSpPr/>
          <p:nvPr/>
        </p:nvSpPr>
        <p:spPr>
          <a:xfrm>
            <a:off x="3977627" y="1316588"/>
            <a:ext cx="1545538"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43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Afa Försäkring">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003CD2"/>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0" tIns="0" rIns="0" bIns="0" rtlCol="0" anchor="ctr" anchorCtr="0">
        <a:noAutofit/>
      </a:bodyPr>
      <a:lstStyle>
        <a:defPPr algn="ctr">
          <a:defRPr sz="900" b="1" dirty="0">
            <a:solidFill>
              <a:schemeClr val="bg1"/>
            </a:solidFill>
          </a:defRPr>
        </a:defPPr>
      </a:lstStyle>
    </a:txDef>
  </a:objectDefaults>
  <a:extraClrSchemeLst/>
  <a:extLst>
    <a:ext uri="{05A4C25C-085E-4340-85A3-A5531E510DB2}">
      <thm15:themeFamily xmlns:thm15="http://schemas.microsoft.com/office/thememl/2012/main" name="AfaFörsäkring.pptx" id="{1BD2BDD3-AB21-4D3E-9152-A89E68B14F9B}" vid="{CFBE7B77-13BC-49A7-BF7E-4FE5E2D6EA60}"/>
    </a:ext>
  </a:extLst>
</a:theme>
</file>

<file path=ppt/theme/theme2.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C9246395283BB44B3152AEE2380DE5C" ma:contentTypeVersion="11" ma:contentTypeDescription="Skapa ett nytt dokument." ma:contentTypeScope="" ma:versionID="7625a81ede9c9102f7088fb15f44ed6c">
  <xsd:schema xmlns:xsd="http://www.w3.org/2001/XMLSchema" xmlns:xs="http://www.w3.org/2001/XMLSchema" xmlns:p="http://schemas.microsoft.com/office/2006/metadata/properties" xmlns:ns2="c605fd71-3812-4fba-96f1-937f863a85b8" xmlns:ns3="df83c4cd-2d6d-4803-b80e-2fb5aff18513" targetNamespace="http://schemas.microsoft.com/office/2006/metadata/properties" ma:root="true" ma:fieldsID="2f53746ef9359d0397d9800c6a5ab507" ns2:_="" ns3:_="">
    <xsd:import namespace="c605fd71-3812-4fba-96f1-937f863a85b8"/>
    <xsd:import namespace="df83c4cd-2d6d-4803-b80e-2fb5aff18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5fd71-3812-4fba-96f1-937f863a8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83c4cd-2d6d-4803-b80e-2fb5aff18513"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df83c4cd-2d6d-4803-b80e-2fb5aff18513"/>
    <ds:schemaRef ds:uri="c605fd71-3812-4fba-96f1-937f863a85b8"/>
    <ds:schemaRef ds:uri="http://purl.org/dc/dcmitype/"/>
    <ds:schemaRef ds:uri="http://purl.org/dc/elements/1.1/"/>
  </ds:schemaRefs>
</ds:datastoreItem>
</file>

<file path=customXml/itemProps2.xml><?xml version="1.0" encoding="utf-8"?>
<ds:datastoreItem xmlns:ds="http://schemas.openxmlformats.org/officeDocument/2006/customXml" ds:itemID="{CBA2A70A-BFDF-4BDE-8F73-8E8DD6AA6B4E}"/>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1752</TotalTime>
  <Words>1833</Words>
  <Application>Microsoft Office PowerPoint</Application>
  <PresentationFormat>Bredbild</PresentationFormat>
  <Paragraphs>376</Paragraphs>
  <Slides>38</Slides>
  <Notes>28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38</vt:i4>
      </vt:variant>
    </vt:vector>
  </HeadingPairs>
  <TitlesOfParts>
    <vt:vector size="42" baseType="lpstr">
      <vt:lpstr>Arial</vt:lpstr>
      <vt:lpstr>Roboto</vt:lpstr>
      <vt:lpstr>Times New Roman</vt:lpstr>
      <vt:lpstr>Afa Försäkring</vt:lpstr>
      <vt:lpstr>    Välkomna!</vt:lpstr>
      <vt:lpstr>Mål för dagen</vt:lpstr>
      <vt:lpstr>Efterlängtad nyhet</vt:lpstr>
      <vt:lpstr>   Sjukförsäkring</vt:lpstr>
      <vt:lpstr>Ersättningar vid sjukdom</vt:lpstr>
      <vt:lpstr>   Rehabiliteringsstöd</vt:lpstr>
      <vt:lpstr>PowerPoint-presentation</vt:lpstr>
      <vt:lpstr>PowerPoint-presentation</vt:lpstr>
      <vt:lpstr>Ansökan hittar ni på Afa Försäkrings hemsida</vt:lpstr>
      <vt:lpstr>Viktigt att tänka på, Afa Försäkrings rehabiliteringsstöd…</vt:lpstr>
      <vt:lpstr>PowerPoint-presentation</vt:lpstr>
      <vt:lpstr>   Arbetsskadeförsäkring  </vt:lpstr>
      <vt:lpstr>PowerPoint-presentation</vt:lpstr>
      <vt:lpstr>Antal anmälda arbetsskador</vt:lpstr>
      <vt:lpstr>Antal ersatta arbetsskador</vt:lpstr>
      <vt:lpstr>PowerPoint-presentation</vt:lpstr>
      <vt:lpstr>PowerPoint-presentation</vt:lpstr>
      <vt:lpstr>Om man inte är nöjd</vt:lpstr>
      <vt:lpstr>Begär omprövning digitalt via Mina sidor - Nyhet</vt:lpstr>
      <vt:lpstr>Sidan ”Begär omprövning” öppnas…..</vt:lpstr>
      <vt:lpstr>Synpunkter på handläggning/bemötande</vt:lpstr>
      <vt:lpstr>   Försäkring vid dödsfall  </vt:lpstr>
      <vt:lpstr>PowerPoint-presentation</vt:lpstr>
      <vt:lpstr>Särskilt förmånstagarförordnande – KPA Pension </vt:lpstr>
      <vt:lpstr>Kännedomsundersökning  </vt:lpstr>
      <vt:lpstr>Kännedomsundersökning om kollektivavtalade försäkringar</vt:lpstr>
      <vt:lpstr>Kännedom om kollektivavtalad försäkring  </vt:lpstr>
      <vt:lpstr>Kännedom om kollektivavtalad försäkring  </vt:lpstr>
      <vt:lpstr>Kännedom – kommun- och regionsektorn/övriga </vt:lpstr>
      <vt:lpstr>Fortsatt en del som tror att man måste vara med i facket</vt:lpstr>
      <vt:lpstr>Mer än hälften vet att de själva ska anmäla</vt:lpstr>
      <vt:lpstr>Medskick kännedomsundersökningen:</vt:lpstr>
      <vt:lpstr>Inspiration från andra och varandra!  </vt:lpstr>
      <vt:lpstr>Tänk på att:</vt:lpstr>
      <vt:lpstr>Framgångsformel</vt:lpstr>
      <vt:lpstr>I Rättvik började det med ett arbetsmöte</vt:lpstr>
      <vt:lpstr>Afa Försäkrings stöd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Arbetsskadeförsäkring enligt lag och avtal</dc:title>
  <dc:creator>Lise Zarrabi</dc:creator>
  <cp:lastModifiedBy>Lise Zarrabi</cp:lastModifiedBy>
  <cp:revision>1</cp:revision>
  <cp:lastPrinted>2025-07-07T06:27:51Z</cp:lastPrinted>
  <dcterms:created xsi:type="dcterms:W3CDTF">2023-04-11T11:46:32Z</dcterms:created>
  <dcterms:modified xsi:type="dcterms:W3CDTF">2025-10-01T06:39:10Z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0x010100AC9246395283BB44B3152AEE2380DE5C</vt:lpwstr>
  </property>
  <property fmtid="{D5CDD505-2E9C-101B-9397-08002B2CF9AE}" pid="3" name="Order">
    <vt:r8>32000</vt:r8>
  </property>
  <property fmtid="{D5CDD505-2E9C-101B-9397-08002B2CF9AE}" pid="4" name="MediaServiceImageTags">
    <vt:lpwstr/>
  </property>
</Properties>
</file>