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8"/>
  </p:notesMasterIdLst>
  <p:handoutMasterIdLst>
    <p:handoutMasterId r:id="rId9"/>
  </p:handoutMasterIdLst>
  <p:sldIdLst>
    <p:sldId id="376" r:id="rId5"/>
    <p:sldId id="455" r:id="rId6"/>
    <p:sldId id="453" r:id="rId7"/>
  </p:sldIdLst>
  <p:sldSz cx="12192000" cy="6858000"/>
  <p:notesSz cx="6858000" cy="9144000"/>
  <p:defaultTextStyle>
    <a:defPPr>
      <a:defRPr lang="sv-SE"/>
    </a:defPPr>
    <a:lvl1pPr marL="0" algn="l" defTabSz="91436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82" algn="l" defTabSz="91436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363" algn="l" defTabSz="91436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545" algn="l" defTabSz="91436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727" algn="l" defTabSz="91436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909" algn="l" defTabSz="91436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090" algn="l" defTabSz="91436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272" algn="l" defTabSz="91436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454" algn="l" defTabSz="91436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/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llanmörkt format 2 - Dekorfär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028" autoAdjust="0"/>
    <p:restoredTop sz="96436" autoAdjust="0"/>
  </p:normalViewPr>
  <p:slideViewPr>
    <p:cSldViewPr snapToGrid="0">
      <p:cViewPr varScale="1">
        <p:scale>
          <a:sx n="72" d="100"/>
          <a:sy n="72" d="100"/>
        </p:scale>
        <p:origin x="36" y="48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howGuides="1">
      <p:cViewPr varScale="1">
        <p:scale>
          <a:sx n="69" d="100"/>
          <a:sy n="69" d="100"/>
        </p:scale>
        <p:origin x="3010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theme" Target="theme/theme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viewProps" Target="viewProps.xml"/><Relationship Id="rId5" Type="http://schemas.openxmlformats.org/officeDocument/2006/relationships/slide" Target="slides/slide1.xml"/><Relationship Id="rId10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>
            <a:extLst>
              <a:ext uri="{FF2B5EF4-FFF2-40B4-BE49-F238E27FC236}">
                <a16:creationId xmlns:a16="http://schemas.microsoft.com/office/drawing/2014/main" id="{F73BB778-63EF-129B-D7D0-7C708E3602B2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DD40F185-B448-CA82-E9B8-8170094B2BDF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A758232-DD02-4D0F-BFB2-B2046F6C877E}" type="datetimeFigureOut">
              <a:rPr lang="sv-SE" smtClean="0"/>
              <a:t>2024-10-24</a:t>
            </a:fld>
            <a:endParaRPr lang="sv-SE"/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18BFED50-F070-21E9-CEDA-EBB90AFDED72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68C0340B-AF1B-2264-D1CC-82F0EA74C38C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BF703F4-FEA0-4573-B3D4-3BA378DB2F9E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169503967"/>
      </p:ext>
    </p:extLst>
  </p:cSld>
  <p:clrMap bg1="lt1" tx1="dk1" bg2="lt2" tx2="dk2" accent1="accent1" accent2="accent2" accent3="accent3" accent4="accent4" accent5="accent5" accent6="accent6" hlink="hlink" folHlink="folHlink"/>
  <p:extLst>
    <p:ext uri="{56416CCD-93CA-4268-BC5B-53C4BB910035}">
      <p15:sldGuideLst xmlns:p15="http://schemas.microsoft.com/office/powerpoint/2012/main">
        <p15:guide id="1" orient="horz" pos="2880" userDrawn="1">
          <p15:clr>
            <a:srgbClr val="F26B43"/>
          </p15:clr>
        </p15:guide>
        <p15:guide id="2" pos="2160" userDrawn="1">
          <p15:clr>
            <a:srgbClr val="F26B43"/>
          </p15:clr>
        </p15:guide>
      </p15:sldGuideLst>
    </p:ext>
  </p:extLst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F2B8FBE-0B4D-4C62-8E63-9018F04AD5B8}" type="datetimeFigureOut">
              <a:rPr lang="sv-SE" smtClean="0"/>
              <a:t>2024-10-24</a:t>
            </a:fld>
            <a:endParaRPr lang="sv-SE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00926DF-B69B-4B63-B8C8-9AB98E817094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3853898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  <p:extLst>
    <p:ext uri="{620B2872-D7B9-4A21-9093-7833F8D536E1}">
      <p15:sldGuideLst xmlns:p15="http://schemas.microsoft.com/office/powerpoint/2012/main">
        <p15:guide id="1" orient="horz" pos="2880" userDrawn="1">
          <p15:clr>
            <a:srgbClr val="F26B43"/>
          </p15:clr>
        </p15:guide>
        <p15:guide id="2" pos="2160" userDrawn="1">
          <p15:clr>
            <a:srgbClr val="F26B43"/>
          </p15:clr>
        </p15:guide>
      </p15:sldGuideLst>
    </p:ext>
  </p:extLst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8.png"/><Relationship Id="rId11" Type="http://schemas.openxmlformats.org/officeDocument/2006/relationships/image" Target="../media/image13.svg"/><Relationship Id="rId5" Type="http://schemas.openxmlformats.org/officeDocument/2006/relationships/image" Target="../media/image7.svg"/><Relationship Id="rId10" Type="http://schemas.openxmlformats.org/officeDocument/2006/relationships/image" Target="../media/image12.png"/><Relationship Id="rId4" Type="http://schemas.openxmlformats.org/officeDocument/2006/relationships/image" Target="../media/image6.png"/><Relationship Id="rId9" Type="http://schemas.openxmlformats.org/officeDocument/2006/relationships/image" Target="../media/image11.svg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5.sv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7.sv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sv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1.svg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rt logo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DC5274B3-FC50-4805-83A6-333B89BE4062}"/>
              </a:ext>
            </a:extLst>
          </p:cNvPr>
          <p:cNvSpPr>
            <a:spLocks noGrp="1"/>
          </p:cNvSpPr>
          <p:nvPr>
            <p:ph type="dt" sz="half" idx="10"/>
          </p:nvPr>
        </p:nvSpPr>
        <p:spPr bwMode="black">
          <a:xfrm>
            <a:off x="766763" y="7189480"/>
            <a:ext cx="1620837" cy="182562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fld id="{C633F31E-0BEB-41FF-81BF-CDD98A886A00}" type="datetime1">
              <a:rPr lang="sv-SE" smtClean="0"/>
              <a:pPr/>
              <a:t>2024-10-24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88BBB9DA-077E-4748-B71A-39B1A6673F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black">
          <a:xfrm>
            <a:off x="4164013" y="7189480"/>
            <a:ext cx="4114800" cy="182562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BC5C5AB0-F210-4270-9F00-E64EE6E2CC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black">
          <a:xfrm>
            <a:off x="10991849" y="7189480"/>
            <a:ext cx="684213" cy="182562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fld id="{AE086683-F536-42AB-ABBC-F4803DFE8DBC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2" name="textruta 1">
            <a:extLst>
              <a:ext uri="{FF2B5EF4-FFF2-40B4-BE49-F238E27FC236}">
                <a16:creationId xmlns:a16="http://schemas.microsoft.com/office/drawing/2014/main" id="{4E9BA3DE-0BED-E237-500C-B89CBBC48E2F}"/>
              </a:ext>
            </a:extLst>
          </p:cNvPr>
          <p:cNvSpPr txBox="1"/>
          <p:nvPr userDrawn="1"/>
        </p:nvSpPr>
        <p:spPr>
          <a:xfrm>
            <a:off x="5348695" y="6065427"/>
            <a:ext cx="1494610" cy="316227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noAutofit/>
          </a:bodyPr>
          <a:lstStyle/>
          <a:p>
            <a:pPr algn="ctr"/>
            <a:r>
              <a:rPr lang="sv-SE" sz="1400" b="0" dirty="0">
                <a:solidFill>
                  <a:schemeClr val="bg1"/>
                </a:solidFill>
              </a:rPr>
              <a:t>afaforsakring.se</a:t>
            </a:r>
          </a:p>
        </p:txBody>
      </p:sp>
      <p:sp>
        <p:nvSpPr>
          <p:cNvPr id="3" name="Rubrik 2">
            <a:extLst>
              <a:ext uri="{FF2B5EF4-FFF2-40B4-BE49-F238E27FC236}">
                <a16:creationId xmlns:a16="http://schemas.microsoft.com/office/drawing/2014/main" id="{27E0C336-5910-7C3B-5617-98502EE773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5176" y="1773015"/>
            <a:ext cx="10914062" cy="1231249"/>
          </a:xfrm>
        </p:spPr>
        <p:txBody>
          <a:bodyPr anchor="b"/>
          <a:lstStyle>
            <a:lvl1pPr algn="ctr">
              <a:defRPr sz="4000">
                <a:solidFill>
                  <a:schemeClr val="accent4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4" name="Underrubrik 2">
            <a:extLst>
              <a:ext uri="{FF2B5EF4-FFF2-40B4-BE49-F238E27FC236}">
                <a16:creationId xmlns:a16="http://schemas.microsoft.com/office/drawing/2014/main" id="{24FDB6FF-1A2A-ABEA-C7B3-D852C9B91CA3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627311" y="3423172"/>
            <a:ext cx="7191378" cy="1303229"/>
          </a:xfrm>
        </p:spPr>
        <p:txBody>
          <a:bodyPr tIns="0"/>
          <a:lstStyle>
            <a:lvl1pPr marL="0" indent="0" algn="ctr">
              <a:spcBef>
                <a:spcPts val="0"/>
              </a:spcBef>
              <a:spcAft>
                <a:spcPts val="800"/>
              </a:spcAft>
              <a:buNone/>
              <a:defRPr sz="2000" spc="-40" baseline="0">
                <a:solidFill>
                  <a:schemeClr val="accent4"/>
                </a:solidFill>
              </a:defRPr>
            </a:lvl1pPr>
            <a:lvl2pPr marL="457209" indent="0" algn="ctr">
              <a:buNone/>
              <a:defRPr sz="2000"/>
            </a:lvl2pPr>
            <a:lvl3pPr marL="914418" indent="0" algn="ctr">
              <a:buNone/>
              <a:defRPr sz="1800"/>
            </a:lvl3pPr>
            <a:lvl4pPr marL="1371627" indent="0" algn="ctr">
              <a:buNone/>
              <a:defRPr sz="1600"/>
            </a:lvl4pPr>
            <a:lvl5pPr marL="1828837" indent="0" algn="ctr">
              <a:buNone/>
              <a:defRPr sz="1600"/>
            </a:lvl5pPr>
            <a:lvl6pPr marL="2286046" indent="0" algn="ctr">
              <a:buNone/>
              <a:defRPr sz="1600"/>
            </a:lvl6pPr>
            <a:lvl7pPr marL="2743255" indent="0" algn="ctr">
              <a:buNone/>
              <a:defRPr sz="1600"/>
            </a:lvl7pPr>
            <a:lvl8pPr marL="3200464" indent="0" algn="ctr">
              <a:buNone/>
              <a:defRPr sz="1600"/>
            </a:lvl8pPr>
            <a:lvl9pPr marL="3657673" indent="0" algn="ctr">
              <a:buNone/>
              <a:defRPr sz="1600"/>
            </a:lvl9pPr>
          </a:lstStyle>
          <a:p>
            <a:r>
              <a:rPr lang="sv-SE" dirty="0"/>
              <a:t>Underrubrik</a:t>
            </a:r>
          </a:p>
        </p:txBody>
      </p:sp>
      <p:pic>
        <p:nvPicPr>
          <p:cNvPr id="8" name="Bild 7">
            <a:extLst>
              <a:ext uri="{FF2B5EF4-FFF2-40B4-BE49-F238E27FC236}">
                <a16:creationId xmlns:a16="http://schemas.microsoft.com/office/drawing/2014/main" id="{24994CC6-2C00-2650-684F-3FAF7A4C2F5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black">
          <a:xfrm>
            <a:off x="11091017" y="409901"/>
            <a:ext cx="588221" cy="47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05512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0">
        <p:fade/>
      </p:transition>
    </mc:Choice>
    <mc:Fallback xmlns="">
      <p:transition spd="slow" advClick="0" advTm="10000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- numrerad">
    <p:bg>
      <p:bgPr>
        <a:solidFill>
          <a:srgbClr val="C8EBF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!!img">
            <a:extLst>
              <a:ext uri="{FF2B5EF4-FFF2-40B4-BE49-F238E27FC236}">
                <a16:creationId xmlns:a16="http://schemas.microsoft.com/office/drawing/2014/main" id="{12C66B54-29BD-A3E7-D740-37DAEE08A2E9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7138986" y="0"/>
            <a:ext cx="5053014" cy="6858000"/>
          </a:xfrm>
          <a:blipFill>
            <a:blip r:embed="rId2"/>
            <a:stretch>
              <a:fillRect t="-1290" r="-15"/>
            </a:stretch>
          </a:blipFill>
        </p:spPr>
        <p:txBody>
          <a:bodyPr lIns="72000" tIns="72000" rIns="72000" bIns="72000"/>
          <a:lstStyle>
            <a:lvl1pPr marL="0" indent="0">
              <a:buFontTx/>
              <a:buNone/>
              <a:defRPr/>
            </a:lvl1pPr>
          </a:lstStyle>
          <a:p>
            <a:r>
              <a:rPr lang="sv-SE"/>
              <a:t>Klicka på ikonen för att lägga till en bild</a:t>
            </a:r>
            <a:endParaRPr lang="en-GB" dirty="0"/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1AA01DE0-8728-6319-4AD2-3984E649D16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766762" y="1592263"/>
            <a:ext cx="6118211" cy="4389437"/>
          </a:xfrm>
        </p:spPr>
        <p:txBody>
          <a:bodyPr/>
          <a:lstStyle>
            <a:lvl1pPr marL="444595" indent="-457200">
              <a:spcBef>
                <a:spcPts val="1400"/>
              </a:spcBef>
              <a:spcAft>
                <a:spcPts val="400"/>
              </a:spcAft>
              <a:buFont typeface="+mj-lt"/>
              <a:buAutoNum type="arabicPeriod"/>
              <a:defRPr/>
            </a:lvl1pPr>
            <a:lvl2pPr marL="457200" indent="0">
              <a:buNone/>
              <a:defRPr sz="1600">
                <a:solidFill>
                  <a:schemeClr val="accent1"/>
                </a:solidFill>
              </a:defRPr>
            </a:lvl2pPr>
            <a:lvl3pPr marL="714375" indent="-228600">
              <a:spcBef>
                <a:spcPts val="200"/>
              </a:spcBef>
              <a:spcAft>
                <a:spcPts val="200"/>
              </a:spcAft>
              <a:buFont typeface="Arial" panose="020B0604020202020204" pitchFamily="34" charset="0"/>
              <a:buChar char="‒"/>
              <a:defRPr i="0"/>
            </a:lvl3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</p:txBody>
      </p:sp>
      <p:sp>
        <p:nvSpPr>
          <p:cNvPr id="30" name="Platshållare för datum 29">
            <a:extLst>
              <a:ext uri="{FF2B5EF4-FFF2-40B4-BE49-F238E27FC236}">
                <a16:creationId xmlns:a16="http://schemas.microsoft.com/office/drawing/2014/main" id="{D2663AE3-A34C-60D5-6F9E-8DCDE4ECF130}"/>
              </a:ext>
            </a:extLst>
          </p:cNvPr>
          <p:cNvSpPr>
            <a:spLocks noGrp="1"/>
          </p:cNvSpPr>
          <p:nvPr>
            <p:ph type="dt" sz="half" idx="17"/>
          </p:nvPr>
        </p:nvSpPr>
        <p:spPr/>
        <p:txBody>
          <a:bodyPr/>
          <a:lstStyle/>
          <a:p>
            <a:fld id="{46A2B13E-79FA-4ADA-8313-D3C0B64A2350}" type="datetime1">
              <a:rPr lang="sv-SE" smtClean="0"/>
              <a:pPr/>
              <a:t>2024-10-24</a:t>
            </a:fld>
            <a:endParaRPr lang="sv-SE" dirty="0"/>
          </a:p>
        </p:txBody>
      </p:sp>
      <p:sp>
        <p:nvSpPr>
          <p:cNvPr id="31" name="Platshållare för sidfot 30">
            <a:extLst>
              <a:ext uri="{FF2B5EF4-FFF2-40B4-BE49-F238E27FC236}">
                <a16:creationId xmlns:a16="http://schemas.microsoft.com/office/drawing/2014/main" id="{3124A377-BA6B-D7E3-6C30-441D9B5E1678}"/>
              </a:ext>
            </a:extLst>
          </p:cNvPr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32" name="Platshållare för bildnummer 31">
            <a:extLst>
              <a:ext uri="{FF2B5EF4-FFF2-40B4-BE49-F238E27FC236}">
                <a16:creationId xmlns:a16="http://schemas.microsoft.com/office/drawing/2014/main" id="{8094BDB7-999F-C2E9-07DA-AAA4B1F1BC1A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fld id="{AE086683-F536-42AB-ABBC-F4803DFE8DBC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6" name="Platshållare för text 8">
            <a:extLst>
              <a:ext uri="{FF2B5EF4-FFF2-40B4-BE49-F238E27FC236}">
                <a16:creationId xmlns:a16="http://schemas.microsoft.com/office/drawing/2014/main" id="{2BE2089E-B069-A29C-EBF3-54E35FB80723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body" sz="quarter" idx="15" hasCustomPrompt="1"/>
          </p:nvPr>
        </p:nvSpPr>
        <p:spPr bwMode="black">
          <a:xfrm>
            <a:off x="11092438" y="410626"/>
            <a:ext cx="586800" cy="475200"/>
          </a:xfrm>
          <a:blipFill>
            <a:blip r:embed="rId3"/>
            <a:stretch>
              <a:fillRect/>
            </a:stretch>
          </a:blipFill>
        </p:spPr>
        <p:txBody>
          <a:bodyPr/>
          <a:lstStyle>
            <a:lvl1pPr>
              <a:defRPr sz="100">
                <a:noFill/>
              </a:defRPr>
            </a:lvl1pPr>
          </a:lstStyle>
          <a:p>
            <a:pPr lvl="0"/>
            <a:r>
              <a:rPr lang="sv-SE" dirty="0"/>
              <a:t> </a:t>
            </a:r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2615FD92-5B23-8C00-5074-4071B2BC8E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6764" y="421481"/>
            <a:ext cx="6118210" cy="1027907"/>
          </a:xfrm>
        </p:spPr>
        <p:txBody>
          <a:bodyPr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6430793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0">
        <p:fade/>
      </p:transition>
    </mc:Choice>
    <mc:Fallback xmlns="">
      <p:transition spd="slow" advClick="0" advTm="10000">
        <p:fade/>
      </p:transition>
    </mc:Fallback>
  </mc:AlternateContent>
  <p:extLst>
    <p:ext uri="{DCECCB84-F9BA-43D5-87BE-67443E8EF086}">
      <p15:sldGuideLst xmlns:p15="http://schemas.microsoft.com/office/powerpoint/2012/main">
        <p15:guide id="1" pos="4498" userDrawn="1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med klockslag">
    <p:bg>
      <p:bgPr>
        <a:solidFill>
          <a:srgbClr val="C8EBF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!!img">
            <a:extLst>
              <a:ext uri="{FF2B5EF4-FFF2-40B4-BE49-F238E27FC236}">
                <a16:creationId xmlns:a16="http://schemas.microsoft.com/office/drawing/2014/main" id="{3EC4CB20-9C3D-4B41-AFCE-390F8C09BF26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7138986" y="0"/>
            <a:ext cx="5053014" cy="6858000"/>
          </a:xfrm>
          <a:blipFill>
            <a:blip r:embed="rId2"/>
            <a:stretch>
              <a:fillRect t="-1290" r="-15"/>
            </a:stretch>
          </a:blipFill>
        </p:spPr>
        <p:txBody>
          <a:bodyPr lIns="72000" tIns="72000" rIns="72000" bIns="72000"/>
          <a:lstStyle>
            <a:lvl1pPr marL="0" indent="0">
              <a:buFontTx/>
              <a:buNone/>
              <a:defRPr/>
            </a:lvl1pPr>
          </a:lstStyle>
          <a:p>
            <a:r>
              <a:rPr lang="sv-SE"/>
              <a:t>Klicka på ikonen för att lägga till en bild</a:t>
            </a:r>
            <a:endParaRPr lang="en-GB" dirty="0"/>
          </a:p>
        </p:txBody>
      </p:sp>
      <p:sp>
        <p:nvSpPr>
          <p:cNvPr id="30" name="Platshållare för datum 29">
            <a:extLst>
              <a:ext uri="{FF2B5EF4-FFF2-40B4-BE49-F238E27FC236}">
                <a16:creationId xmlns:a16="http://schemas.microsoft.com/office/drawing/2014/main" id="{D2663AE3-A34C-60D5-6F9E-8DCDE4ECF130}"/>
              </a:ext>
            </a:extLst>
          </p:cNvPr>
          <p:cNvSpPr>
            <a:spLocks noGrp="1"/>
          </p:cNvSpPr>
          <p:nvPr>
            <p:ph type="dt" sz="half" idx="17"/>
          </p:nvPr>
        </p:nvSpPr>
        <p:spPr/>
        <p:txBody>
          <a:bodyPr/>
          <a:lstStyle/>
          <a:p>
            <a:fld id="{46A2B13E-79FA-4ADA-8313-D3C0B64A2350}" type="datetime1">
              <a:rPr lang="sv-SE" smtClean="0"/>
              <a:pPr/>
              <a:t>2024-10-24</a:t>
            </a:fld>
            <a:endParaRPr lang="sv-SE" dirty="0"/>
          </a:p>
        </p:txBody>
      </p:sp>
      <p:sp>
        <p:nvSpPr>
          <p:cNvPr id="31" name="Platshållare för sidfot 30">
            <a:extLst>
              <a:ext uri="{FF2B5EF4-FFF2-40B4-BE49-F238E27FC236}">
                <a16:creationId xmlns:a16="http://schemas.microsoft.com/office/drawing/2014/main" id="{3124A377-BA6B-D7E3-6C30-441D9B5E1678}"/>
              </a:ext>
            </a:extLst>
          </p:cNvPr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32" name="Platshållare för bildnummer 31">
            <a:extLst>
              <a:ext uri="{FF2B5EF4-FFF2-40B4-BE49-F238E27FC236}">
                <a16:creationId xmlns:a16="http://schemas.microsoft.com/office/drawing/2014/main" id="{8094BDB7-999F-C2E9-07DA-AAA4B1F1BC1A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fld id="{AE086683-F536-42AB-ABBC-F4803DFE8DBC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6" name="Platshållare för text 8">
            <a:extLst>
              <a:ext uri="{FF2B5EF4-FFF2-40B4-BE49-F238E27FC236}">
                <a16:creationId xmlns:a16="http://schemas.microsoft.com/office/drawing/2014/main" id="{38FF7790-EF5D-D0C0-7B3F-2D0E85A2957D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body" sz="quarter" idx="15" hasCustomPrompt="1"/>
          </p:nvPr>
        </p:nvSpPr>
        <p:spPr bwMode="black">
          <a:xfrm>
            <a:off x="11092438" y="410626"/>
            <a:ext cx="586800" cy="475200"/>
          </a:xfrm>
          <a:blipFill>
            <a:blip r:embed="rId3"/>
            <a:stretch>
              <a:fillRect/>
            </a:stretch>
          </a:blipFill>
        </p:spPr>
        <p:txBody>
          <a:bodyPr/>
          <a:lstStyle>
            <a:lvl1pPr>
              <a:defRPr sz="100">
                <a:noFill/>
              </a:defRPr>
            </a:lvl1pPr>
          </a:lstStyle>
          <a:p>
            <a:pPr lvl="0"/>
            <a:r>
              <a:rPr lang="sv-SE" dirty="0"/>
              <a:t> </a:t>
            </a:r>
          </a:p>
        </p:txBody>
      </p:sp>
      <p:sp>
        <p:nvSpPr>
          <p:cNvPr id="7" name="Platshållare för text 7">
            <a:extLst>
              <a:ext uri="{FF2B5EF4-FFF2-40B4-BE49-F238E27FC236}">
                <a16:creationId xmlns:a16="http://schemas.microsoft.com/office/drawing/2014/main" id="{451BF667-1C47-47A8-C395-F3C20F58EC3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766762" y="1592263"/>
            <a:ext cx="6118210" cy="4389437"/>
          </a:xfrm>
        </p:spPr>
        <p:txBody>
          <a:bodyPr/>
          <a:lstStyle>
            <a:lvl1pPr marL="0" indent="0">
              <a:spcBef>
                <a:spcPts val="1400"/>
              </a:spcBef>
              <a:spcAft>
                <a:spcPts val="400"/>
              </a:spcAft>
              <a:buFont typeface="+mj-lt"/>
              <a:buNone/>
              <a:tabLst>
                <a:tab pos="1862138" algn="l"/>
                <a:tab pos="9982200" algn="r"/>
              </a:tabLst>
              <a:defRPr/>
            </a:lvl1pPr>
            <a:lvl2pPr marL="1862138" indent="0">
              <a:buNone/>
              <a:defRPr sz="1600">
                <a:solidFill>
                  <a:schemeClr val="accent1"/>
                </a:solidFill>
              </a:defRPr>
            </a:lvl2pPr>
            <a:lvl3pPr marL="2073275" indent="-211138">
              <a:spcBef>
                <a:spcPts val="200"/>
              </a:spcBef>
              <a:spcAft>
                <a:spcPts val="200"/>
              </a:spcAft>
              <a:buFont typeface="Arial" panose="020B0604020202020204" pitchFamily="34" charset="0"/>
              <a:buChar char="‒"/>
              <a:defRPr/>
            </a:lvl3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109D7D52-F4AF-291E-5B71-018353A0F1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6763" y="421481"/>
            <a:ext cx="6118209" cy="1027907"/>
          </a:xfrm>
        </p:spPr>
        <p:txBody>
          <a:bodyPr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7156925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0">
        <p:fade/>
      </p:transition>
    </mc:Choice>
    <mc:Fallback xmlns="">
      <p:transition spd="slow" advClick="0" advTm="10000">
        <p:fade/>
      </p:transition>
    </mc:Fallback>
  </mc:AlternateContent>
  <p:extLst>
    <p:ext uri="{DCECCB84-F9BA-43D5-87BE-67443E8EF086}">
      <p15:sldGuideLst xmlns:p15="http://schemas.microsoft.com/office/powerpoint/2012/main">
        <p15:guide id="1" pos="4498" userDrawn="1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Kapitelsida mörkblå/rosa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A258EC79-F416-4E3D-A67E-4A13E800458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04975" y="1504314"/>
            <a:ext cx="9036048" cy="1924685"/>
          </a:xfrm>
        </p:spPr>
        <p:txBody>
          <a:bodyPr anchor="b"/>
          <a:lstStyle>
            <a:lvl1pPr algn="ctr">
              <a:defRPr sz="4000">
                <a:solidFill>
                  <a:srgbClr val="F99B8F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0B04F11C-8931-4F2C-862F-B58C9926FB12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704975" y="3540919"/>
            <a:ext cx="9036049" cy="1733551"/>
          </a:xfrm>
        </p:spPr>
        <p:txBody>
          <a:bodyPr tIns="0"/>
          <a:lstStyle>
            <a:lvl1pPr marL="0" indent="0" algn="ctr">
              <a:spcBef>
                <a:spcPts val="0"/>
              </a:spcBef>
              <a:buNone/>
              <a:defRPr sz="2000" spc="-40" baseline="0">
                <a:solidFill>
                  <a:srgbClr val="F99B8F"/>
                </a:solidFill>
              </a:defRPr>
            </a:lvl1pPr>
            <a:lvl2pPr marL="457209" indent="0" algn="ctr">
              <a:buNone/>
              <a:defRPr sz="2000"/>
            </a:lvl2pPr>
            <a:lvl3pPr marL="914418" indent="0" algn="ctr">
              <a:buNone/>
              <a:defRPr sz="1800"/>
            </a:lvl3pPr>
            <a:lvl4pPr marL="1371627" indent="0" algn="ctr">
              <a:buNone/>
              <a:defRPr sz="1600"/>
            </a:lvl4pPr>
            <a:lvl5pPr marL="1828837" indent="0" algn="ctr">
              <a:buNone/>
              <a:defRPr sz="1600"/>
            </a:lvl5pPr>
            <a:lvl6pPr marL="2286046" indent="0" algn="ctr">
              <a:buNone/>
              <a:defRPr sz="1600"/>
            </a:lvl6pPr>
            <a:lvl7pPr marL="2743255" indent="0" algn="ctr">
              <a:buNone/>
              <a:defRPr sz="1600"/>
            </a:lvl7pPr>
            <a:lvl8pPr marL="3200464" indent="0" algn="ctr">
              <a:buNone/>
              <a:defRPr sz="1600"/>
            </a:lvl8pPr>
            <a:lvl9pPr marL="3657673" indent="0" algn="ctr">
              <a:buNone/>
              <a:defRPr sz="1600"/>
            </a:lvl9pPr>
          </a:lstStyle>
          <a:p>
            <a:r>
              <a:rPr lang="sv-SE" dirty="0"/>
              <a:t>Underrubrik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9964F6B1-10EC-43D7-8A6F-B43A304B59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99B8F"/>
                </a:solidFill>
              </a:defRPr>
            </a:lvl1pPr>
          </a:lstStyle>
          <a:p>
            <a:fld id="{9CFFAC00-D657-414C-A285-3F284B62D928}" type="datetime1">
              <a:rPr lang="sv-SE" smtClean="0"/>
              <a:pPr/>
              <a:t>2024-10-24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637ACD31-1B3B-4C51-AAAF-B74C576BAD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99B8F"/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81FD2A41-9C0C-486B-814D-D78D722ED6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99B8F"/>
                </a:solidFill>
              </a:defRPr>
            </a:lvl1pPr>
          </a:lstStyle>
          <a:p>
            <a:fld id="{AE086683-F536-42AB-ABBC-F4803DFE8DBC}" type="slidenum">
              <a:rPr lang="sv-SE" smtClean="0"/>
              <a:pPr/>
              <a:t>‹#›</a:t>
            </a:fld>
            <a:endParaRPr lang="sv-SE"/>
          </a:p>
        </p:txBody>
      </p:sp>
      <p:pic>
        <p:nvPicPr>
          <p:cNvPr id="8" name="Bild 7">
            <a:extLst>
              <a:ext uri="{FF2B5EF4-FFF2-40B4-BE49-F238E27FC236}">
                <a16:creationId xmlns:a16="http://schemas.microsoft.com/office/drawing/2014/main" id="{730C76AD-9F1A-7CD3-E540-6B1F80EC812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black">
          <a:xfrm>
            <a:off x="11091017" y="409901"/>
            <a:ext cx="588221" cy="47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48747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0">
        <p:fade/>
      </p:transition>
    </mc:Choice>
    <mc:Fallback xmlns="">
      <p:transition spd="slow" advClick="0" advTm="10000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1073" userDrawn="1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Kapitelsida blå/ljusblå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A258EC79-F416-4E3D-A67E-4A13E800458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04975" y="1504314"/>
            <a:ext cx="9036048" cy="1924685"/>
          </a:xfrm>
        </p:spPr>
        <p:txBody>
          <a:bodyPr anchor="b"/>
          <a:lstStyle>
            <a:lvl1pPr algn="ctr">
              <a:defRPr sz="4000">
                <a:solidFill>
                  <a:schemeClr val="accent4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0B04F11C-8931-4F2C-862F-B58C9926FB12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704975" y="3540919"/>
            <a:ext cx="9036049" cy="1733551"/>
          </a:xfrm>
        </p:spPr>
        <p:txBody>
          <a:bodyPr tIns="0"/>
          <a:lstStyle>
            <a:lvl1pPr marL="0" indent="0" algn="ctr">
              <a:spcBef>
                <a:spcPts val="0"/>
              </a:spcBef>
              <a:buNone/>
              <a:defRPr sz="2000" spc="-40" baseline="0">
                <a:solidFill>
                  <a:schemeClr val="accent4"/>
                </a:solidFill>
              </a:defRPr>
            </a:lvl1pPr>
            <a:lvl2pPr marL="457209" indent="0" algn="ctr">
              <a:buNone/>
              <a:defRPr sz="2000"/>
            </a:lvl2pPr>
            <a:lvl3pPr marL="914418" indent="0" algn="ctr">
              <a:buNone/>
              <a:defRPr sz="1800"/>
            </a:lvl3pPr>
            <a:lvl4pPr marL="1371627" indent="0" algn="ctr">
              <a:buNone/>
              <a:defRPr sz="1600"/>
            </a:lvl4pPr>
            <a:lvl5pPr marL="1828837" indent="0" algn="ctr">
              <a:buNone/>
              <a:defRPr sz="1600"/>
            </a:lvl5pPr>
            <a:lvl6pPr marL="2286046" indent="0" algn="ctr">
              <a:buNone/>
              <a:defRPr sz="1600"/>
            </a:lvl6pPr>
            <a:lvl7pPr marL="2743255" indent="0" algn="ctr">
              <a:buNone/>
              <a:defRPr sz="1600"/>
            </a:lvl7pPr>
            <a:lvl8pPr marL="3200464" indent="0" algn="ctr">
              <a:buNone/>
              <a:defRPr sz="1600"/>
            </a:lvl8pPr>
            <a:lvl9pPr marL="3657673" indent="0" algn="ctr">
              <a:buNone/>
              <a:defRPr sz="1600"/>
            </a:lvl9pPr>
          </a:lstStyle>
          <a:p>
            <a:r>
              <a:rPr lang="sv-SE" dirty="0"/>
              <a:t>Underrubrik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9964F6B1-10EC-43D7-8A6F-B43A304B59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4"/>
                </a:solidFill>
              </a:defRPr>
            </a:lvl1pPr>
          </a:lstStyle>
          <a:p>
            <a:fld id="{9CFFAC00-D657-414C-A285-3F284B62D928}" type="datetime1">
              <a:rPr lang="sv-SE" smtClean="0"/>
              <a:pPr/>
              <a:t>2024-10-24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637ACD31-1B3B-4C51-AAAF-B74C576BAD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4"/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81FD2A41-9C0C-486B-814D-D78D722ED6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4"/>
                </a:solidFill>
              </a:defRPr>
            </a:lvl1pPr>
          </a:lstStyle>
          <a:p>
            <a:fld id="{AE086683-F536-42AB-ABBC-F4803DFE8DBC}" type="slidenum">
              <a:rPr lang="sv-SE" smtClean="0"/>
              <a:pPr/>
              <a:t>‹#›</a:t>
            </a:fld>
            <a:endParaRPr lang="sv-SE"/>
          </a:p>
        </p:txBody>
      </p:sp>
      <p:pic>
        <p:nvPicPr>
          <p:cNvPr id="8" name="Bild 7">
            <a:extLst>
              <a:ext uri="{FF2B5EF4-FFF2-40B4-BE49-F238E27FC236}">
                <a16:creationId xmlns:a16="http://schemas.microsoft.com/office/drawing/2014/main" id="{C6460CE4-C22D-1422-456A-AF99997DB2A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black">
          <a:xfrm>
            <a:off x="11091017" y="409901"/>
            <a:ext cx="588221" cy="47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19603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0">
        <p:fade/>
      </p:transition>
    </mc:Choice>
    <mc:Fallback xmlns="">
      <p:transition spd="slow" advClick="0" advTm="10000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1073" userDrawn="1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Kapitelsida grön/ljusgrön">
    <p:bg>
      <p:bgPr>
        <a:solidFill>
          <a:schemeClr val="accent6">
            <a:lumMod val="2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A258EC79-F416-4E3D-A67E-4A13E800458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04975" y="1504314"/>
            <a:ext cx="9036048" cy="1924685"/>
          </a:xfrm>
        </p:spPr>
        <p:txBody>
          <a:bodyPr anchor="b"/>
          <a:lstStyle>
            <a:lvl1pPr algn="ctr">
              <a:defRPr sz="4000">
                <a:solidFill>
                  <a:schemeClr val="accent2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0B04F11C-8931-4F2C-862F-B58C9926FB12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704975" y="3540919"/>
            <a:ext cx="9036049" cy="1733551"/>
          </a:xfrm>
        </p:spPr>
        <p:txBody>
          <a:bodyPr tIns="0"/>
          <a:lstStyle>
            <a:lvl1pPr marL="0" indent="0" algn="ctr">
              <a:spcBef>
                <a:spcPts val="0"/>
              </a:spcBef>
              <a:buNone/>
              <a:defRPr sz="2000" spc="-40" baseline="0">
                <a:solidFill>
                  <a:schemeClr val="accent2"/>
                </a:solidFill>
              </a:defRPr>
            </a:lvl1pPr>
            <a:lvl2pPr marL="457209" indent="0" algn="ctr">
              <a:buNone/>
              <a:defRPr sz="2000"/>
            </a:lvl2pPr>
            <a:lvl3pPr marL="914418" indent="0" algn="ctr">
              <a:buNone/>
              <a:defRPr sz="1800"/>
            </a:lvl3pPr>
            <a:lvl4pPr marL="1371627" indent="0" algn="ctr">
              <a:buNone/>
              <a:defRPr sz="1600"/>
            </a:lvl4pPr>
            <a:lvl5pPr marL="1828837" indent="0" algn="ctr">
              <a:buNone/>
              <a:defRPr sz="1600"/>
            </a:lvl5pPr>
            <a:lvl6pPr marL="2286046" indent="0" algn="ctr">
              <a:buNone/>
              <a:defRPr sz="1600"/>
            </a:lvl6pPr>
            <a:lvl7pPr marL="2743255" indent="0" algn="ctr">
              <a:buNone/>
              <a:defRPr sz="1600"/>
            </a:lvl7pPr>
            <a:lvl8pPr marL="3200464" indent="0" algn="ctr">
              <a:buNone/>
              <a:defRPr sz="1600"/>
            </a:lvl8pPr>
            <a:lvl9pPr marL="3657673" indent="0" algn="ctr">
              <a:buNone/>
              <a:defRPr sz="1600"/>
            </a:lvl9pPr>
          </a:lstStyle>
          <a:p>
            <a:r>
              <a:rPr lang="sv-SE" dirty="0"/>
              <a:t>Underrubrik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9964F6B1-10EC-43D7-8A6F-B43A304B59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fld id="{9CFFAC00-D657-414C-A285-3F284B62D928}" type="datetime1">
              <a:rPr lang="sv-SE" smtClean="0"/>
              <a:pPr/>
              <a:t>2024-10-24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637ACD31-1B3B-4C51-AAAF-B74C576BAD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81FD2A41-9C0C-486B-814D-D78D722ED6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fld id="{AE086683-F536-42AB-ABBC-F4803DFE8DBC}" type="slidenum">
              <a:rPr lang="sv-SE" smtClean="0"/>
              <a:pPr/>
              <a:t>‹#›</a:t>
            </a:fld>
            <a:endParaRPr lang="sv-SE"/>
          </a:p>
        </p:txBody>
      </p:sp>
      <p:pic>
        <p:nvPicPr>
          <p:cNvPr id="8" name="Bild 7">
            <a:extLst>
              <a:ext uri="{FF2B5EF4-FFF2-40B4-BE49-F238E27FC236}">
                <a16:creationId xmlns:a16="http://schemas.microsoft.com/office/drawing/2014/main" id="{A49E0E03-D11B-A3CC-AE3C-5577209CADF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black">
          <a:xfrm>
            <a:off x="11091017" y="409901"/>
            <a:ext cx="588221" cy="47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06165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0">
        <p:fade/>
      </p:transition>
    </mc:Choice>
    <mc:Fallback xmlns="">
      <p:transition spd="slow" advClick="0" advTm="10000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1073" userDrawn="1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itelsida orange/mörkblå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A258EC79-F416-4E3D-A67E-4A13E800458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04975" y="1504314"/>
            <a:ext cx="9036048" cy="1924685"/>
          </a:xfrm>
        </p:spPr>
        <p:txBody>
          <a:bodyPr anchor="b"/>
          <a:lstStyle>
            <a:lvl1pPr algn="ctr">
              <a:defRPr sz="4000">
                <a:solidFill>
                  <a:schemeClr val="accent1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0B04F11C-8931-4F2C-862F-B58C9926FB12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704975" y="3540919"/>
            <a:ext cx="9036049" cy="1733551"/>
          </a:xfrm>
        </p:spPr>
        <p:txBody>
          <a:bodyPr tIns="0"/>
          <a:lstStyle>
            <a:lvl1pPr marL="0" indent="0" algn="ctr">
              <a:spcBef>
                <a:spcPts val="0"/>
              </a:spcBef>
              <a:buNone/>
              <a:defRPr sz="2000" spc="-40" baseline="0">
                <a:solidFill>
                  <a:schemeClr val="accent1"/>
                </a:solidFill>
              </a:defRPr>
            </a:lvl1pPr>
            <a:lvl2pPr marL="457209" indent="0" algn="ctr">
              <a:buNone/>
              <a:defRPr sz="2000"/>
            </a:lvl2pPr>
            <a:lvl3pPr marL="914418" indent="0" algn="ctr">
              <a:buNone/>
              <a:defRPr sz="1800"/>
            </a:lvl3pPr>
            <a:lvl4pPr marL="1371627" indent="0" algn="ctr">
              <a:buNone/>
              <a:defRPr sz="1600"/>
            </a:lvl4pPr>
            <a:lvl5pPr marL="1828837" indent="0" algn="ctr">
              <a:buNone/>
              <a:defRPr sz="1600"/>
            </a:lvl5pPr>
            <a:lvl6pPr marL="2286046" indent="0" algn="ctr">
              <a:buNone/>
              <a:defRPr sz="1600"/>
            </a:lvl6pPr>
            <a:lvl7pPr marL="2743255" indent="0" algn="ctr">
              <a:buNone/>
              <a:defRPr sz="1600"/>
            </a:lvl7pPr>
            <a:lvl8pPr marL="3200464" indent="0" algn="ctr">
              <a:buNone/>
              <a:defRPr sz="1600"/>
            </a:lvl8pPr>
            <a:lvl9pPr marL="3657673" indent="0" algn="ctr">
              <a:buNone/>
              <a:defRPr sz="1600"/>
            </a:lvl9pPr>
          </a:lstStyle>
          <a:p>
            <a:r>
              <a:rPr lang="sv-SE" dirty="0"/>
              <a:t>Underrubrik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9964F6B1-10EC-43D7-8A6F-B43A304B59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9CFFAC00-D657-414C-A285-3F284B62D928}" type="datetime1">
              <a:rPr lang="sv-SE" smtClean="0"/>
              <a:pPr/>
              <a:t>2024-10-24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637ACD31-1B3B-4C51-AAAF-B74C576BAD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81FD2A41-9C0C-486B-814D-D78D722ED6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AE086683-F536-42AB-ABBC-F4803DFE8DBC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6570376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0">
        <p:fade/>
      </p:transition>
    </mc:Choice>
    <mc:Fallback xmlns="">
      <p:transition spd="slow" advClick="0" advTm="10000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1073" userDrawn="1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itelsida pastellgrön/mörkblå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A258EC79-F416-4E3D-A67E-4A13E800458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04975" y="1504314"/>
            <a:ext cx="9036048" cy="1924685"/>
          </a:xfrm>
        </p:spPr>
        <p:txBody>
          <a:bodyPr anchor="b"/>
          <a:lstStyle>
            <a:lvl1pPr algn="ctr">
              <a:defRPr sz="4000">
                <a:solidFill>
                  <a:schemeClr val="accent1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0B04F11C-8931-4F2C-862F-B58C9926FB12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704975" y="3540919"/>
            <a:ext cx="9036049" cy="1733551"/>
          </a:xfrm>
        </p:spPr>
        <p:txBody>
          <a:bodyPr tIns="0"/>
          <a:lstStyle>
            <a:lvl1pPr marL="0" indent="0" algn="ctr">
              <a:spcBef>
                <a:spcPts val="0"/>
              </a:spcBef>
              <a:buNone/>
              <a:defRPr sz="2000" spc="-40" baseline="0">
                <a:solidFill>
                  <a:schemeClr val="accent1"/>
                </a:solidFill>
              </a:defRPr>
            </a:lvl1pPr>
            <a:lvl2pPr marL="457209" indent="0" algn="ctr">
              <a:buNone/>
              <a:defRPr sz="2000"/>
            </a:lvl2pPr>
            <a:lvl3pPr marL="914418" indent="0" algn="ctr">
              <a:buNone/>
              <a:defRPr sz="1800"/>
            </a:lvl3pPr>
            <a:lvl4pPr marL="1371627" indent="0" algn="ctr">
              <a:buNone/>
              <a:defRPr sz="1600"/>
            </a:lvl4pPr>
            <a:lvl5pPr marL="1828837" indent="0" algn="ctr">
              <a:buNone/>
              <a:defRPr sz="1600"/>
            </a:lvl5pPr>
            <a:lvl6pPr marL="2286046" indent="0" algn="ctr">
              <a:buNone/>
              <a:defRPr sz="1600"/>
            </a:lvl6pPr>
            <a:lvl7pPr marL="2743255" indent="0" algn="ctr">
              <a:buNone/>
              <a:defRPr sz="1600"/>
            </a:lvl7pPr>
            <a:lvl8pPr marL="3200464" indent="0" algn="ctr">
              <a:buNone/>
              <a:defRPr sz="1600"/>
            </a:lvl8pPr>
            <a:lvl9pPr marL="3657673" indent="0" algn="ctr">
              <a:buNone/>
              <a:defRPr sz="1600"/>
            </a:lvl9pPr>
          </a:lstStyle>
          <a:p>
            <a:r>
              <a:rPr lang="sv-SE" dirty="0"/>
              <a:t>Underrubrik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9964F6B1-10EC-43D7-8A6F-B43A304B59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9CFFAC00-D657-414C-A285-3F284B62D928}" type="datetime1">
              <a:rPr lang="sv-SE" smtClean="0"/>
              <a:pPr/>
              <a:t>2024-10-24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637ACD31-1B3B-4C51-AAAF-B74C576BAD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81FD2A41-9C0C-486B-814D-D78D722ED6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AE086683-F536-42AB-ABBC-F4803DFE8DBC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9404463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0">
        <p:fade/>
      </p:transition>
    </mc:Choice>
    <mc:Fallback xmlns="">
      <p:transition spd="slow" advClick="0" advTm="10000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1073" userDrawn="1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tshållare för innehåll 11">
            <a:extLst>
              <a:ext uri="{FF2B5EF4-FFF2-40B4-BE49-F238E27FC236}">
                <a16:creationId xmlns:a16="http://schemas.microsoft.com/office/drawing/2014/main" id="{DDE288C6-E810-CDCC-7962-BCA360D2D445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766764" y="1592263"/>
            <a:ext cx="9974261" cy="4389437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DC5274B3-FC50-4805-83A6-333B89BE40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FB127A-C00B-4433-B211-8DF365FA098E}" type="datetime1">
              <a:rPr lang="sv-SE" smtClean="0"/>
              <a:t>2024-10-24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88BBB9DA-077E-4748-B71A-39B1A6673F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BC5C5AB0-F210-4270-9F00-E64EE6E2CC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AE086683-F536-42AB-ABBC-F4803DFE8DBC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4" name="Rubrik 3">
            <a:extLst>
              <a:ext uri="{FF2B5EF4-FFF2-40B4-BE49-F238E27FC236}">
                <a16:creationId xmlns:a16="http://schemas.microsoft.com/office/drawing/2014/main" id="{23CD3355-A67A-0D3F-A8A6-97D1B1360B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</p:spTree>
    <p:extLst>
      <p:ext uri="{BB962C8B-B14F-4D97-AF65-F5344CB8AC3E}">
        <p14:creationId xmlns:p14="http://schemas.microsoft.com/office/powerpoint/2010/main" val="39960597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0">
        <p:fade/>
      </p:transition>
    </mc:Choice>
    <mc:Fallback xmlns="">
      <p:transition spd="slow" advClick="0" advTm="10000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innehåll - blå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tshållare för innehåll 11">
            <a:extLst>
              <a:ext uri="{FF2B5EF4-FFF2-40B4-BE49-F238E27FC236}">
                <a16:creationId xmlns:a16="http://schemas.microsoft.com/office/drawing/2014/main" id="{DDE288C6-E810-CDCC-7962-BCA360D2D445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766764" y="1592263"/>
            <a:ext cx="9974261" cy="4389437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DC5274B3-FC50-4805-83A6-333B89BE40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13FB127A-C00B-4433-B211-8DF365FA098E}" type="datetime1">
              <a:rPr lang="sv-SE" smtClean="0"/>
              <a:pPr/>
              <a:t>2024-10-24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88BBB9DA-077E-4748-B71A-39B1A6673F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BC5C5AB0-F210-4270-9F00-E64EE6E2CC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AE086683-F536-42AB-ABBC-F4803DFE8DBC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3" name="Rubrik 2">
            <a:extLst>
              <a:ext uri="{FF2B5EF4-FFF2-40B4-BE49-F238E27FC236}">
                <a16:creationId xmlns:a16="http://schemas.microsoft.com/office/drawing/2014/main" id="{3BA2D214-CE83-EB07-1B90-F85035A381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</a:p>
        </p:txBody>
      </p:sp>
      <p:pic>
        <p:nvPicPr>
          <p:cNvPr id="4" name="Bild 3">
            <a:extLst>
              <a:ext uri="{FF2B5EF4-FFF2-40B4-BE49-F238E27FC236}">
                <a16:creationId xmlns:a16="http://schemas.microsoft.com/office/drawing/2014/main" id="{E2A050FB-8272-C8ED-D8EE-A08A30318B4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black">
          <a:xfrm>
            <a:off x="11091017" y="409901"/>
            <a:ext cx="588221" cy="47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987976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0">
        <p:fade/>
      </p:transition>
    </mc:Choice>
    <mc:Fallback xmlns="">
      <p:transition spd="slow" advClick="0" advTm="10000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innehåll - ljusblå">
    <p:bg>
      <p:bgPr>
        <a:solidFill>
          <a:srgbClr val="C8EBF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tshållare för innehåll 11">
            <a:extLst>
              <a:ext uri="{FF2B5EF4-FFF2-40B4-BE49-F238E27FC236}">
                <a16:creationId xmlns:a16="http://schemas.microsoft.com/office/drawing/2014/main" id="{DDE288C6-E810-CDCC-7962-BCA360D2D445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766764" y="1592263"/>
            <a:ext cx="9974261" cy="4389437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DC5274B3-FC50-4805-83A6-333B89BE40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FB127A-C00B-4433-B211-8DF365FA098E}" type="datetime1">
              <a:rPr lang="sv-SE" smtClean="0"/>
              <a:t>2024-10-24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88BBB9DA-077E-4748-B71A-39B1A6673F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BC5C5AB0-F210-4270-9F00-E64EE6E2CC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AE086683-F536-42AB-ABBC-F4803DFE8DBC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4" name="Rubrik 3">
            <a:extLst>
              <a:ext uri="{FF2B5EF4-FFF2-40B4-BE49-F238E27FC236}">
                <a16:creationId xmlns:a16="http://schemas.microsoft.com/office/drawing/2014/main" id="{23CD3355-A67A-0D3F-A8A6-97D1B1360B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</p:spTree>
    <p:extLst>
      <p:ext uri="{BB962C8B-B14F-4D97-AF65-F5344CB8AC3E}">
        <p14:creationId xmlns:p14="http://schemas.microsoft.com/office/powerpoint/2010/main" val="21899202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0">
        <p:fade/>
      </p:transition>
    </mc:Choice>
    <mc:Fallback xmlns="">
      <p:transition spd="slow" advClick="0" advTm="10000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ramsida helbild/illustration - A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 2">
            <a:extLst>
              <a:ext uri="{FF2B5EF4-FFF2-40B4-BE49-F238E27FC236}">
                <a16:creationId xmlns:a16="http://schemas.microsoft.com/office/drawing/2014/main" id="{4E97DA13-966E-0E1D-B726-5734EC70FCC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t="13288"/>
          <a:stretch/>
        </p:blipFill>
        <p:spPr>
          <a:xfrm>
            <a:off x="4764086" y="-1"/>
            <a:ext cx="6424614" cy="6345239"/>
          </a:xfrm>
          <a:prstGeom prst="rect">
            <a:avLst/>
          </a:prstGeom>
        </p:spPr>
      </p:pic>
      <p:sp>
        <p:nvSpPr>
          <p:cNvPr id="26" name="Platshållare för bild 25">
            <a:extLst>
              <a:ext uri="{FF2B5EF4-FFF2-40B4-BE49-F238E27FC236}">
                <a16:creationId xmlns:a16="http://schemas.microsoft.com/office/drawing/2014/main" id="{75805D8D-D25F-6F27-E0E3-8F0E726C93EF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 bwMode="white">
          <a:xfrm>
            <a:off x="2" y="1"/>
            <a:ext cx="12191998" cy="6856412"/>
          </a:xfrm>
          <a:prstGeom prst="rect">
            <a:avLst/>
          </a:prstGeom>
          <a:noFill/>
        </p:spPr>
        <p:txBody>
          <a:bodyPr wrap="square" lIns="72000">
            <a:noAutofit/>
          </a:bodyPr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sv-SE"/>
              <a:t>Klicka på ikonen för att lägga till en bild</a:t>
            </a:r>
            <a:endParaRPr lang="sv-SE" dirty="0"/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9964F6B1-10EC-43D7-8A6F-B43A304B59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709175A-E702-464D-A1BA-C581451EA51F}" type="datetime1">
              <a:rPr lang="sv-SE" smtClean="0"/>
              <a:t>2024-10-24</a:t>
            </a:fld>
            <a:endParaRPr lang="sv-SE" dirty="0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637ACD31-1B3B-4C51-AAAF-B74C576BAD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81FD2A41-9C0C-486B-814D-D78D722ED6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AE086683-F536-42AB-ABBC-F4803DFE8DBC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10" name="Platshållare för text 9">
            <a:extLst>
              <a:ext uri="{FF2B5EF4-FFF2-40B4-BE49-F238E27FC236}">
                <a16:creationId xmlns:a16="http://schemas.microsoft.com/office/drawing/2014/main" id="{4107002E-5A8F-D0F3-4EA2-F32F80D52F7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66763" y="5851525"/>
            <a:ext cx="2566987" cy="311150"/>
          </a:xfrm>
        </p:spPr>
        <p:txBody>
          <a:bodyPr anchor="b"/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sv-SE" dirty="0"/>
              <a:t>Namn </a:t>
            </a:r>
            <a:r>
              <a:rPr lang="sv-SE" dirty="0" err="1"/>
              <a:t>Namnsson</a:t>
            </a:r>
            <a:endParaRPr lang="sv-SE" dirty="0"/>
          </a:p>
        </p:txBody>
      </p:sp>
      <p:sp>
        <p:nvSpPr>
          <p:cNvPr id="7" name="Platshållare för text 8">
            <a:extLst>
              <a:ext uri="{FF2B5EF4-FFF2-40B4-BE49-F238E27FC236}">
                <a16:creationId xmlns:a16="http://schemas.microsoft.com/office/drawing/2014/main" id="{2767CD11-18E5-76CA-444D-475FA87E8D9E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body" sz="quarter" idx="15" hasCustomPrompt="1"/>
          </p:nvPr>
        </p:nvSpPr>
        <p:spPr bwMode="black">
          <a:xfrm>
            <a:off x="11092438" y="410626"/>
            <a:ext cx="586800" cy="475200"/>
          </a:xfrm>
          <a:blipFill>
            <a:blip r:embed="rId4"/>
            <a:stretch>
              <a:fillRect/>
            </a:stretch>
          </a:blipFill>
        </p:spPr>
        <p:txBody>
          <a:bodyPr/>
          <a:lstStyle>
            <a:lvl1pPr>
              <a:defRPr sz="100">
                <a:noFill/>
              </a:defRPr>
            </a:lvl1pPr>
          </a:lstStyle>
          <a:p>
            <a:pPr lvl="0"/>
            <a:r>
              <a:rPr lang="sv-SE" dirty="0"/>
              <a:t> </a:t>
            </a:r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A258EC79-F416-4E3D-A67E-4A13E800458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66763" y="695325"/>
            <a:ext cx="7189787" cy="2733675"/>
          </a:xfrm>
        </p:spPr>
        <p:txBody>
          <a:bodyPr anchor="t"/>
          <a:lstStyle>
            <a:lvl1pPr algn="l">
              <a:defRPr sz="4000" spc="-40" baseline="0">
                <a:solidFill>
                  <a:schemeClr val="bg1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0640589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0">
        <p:fade/>
      </p:transition>
    </mc:Choice>
    <mc:Fallback xmlns="">
      <p:transition spd="slow" advClick="0" advTm="10000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, text och liten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bild 2">
            <a:extLst>
              <a:ext uri="{FF2B5EF4-FFF2-40B4-BE49-F238E27FC236}">
                <a16:creationId xmlns:a16="http://schemas.microsoft.com/office/drawing/2014/main" id="{3827E8E1-C8D9-4B0C-9F54-7001360B6DB0}"/>
              </a:ext>
            </a:extLst>
          </p:cNvPr>
          <p:cNvSpPr>
            <a:spLocks noGrp="1"/>
          </p:cNvSpPr>
          <p:nvPr>
            <p:ph type="pic" idx="1"/>
          </p:nvPr>
        </p:nvSpPr>
        <p:spPr bwMode="white">
          <a:xfrm>
            <a:off x="7140575" y="1445700"/>
            <a:ext cx="4535488" cy="4536000"/>
          </a:xfrm>
          <a:solidFill>
            <a:schemeClr val="accent1"/>
          </a:solidFill>
        </p:spPr>
        <p:txBody>
          <a:bodyPr lIns="72000" rIns="72000" bIns="72000"/>
          <a:lstStyle>
            <a:lvl1pPr marL="0" indent="0" algn="l">
              <a:buNone/>
              <a:defRPr sz="1600">
                <a:solidFill>
                  <a:schemeClr val="bg1"/>
                </a:solidFill>
              </a:defRPr>
            </a:lvl1pPr>
            <a:lvl2pPr marL="457209" indent="0">
              <a:buNone/>
              <a:defRPr sz="2800"/>
            </a:lvl2pPr>
            <a:lvl3pPr marL="914418" indent="0">
              <a:buNone/>
              <a:defRPr sz="2400"/>
            </a:lvl3pPr>
            <a:lvl4pPr marL="1371627" indent="0">
              <a:buNone/>
              <a:defRPr sz="2000"/>
            </a:lvl4pPr>
            <a:lvl5pPr marL="1828837" indent="0">
              <a:buNone/>
              <a:defRPr sz="2000"/>
            </a:lvl5pPr>
            <a:lvl6pPr marL="2286046" indent="0">
              <a:buNone/>
              <a:defRPr sz="2000"/>
            </a:lvl6pPr>
            <a:lvl7pPr marL="2743255" indent="0">
              <a:buNone/>
              <a:defRPr sz="2000"/>
            </a:lvl7pPr>
            <a:lvl8pPr marL="3200464" indent="0">
              <a:buNone/>
              <a:defRPr sz="2000"/>
            </a:lvl8pPr>
            <a:lvl9pPr marL="3657673" indent="0">
              <a:buNone/>
              <a:defRPr sz="2000"/>
            </a:lvl9pPr>
          </a:lstStyle>
          <a:p>
            <a:r>
              <a:rPr lang="sv-SE"/>
              <a:t>Klicka på ikonen för att lägga till en bild</a:t>
            </a:r>
            <a:endParaRPr lang="sv-SE" dirty="0"/>
          </a:p>
        </p:txBody>
      </p:sp>
      <p:sp>
        <p:nvSpPr>
          <p:cNvPr id="9" name="Platshållare för text 8">
            <a:extLst>
              <a:ext uri="{FF2B5EF4-FFF2-40B4-BE49-F238E27FC236}">
                <a16:creationId xmlns:a16="http://schemas.microsoft.com/office/drawing/2014/main" id="{1CACAE1D-640A-4A18-C71A-2F297E1DC65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66764" y="1592263"/>
            <a:ext cx="5329236" cy="4389437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DC5274B3-FC50-4805-83A6-333B89BE40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042517-BC0B-4AC7-A934-52627FEACC20}" type="datetime1">
              <a:rPr lang="sv-SE" smtClean="0"/>
              <a:t>2024-10-24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88BBB9DA-077E-4748-B71A-39B1A6673F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BC5C5AB0-F210-4270-9F00-E64EE6E2CC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086683-F536-42AB-ABBC-F4803DFE8DBC}" type="slidenum">
              <a:rPr lang="sv-SE" smtClean="0"/>
              <a:t>‹#›</a:t>
            </a:fld>
            <a:endParaRPr lang="sv-SE"/>
          </a:p>
        </p:txBody>
      </p:sp>
      <p:sp>
        <p:nvSpPr>
          <p:cNvPr id="8" name="Rubrik 7">
            <a:extLst>
              <a:ext uri="{FF2B5EF4-FFF2-40B4-BE49-F238E27FC236}">
                <a16:creationId xmlns:a16="http://schemas.microsoft.com/office/drawing/2014/main" id="{4F3D66F7-89AD-0245-8F95-E13D9448DF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6764" y="421481"/>
            <a:ext cx="5329236" cy="1027907"/>
          </a:xfrm>
        </p:spPr>
        <p:txBody>
          <a:bodyPr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0095862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0">
        <p:fade/>
      </p:transition>
    </mc:Choice>
    <mc:Fallback xmlns="">
      <p:transition spd="slow" advClick="0" advTm="10000">
        <p:fade/>
      </p:transition>
    </mc:Fallback>
  </mc:AlternateContent>
  <p:extLst>
    <p:ext uri="{DCECCB84-F9BA-43D5-87BE-67443E8EF086}">
      <p15:sldGuideLst xmlns:p15="http://schemas.microsoft.com/office/powerpoint/2012/main">
        <p15:guide id="1" pos="4498" userDrawn="1">
          <p15:clr>
            <a:srgbClr val="FBAE40"/>
          </p15:clr>
        </p15:guide>
      </p15:sldGuideLst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or bild, rubrik och tex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bild 31">
            <a:extLst>
              <a:ext uri="{FF2B5EF4-FFF2-40B4-BE49-F238E27FC236}">
                <a16:creationId xmlns:a16="http://schemas.microsoft.com/office/drawing/2014/main" id="{A9B6F1B5-B26B-D8CC-F78B-D9F06129B8C7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 bwMode="white">
          <a:xfrm>
            <a:off x="0" y="0"/>
            <a:ext cx="3430800" cy="6858000"/>
          </a:xfrm>
          <a:custGeom>
            <a:avLst/>
            <a:gdLst>
              <a:gd name="connsiteX0" fmla="*/ 0 w 4489450"/>
              <a:gd name="connsiteY0" fmla="*/ 0 h 3452023"/>
              <a:gd name="connsiteX1" fmla="*/ 4489450 w 4489450"/>
              <a:gd name="connsiteY1" fmla="*/ 0 h 3452023"/>
              <a:gd name="connsiteX2" fmla="*/ 4489450 w 4489450"/>
              <a:gd name="connsiteY2" fmla="*/ 3452023 h 3452023"/>
              <a:gd name="connsiteX3" fmla="*/ 0 w 4489450"/>
              <a:gd name="connsiteY3" fmla="*/ 3452023 h 34520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489450" h="3452023">
                <a:moveTo>
                  <a:pt x="0" y="0"/>
                </a:moveTo>
                <a:lnTo>
                  <a:pt x="4489450" y="0"/>
                </a:lnTo>
                <a:lnTo>
                  <a:pt x="4489450" y="3452023"/>
                </a:lnTo>
                <a:lnTo>
                  <a:pt x="0" y="3452023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</p:spPr>
        <p:txBody>
          <a:bodyPr wrap="square">
            <a:noAutofit/>
          </a:bodyPr>
          <a:lstStyle>
            <a:lvl1pPr marL="0" indent="0">
              <a:buNone/>
              <a:defRPr/>
            </a:lvl1pPr>
          </a:lstStyle>
          <a:p>
            <a:r>
              <a:rPr lang="sv-SE" dirty="0"/>
              <a:t> </a:t>
            </a:r>
          </a:p>
        </p:txBody>
      </p:sp>
      <p:sp>
        <p:nvSpPr>
          <p:cNvPr id="9" name="Platshållare för text 8">
            <a:extLst>
              <a:ext uri="{FF2B5EF4-FFF2-40B4-BE49-F238E27FC236}">
                <a16:creationId xmlns:a16="http://schemas.microsoft.com/office/drawing/2014/main" id="{1CACAE1D-640A-4A18-C71A-2F297E1DC65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233863" y="1592263"/>
            <a:ext cx="6518275" cy="4389437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  <a:lvl2pPr>
              <a:defRPr>
                <a:solidFill>
                  <a:schemeClr val="accent1"/>
                </a:solidFill>
              </a:defRPr>
            </a:lvl2pPr>
            <a:lvl3pPr>
              <a:defRPr>
                <a:solidFill>
                  <a:schemeClr val="accent1"/>
                </a:solidFill>
              </a:defRPr>
            </a:lvl3pPr>
            <a:lvl4pPr>
              <a:defRPr>
                <a:solidFill>
                  <a:schemeClr val="accent1"/>
                </a:solidFill>
              </a:defRPr>
            </a:lvl4pPr>
            <a:lvl5pP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DC5274B3-FC50-4805-83A6-333B89BE40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74705B4-90E7-4910-82C1-55986812B731}" type="datetime1">
              <a:rPr lang="sv-SE" smtClean="0"/>
              <a:pPr/>
              <a:t>2024-10-24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88BBB9DA-077E-4748-B71A-39B1A6673F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BC5C5AB0-F210-4270-9F00-E64EE6E2CC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AE086683-F536-42AB-ABBC-F4803DFE8DBC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4" name="Rubrik 3">
            <a:extLst>
              <a:ext uri="{FF2B5EF4-FFF2-40B4-BE49-F238E27FC236}">
                <a16:creationId xmlns:a16="http://schemas.microsoft.com/office/drawing/2014/main" id="{E95533C6-24A6-363D-EF63-F143B7D64B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33863" y="421481"/>
            <a:ext cx="6518275" cy="1027907"/>
          </a:xfrm>
        </p:spPr>
        <p:txBody>
          <a:bodyPr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4410937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0">
        <p:fade/>
      </p:transition>
    </mc:Choice>
    <mc:Fallback xmlns="">
      <p:transition spd="slow" advClick="0" advTm="10000">
        <p:fade/>
      </p:transition>
    </mc:Fallback>
  </mc:AlternateContent>
  <p:extLst>
    <p:ext uri="{DCECCB84-F9BA-43D5-87BE-67443E8EF086}">
      <p15:sldGuideLst xmlns:p15="http://schemas.microsoft.com/office/powerpoint/2012/main">
        <p15:guide id="1" pos="2154" userDrawn="1">
          <p15:clr>
            <a:srgbClr val="FBAE40"/>
          </p15:clr>
        </p15:guide>
      </p15:sldGuideLst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or bild, rubrik och text - blå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bild 31">
            <a:extLst>
              <a:ext uri="{FF2B5EF4-FFF2-40B4-BE49-F238E27FC236}">
                <a16:creationId xmlns:a16="http://schemas.microsoft.com/office/drawing/2014/main" id="{A9B6F1B5-B26B-D8CC-F78B-D9F06129B8C7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 bwMode="white">
          <a:xfrm>
            <a:off x="0" y="0"/>
            <a:ext cx="3430800" cy="6858000"/>
          </a:xfrm>
          <a:custGeom>
            <a:avLst/>
            <a:gdLst>
              <a:gd name="connsiteX0" fmla="*/ 0 w 4489450"/>
              <a:gd name="connsiteY0" fmla="*/ 0 h 3452023"/>
              <a:gd name="connsiteX1" fmla="*/ 4489450 w 4489450"/>
              <a:gd name="connsiteY1" fmla="*/ 0 h 3452023"/>
              <a:gd name="connsiteX2" fmla="*/ 4489450 w 4489450"/>
              <a:gd name="connsiteY2" fmla="*/ 3452023 h 3452023"/>
              <a:gd name="connsiteX3" fmla="*/ 0 w 4489450"/>
              <a:gd name="connsiteY3" fmla="*/ 3452023 h 34520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489450" h="3452023">
                <a:moveTo>
                  <a:pt x="0" y="0"/>
                </a:moveTo>
                <a:lnTo>
                  <a:pt x="4489450" y="0"/>
                </a:lnTo>
                <a:lnTo>
                  <a:pt x="4489450" y="3452023"/>
                </a:lnTo>
                <a:lnTo>
                  <a:pt x="0" y="3452023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</p:spPr>
        <p:txBody>
          <a:bodyPr wrap="square">
            <a:noAutofit/>
          </a:bodyPr>
          <a:lstStyle>
            <a:lvl1pPr marL="0" indent="0">
              <a:buNone/>
              <a:defRPr/>
            </a:lvl1pPr>
          </a:lstStyle>
          <a:p>
            <a:r>
              <a:rPr lang="sv-SE" dirty="0"/>
              <a:t> </a:t>
            </a:r>
          </a:p>
        </p:txBody>
      </p:sp>
      <p:sp>
        <p:nvSpPr>
          <p:cNvPr id="9" name="Platshållare för text 8">
            <a:extLst>
              <a:ext uri="{FF2B5EF4-FFF2-40B4-BE49-F238E27FC236}">
                <a16:creationId xmlns:a16="http://schemas.microsoft.com/office/drawing/2014/main" id="{1CACAE1D-640A-4A18-C71A-2F297E1DC65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233863" y="1592263"/>
            <a:ext cx="6518275" cy="4389437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DC5274B3-FC50-4805-83A6-333B89BE40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74705B4-90E7-4910-82C1-55986812B731}" type="datetime1">
              <a:rPr lang="sv-SE" smtClean="0"/>
              <a:pPr/>
              <a:t>2024-10-24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88BBB9DA-077E-4748-B71A-39B1A6673F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BC5C5AB0-F210-4270-9F00-E64EE6E2CC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AE086683-F536-42AB-ABBC-F4803DFE8DBC}" type="slidenum">
              <a:rPr lang="sv-SE" smtClean="0"/>
              <a:pPr/>
              <a:t>‹#›</a:t>
            </a:fld>
            <a:endParaRPr lang="sv-SE" dirty="0"/>
          </a:p>
        </p:txBody>
      </p:sp>
      <p:pic>
        <p:nvPicPr>
          <p:cNvPr id="10" name="Bild 9">
            <a:extLst>
              <a:ext uri="{FF2B5EF4-FFF2-40B4-BE49-F238E27FC236}">
                <a16:creationId xmlns:a16="http://schemas.microsoft.com/office/drawing/2014/main" id="{D27FA539-C728-CB74-F7D1-75BE5658B22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black">
          <a:xfrm>
            <a:off x="11091017" y="409901"/>
            <a:ext cx="588221" cy="475600"/>
          </a:xfrm>
          <a:prstGeom prst="rect">
            <a:avLst/>
          </a:prstGeom>
        </p:spPr>
      </p:pic>
      <p:sp>
        <p:nvSpPr>
          <p:cNvPr id="4" name="Rubrik 3">
            <a:extLst>
              <a:ext uri="{FF2B5EF4-FFF2-40B4-BE49-F238E27FC236}">
                <a16:creationId xmlns:a16="http://schemas.microsoft.com/office/drawing/2014/main" id="{25DD3566-E75B-C382-4F09-93194FDA1B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33863" y="421481"/>
            <a:ext cx="6518275" cy="1027907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5458056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0">
        <p:fade/>
      </p:transition>
    </mc:Choice>
    <mc:Fallback xmlns="">
      <p:transition spd="slow" advClick="0" advTm="10000">
        <p:fade/>
      </p:transition>
    </mc:Fallback>
  </mc:AlternateContent>
  <p:extLst>
    <p:ext uri="{DCECCB84-F9BA-43D5-87BE-67443E8EF086}">
      <p15:sldGuideLst xmlns:p15="http://schemas.microsoft.com/office/powerpoint/2012/main">
        <p15:guide id="1" pos="2154" userDrawn="1">
          <p15:clr>
            <a:srgbClr val="FBAE40"/>
          </p15:clr>
        </p15:guide>
      </p15:sldGuideLst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, illustration,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ktangel 29">
            <a:extLst>
              <a:ext uri="{FF2B5EF4-FFF2-40B4-BE49-F238E27FC236}">
                <a16:creationId xmlns:a16="http://schemas.microsoft.com/office/drawing/2014/main" id="{BDAB7B25-0411-E43F-B023-1530CF72A503}"/>
              </a:ext>
            </a:extLst>
          </p:cNvPr>
          <p:cNvSpPr>
            <a:spLocks/>
          </p:cNvSpPr>
          <p:nvPr userDrawn="1"/>
        </p:nvSpPr>
        <p:spPr>
          <a:xfrm>
            <a:off x="0" y="0"/>
            <a:ext cx="3430800" cy="34290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Platshållare för text 8">
            <a:extLst>
              <a:ext uri="{FF2B5EF4-FFF2-40B4-BE49-F238E27FC236}">
                <a16:creationId xmlns:a16="http://schemas.microsoft.com/office/drawing/2014/main" id="{1CACAE1D-640A-4A18-C71A-2F297E1DC65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233863" y="1592262"/>
            <a:ext cx="6518274" cy="438943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DC5274B3-FC50-4805-83A6-333B89BE40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4705B4-90E7-4910-82C1-55986812B731}" type="datetime1">
              <a:rPr lang="sv-SE" smtClean="0"/>
              <a:t>2024-10-24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88BBB9DA-077E-4748-B71A-39B1A6673F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BC5C5AB0-F210-4270-9F00-E64EE6E2CC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AE086683-F536-42AB-ABBC-F4803DFE8DBC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2" name="Rektangel 29">
            <a:extLst>
              <a:ext uri="{FF2B5EF4-FFF2-40B4-BE49-F238E27FC236}">
                <a16:creationId xmlns:a16="http://schemas.microsoft.com/office/drawing/2014/main" id="{2C1E924A-96B2-07D4-21CB-9C46A7BBC95F}"/>
              </a:ext>
            </a:extLst>
          </p:cNvPr>
          <p:cNvSpPr>
            <a:spLocks/>
          </p:cNvSpPr>
          <p:nvPr userDrawn="1"/>
        </p:nvSpPr>
        <p:spPr>
          <a:xfrm>
            <a:off x="0" y="3429000"/>
            <a:ext cx="3430800" cy="3429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Platshållare för bild 31">
            <a:extLst>
              <a:ext uri="{FF2B5EF4-FFF2-40B4-BE49-F238E27FC236}">
                <a16:creationId xmlns:a16="http://schemas.microsoft.com/office/drawing/2014/main" id="{578414FF-064B-1BDA-4F92-00D77E2DBA3C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 bwMode="white">
          <a:xfrm>
            <a:off x="0" y="0"/>
            <a:ext cx="3430800" cy="3429000"/>
          </a:xfrm>
          <a:custGeom>
            <a:avLst/>
            <a:gdLst>
              <a:gd name="connsiteX0" fmla="*/ 0 w 4489450"/>
              <a:gd name="connsiteY0" fmla="*/ 0 h 3452023"/>
              <a:gd name="connsiteX1" fmla="*/ 4489450 w 4489450"/>
              <a:gd name="connsiteY1" fmla="*/ 0 h 3452023"/>
              <a:gd name="connsiteX2" fmla="*/ 4489450 w 4489450"/>
              <a:gd name="connsiteY2" fmla="*/ 3452023 h 3452023"/>
              <a:gd name="connsiteX3" fmla="*/ 0 w 4489450"/>
              <a:gd name="connsiteY3" fmla="*/ 3452023 h 34520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489450" h="3452023">
                <a:moveTo>
                  <a:pt x="0" y="0"/>
                </a:moveTo>
                <a:lnTo>
                  <a:pt x="4489450" y="0"/>
                </a:lnTo>
                <a:lnTo>
                  <a:pt x="4489450" y="3452023"/>
                </a:lnTo>
                <a:lnTo>
                  <a:pt x="0" y="3452023"/>
                </a:lnTo>
                <a:close/>
              </a:path>
            </a:pathLst>
          </a:custGeom>
          <a:noFill/>
        </p:spPr>
        <p:txBody>
          <a:bodyPr wrap="square">
            <a:noAutofit/>
          </a:bodyPr>
          <a:lstStyle>
            <a:lvl1pPr marL="0" indent="0">
              <a:buNone/>
              <a:defRPr/>
            </a:lvl1pPr>
          </a:lstStyle>
          <a:p>
            <a:r>
              <a:rPr lang="sv-SE" dirty="0"/>
              <a:t> </a:t>
            </a:r>
          </a:p>
        </p:txBody>
      </p:sp>
      <p:sp>
        <p:nvSpPr>
          <p:cNvPr id="10" name="Platshållare för bild 31">
            <a:extLst>
              <a:ext uri="{FF2B5EF4-FFF2-40B4-BE49-F238E27FC236}">
                <a16:creationId xmlns:a16="http://schemas.microsoft.com/office/drawing/2014/main" id="{A0E9F2D6-C6BD-F023-783F-32678464D9F4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 bwMode="white">
          <a:xfrm>
            <a:off x="406613" y="3835400"/>
            <a:ext cx="2617574" cy="2616200"/>
          </a:xfrm>
          <a:custGeom>
            <a:avLst/>
            <a:gdLst>
              <a:gd name="connsiteX0" fmla="*/ 0 w 4489450"/>
              <a:gd name="connsiteY0" fmla="*/ 0 h 3452023"/>
              <a:gd name="connsiteX1" fmla="*/ 4489450 w 4489450"/>
              <a:gd name="connsiteY1" fmla="*/ 0 h 3452023"/>
              <a:gd name="connsiteX2" fmla="*/ 4489450 w 4489450"/>
              <a:gd name="connsiteY2" fmla="*/ 3452023 h 3452023"/>
              <a:gd name="connsiteX3" fmla="*/ 0 w 4489450"/>
              <a:gd name="connsiteY3" fmla="*/ 3452023 h 34520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489450" h="3452023">
                <a:moveTo>
                  <a:pt x="0" y="0"/>
                </a:moveTo>
                <a:lnTo>
                  <a:pt x="4489450" y="0"/>
                </a:lnTo>
                <a:lnTo>
                  <a:pt x="4489450" y="3452023"/>
                </a:lnTo>
                <a:lnTo>
                  <a:pt x="0" y="3452023"/>
                </a:lnTo>
                <a:close/>
              </a:path>
            </a:pathLst>
          </a:custGeom>
          <a:noFill/>
        </p:spPr>
        <p:txBody>
          <a:bodyPr wrap="square">
            <a:noAutofit/>
          </a:bodyPr>
          <a:lstStyle>
            <a:lvl1pPr marL="0" indent="0">
              <a:buNone/>
              <a:defRPr/>
            </a:lvl1pPr>
          </a:lstStyle>
          <a:p>
            <a:r>
              <a:rPr lang="sv-SE" dirty="0"/>
              <a:t> </a:t>
            </a:r>
          </a:p>
        </p:txBody>
      </p:sp>
      <p:sp>
        <p:nvSpPr>
          <p:cNvPr id="4" name="Rubrik 3">
            <a:extLst>
              <a:ext uri="{FF2B5EF4-FFF2-40B4-BE49-F238E27FC236}">
                <a16:creationId xmlns:a16="http://schemas.microsoft.com/office/drawing/2014/main" id="{EFF0018D-E079-CC69-AD98-C7A32ACD71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33863" y="421481"/>
            <a:ext cx="6518274" cy="1027907"/>
          </a:xfrm>
        </p:spPr>
        <p:txBody>
          <a:bodyPr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6983536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0">
        <p:fade/>
      </p:transition>
    </mc:Choice>
    <mc:Fallback xmlns="">
      <p:transition spd="slow" advClick="0" advTm="10000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vå 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tshållare för innehåll 11">
            <a:extLst>
              <a:ext uri="{FF2B5EF4-FFF2-40B4-BE49-F238E27FC236}">
                <a16:creationId xmlns:a16="http://schemas.microsoft.com/office/drawing/2014/main" id="{DDE288C6-E810-CDCC-7962-BCA360D2D445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766764" y="1592263"/>
            <a:ext cx="5329236" cy="4389437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3" name="Platshållare för innehåll 11">
            <a:extLst>
              <a:ext uri="{FF2B5EF4-FFF2-40B4-BE49-F238E27FC236}">
                <a16:creationId xmlns:a16="http://schemas.microsoft.com/office/drawing/2014/main" id="{36347AF7-F849-B56A-BB54-4143F34CDF49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6351587" y="1592263"/>
            <a:ext cx="5327651" cy="4389437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DC5274B3-FC50-4805-83A6-333B89BE40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F98540-8E64-44FF-B391-72A8E63C1ABD}" type="datetime1">
              <a:rPr lang="sv-SE" smtClean="0"/>
              <a:t>2024-10-24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88BBB9DA-077E-4748-B71A-39B1A6673F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BC5C5AB0-F210-4270-9F00-E64EE6E2CC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AE086683-F536-42AB-ABBC-F4803DFE8DBC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7CF0CEF5-44E1-F1EE-35FE-DC2C7303E8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</p:spTree>
    <p:extLst>
      <p:ext uri="{BB962C8B-B14F-4D97-AF65-F5344CB8AC3E}">
        <p14:creationId xmlns:p14="http://schemas.microsoft.com/office/powerpoint/2010/main" val="27467019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0">
        <p:fade/>
      </p:transition>
    </mc:Choice>
    <mc:Fallback xmlns="">
      <p:transition spd="slow" advClick="0" advTm="10000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vå delar - blå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0D17F852-2405-43B5-8AA8-1DF9E051EB6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66762" y="1592263"/>
            <a:ext cx="5329236" cy="4389437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4C4315BF-6788-4811-BD10-03E568815C6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51587" y="1592263"/>
            <a:ext cx="5326061" cy="4389437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7E023E9F-EE8E-4686-A61E-65C066F9D3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6E2EBED-85AA-4BD9-B035-B03FED668B08}" type="datetime1">
              <a:rPr lang="sv-SE" smtClean="0"/>
              <a:pPr/>
              <a:t>2024-10-24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592EB582-82DF-4136-A89A-70895B14CB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4E1407E4-D3DA-4115-93A1-70F0BE9C57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AE086683-F536-42AB-ABBC-F4803DFE8DBC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693F2F0E-09F5-46DE-1985-3415DACDBF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  <a:endParaRPr lang="sv-SE" dirty="0"/>
          </a:p>
        </p:txBody>
      </p:sp>
      <p:pic>
        <p:nvPicPr>
          <p:cNvPr id="8" name="Bild 9">
            <a:extLst>
              <a:ext uri="{FF2B5EF4-FFF2-40B4-BE49-F238E27FC236}">
                <a16:creationId xmlns:a16="http://schemas.microsoft.com/office/drawing/2014/main" id="{A7D800CA-F1F6-2CE2-8955-C061278039C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black">
          <a:xfrm>
            <a:off x="11091017" y="409901"/>
            <a:ext cx="588221" cy="47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54991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0">
        <p:fade/>
      </p:transition>
    </mc:Choice>
    <mc:Fallback xmlns="">
      <p:transition spd="slow" advClick="0" advTm="10000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vå delar - ljusblå">
    <p:bg>
      <p:bgPr>
        <a:solidFill>
          <a:srgbClr val="C8EBF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0D17F852-2405-43B5-8AA8-1DF9E051EB6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66762" y="1592263"/>
            <a:ext cx="5329236" cy="4389437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4C4315BF-6788-4811-BD10-03E568815C6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51587" y="1592263"/>
            <a:ext cx="5326061" cy="4389437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7E023E9F-EE8E-4686-A61E-65C066F9D3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2EBED-85AA-4BD9-B035-B03FED668B08}" type="datetime1">
              <a:rPr lang="sv-SE" smtClean="0"/>
              <a:t>2024-10-24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592EB582-82DF-4136-A89A-70895B14CB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4E1407E4-D3DA-4115-93A1-70F0BE9C57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086683-F536-42AB-ABBC-F4803DFE8DBC}" type="slidenum">
              <a:rPr lang="sv-SE" smtClean="0"/>
              <a:t>‹#›</a:t>
            </a:fld>
            <a:endParaRPr lang="sv-SE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693F2F0E-09F5-46DE-1985-3415DACDBF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</p:spTree>
    <p:extLst>
      <p:ext uri="{BB962C8B-B14F-4D97-AF65-F5344CB8AC3E}">
        <p14:creationId xmlns:p14="http://schemas.microsoft.com/office/powerpoint/2010/main" val="22486288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0">
        <p:fade/>
      </p:transition>
    </mc:Choice>
    <mc:Fallback xmlns="">
      <p:transition spd="slow" advClick="0" advTm="10000"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nehåll två tredje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DC5274B3-FC50-4805-83A6-333B89BE40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154861-EFA1-4706-98AD-CF289C0BC4C5}" type="datetime1">
              <a:rPr lang="sv-SE" smtClean="0"/>
              <a:t>2024-10-24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88BBB9DA-077E-4748-B71A-39B1A6673F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BC5C5AB0-F210-4270-9F00-E64EE6E2CC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AE086683-F536-42AB-ABBC-F4803DFE8DBC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D2B23ABD-D656-0703-9C6A-BF26E58A8D1D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766762" y="1592263"/>
            <a:ext cx="7189787" cy="4389437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11" name="Platshållare för innehåll 3">
            <a:extLst>
              <a:ext uri="{FF2B5EF4-FFF2-40B4-BE49-F238E27FC236}">
                <a16:creationId xmlns:a16="http://schemas.microsoft.com/office/drawing/2014/main" id="{331265EC-5986-545E-9DF6-0AE38E242E0C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8212138" y="1592263"/>
            <a:ext cx="3463924" cy="4389437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3" name="Rubrik 2">
            <a:extLst>
              <a:ext uri="{FF2B5EF4-FFF2-40B4-BE49-F238E27FC236}">
                <a16:creationId xmlns:a16="http://schemas.microsoft.com/office/drawing/2014/main" id="{46875125-F7CD-50A8-0056-4C5502214C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</p:spTree>
    <p:extLst>
      <p:ext uri="{BB962C8B-B14F-4D97-AF65-F5344CB8AC3E}">
        <p14:creationId xmlns:p14="http://schemas.microsoft.com/office/powerpoint/2010/main" val="24331393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0">
        <p:fade/>
      </p:transition>
    </mc:Choice>
    <mc:Fallback xmlns="">
      <p:transition spd="slow" advClick="0" advTm="10000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4B906970-3E04-4D0D-B628-981C4A918A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F05FF0-6D4C-4CF8-8BBB-DE351B2911E5}" type="datetime1">
              <a:rPr lang="sv-SE" smtClean="0"/>
              <a:t>2024-10-24</a:t>
            </a:fld>
            <a:endParaRPr lang="sv-SE"/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86059243-015F-4404-ADE1-14E49E0315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3F1E028D-3B14-4181-8E8B-87D9D42D9C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086683-F536-42AB-ABBC-F4803DFE8DBC}" type="slidenum">
              <a:rPr lang="sv-SE" smtClean="0"/>
              <a:t>‹#›</a:t>
            </a:fld>
            <a:endParaRPr lang="sv-SE"/>
          </a:p>
        </p:txBody>
      </p:sp>
      <p:sp>
        <p:nvSpPr>
          <p:cNvPr id="6" name="Rubrik 5">
            <a:extLst>
              <a:ext uri="{FF2B5EF4-FFF2-40B4-BE49-F238E27FC236}">
                <a16:creationId xmlns:a16="http://schemas.microsoft.com/office/drawing/2014/main" id="{5995E2B0-4DE1-9968-85B4-99A527DDDD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</p:spTree>
    <p:extLst>
      <p:ext uri="{BB962C8B-B14F-4D97-AF65-F5344CB8AC3E}">
        <p14:creationId xmlns:p14="http://schemas.microsoft.com/office/powerpoint/2010/main" val="21932127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0">
        <p:fade/>
      </p:transition>
    </mc:Choice>
    <mc:Fallback xmlns="">
      <p:transition spd="slow" advClick="0" advTm="10000">
        <p:fade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4B906970-3E04-4D0D-B628-981C4A918A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F05FF0-6D4C-4CF8-8BBB-DE351B2911E5}" type="datetime1">
              <a:rPr lang="sv-SE" smtClean="0"/>
              <a:t>2024-10-24</a:t>
            </a:fld>
            <a:endParaRPr lang="sv-SE"/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86059243-015F-4404-ADE1-14E49E0315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3F1E028D-3B14-4181-8E8B-87D9D42D9C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086683-F536-42AB-ABBC-F4803DFE8DBC}" type="slidenum">
              <a:rPr lang="sv-SE" smtClean="0"/>
              <a:t>‹#›</a:t>
            </a:fld>
            <a:endParaRPr lang="sv-SE"/>
          </a:p>
        </p:txBody>
      </p:sp>
      <p:sp>
        <p:nvSpPr>
          <p:cNvPr id="7" name="Platshållare för media 6">
            <a:extLst>
              <a:ext uri="{FF2B5EF4-FFF2-40B4-BE49-F238E27FC236}">
                <a16:creationId xmlns:a16="http://schemas.microsoft.com/office/drawing/2014/main" id="{CAF7F186-2BF3-14E8-5135-C028CA48993E}"/>
              </a:ext>
            </a:extLst>
          </p:cNvPr>
          <p:cNvSpPr>
            <a:spLocks noGrp="1"/>
          </p:cNvSpPr>
          <p:nvPr>
            <p:ph type="media" sz="quarter" idx="13" hasCustomPrompt="1"/>
          </p:nvPr>
        </p:nvSpPr>
        <p:spPr>
          <a:xfrm>
            <a:off x="0" y="0"/>
            <a:ext cx="12192000" cy="6858000"/>
          </a:xfrm>
          <a:solidFill>
            <a:schemeClr val="tx1"/>
          </a:solidFill>
        </p:spPr>
        <p:txBody>
          <a:bodyPr tIns="360000"/>
          <a:lstStyle>
            <a:lvl1pPr marL="0" indent="0" algn="ctr">
              <a:buNone/>
              <a:defRPr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Video</a:t>
            </a:r>
          </a:p>
        </p:txBody>
      </p:sp>
    </p:spTree>
    <p:extLst>
      <p:ext uri="{BB962C8B-B14F-4D97-AF65-F5344CB8AC3E}">
        <p14:creationId xmlns:p14="http://schemas.microsoft.com/office/powerpoint/2010/main" val="21585765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0">
        <p:fade/>
      </p:transition>
    </mc:Choice>
    <mc:Fallback xmlns="">
      <p:transition spd="slow" advClick="0" advTm="10000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ramsida helbild/illustration - B">
    <p:bg>
      <p:bgPr>
        <a:solidFill>
          <a:srgbClr val="C8EBF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tshållare för bild 25">
            <a:extLst>
              <a:ext uri="{FF2B5EF4-FFF2-40B4-BE49-F238E27FC236}">
                <a16:creationId xmlns:a16="http://schemas.microsoft.com/office/drawing/2014/main" id="{75805D8D-D25F-6F27-E0E3-8F0E726C93EF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 bwMode="white">
          <a:xfrm>
            <a:off x="0" y="0"/>
            <a:ext cx="12191998" cy="6856412"/>
          </a:xfrm>
          <a:prstGeom prst="rect">
            <a:avLst/>
          </a:prstGeom>
          <a:noFill/>
        </p:spPr>
        <p:txBody>
          <a:bodyPr wrap="square" lIns="72000">
            <a:noAutofit/>
          </a:bodyPr>
          <a:lstStyle>
            <a:lvl1pPr marL="0" indent="0">
              <a:buNone/>
              <a:defRPr/>
            </a:lvl1pPr>
          </a:lstStyle>
          <a:p>
            <a:r>
              <a:rPr lang="sv-SE"/>
              <a:t>Klicka på ikonen för att lägga till en bild</a:t>
            </a:r>
            <a:endParaRPr lang="sv-SE" dirty="0"/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9964F6B1-10EC-43D7-8A6F-B43A304B59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8709175A-E702-464D-A1BA-C581451EA51F}" type="datetime1">
              <a:rPr lang="sv-SE" smtClean="0"/>
              <a:pPr/>
              <a:t>2024-10-24</a:t>
            </a:fld>
            <a:endParaRPr lang="sv-SE" dirty="0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637ACD31-1B3B-4C51-AAAF-B74C576BAD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81FD2A41-9C0C-486B-814D-D78D722ED6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AE086683-F536-42AB-ABBC-F4803DFE8DBC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10" name="Platshållare för text 9">
            <a:extLst>
              <a:ext uri="{FF2B5EF4-FFF2-40B4-BE49-F238E27FC236}">
                <a16:creationId xmlns:a16="http://schemas.microsoft.com/office/drawing/2014/main" id="{4107002E-5A8F-D0F3-4EA2-F32F80D52F7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66763" y="5851525"/>
            <a:ext cx="2566987" cy="311150"/>
          </a:xfrm>
        </p:spPr>
        <p:txBody>
          <a:bodyPr anchor="b"/>
          <a:lstStyle>
            <a:lvl1pPr marL="0" indent="0">
              <a:buNone/>
              <a:defRPr sz="1400">
                <a:solidFill>
                  <a:schemeClr val="accent1"/>
                </a:solidFill>
              </a:defRPr>
            </a:lvl1pPr>
          </a:lstStyle>
          <a:p>
            <a:pPr lvl="0"/>
            <a:r>
              <a:rPr lang="sv-SE" dirty="0"/>
              <a:t>Namn </a:t>
            </a:r>
            <a:r>
              <a:rPr lang="sv-SE" dirty="0" err="1"/>
              <a:t>Namnsson</a:t>
            </a:r>
            <a:endParaRPr lang="sv-SE" dirty="0"/>
          </a:p>
        </p:txBody>
      </p:sp>
      <p:sp>
        <p:nvSpPr>
          <p:cNvPr id="3" name="Platshållare för text 8">
            <a:extLst>
              <a:ext uri="{FF2B5EF4-FFF2-40B4-BE49-F238E27FC236}">
                <a16:creationId xmlns:a16="http://schemas.microsoft.com/office/drawing/2014/main" id="{C3F30497-96F3-2D1D-7B6F-99E8B20E51D4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 bwMode="black">
          <a:xfrm>
            <a:off x="11092438" y="410626"/>
            <a:ext cx="586800" cy="475200"/>
          </a:xfrm>
          <a:blipFill>
            <a:blip r:embed="rId2"/>
            <a:stretch>
              <a:fillRect/>
            </a:stretch>
          </a:blipFill>
        </p:spPr>
        <p:txBody>
          <a:bodyPr/>
          <a:lstStyle>
            <a:lvl1pPr>
              <a:defRPr sz="100">
                <a:noFill/>
              </a:defRPr>
            </a:lvl1pPr>
          </a:lstStyle>
          <a:p>
            <a:pPr lvl="0"/>
            <a:r>
              <a:rPr lang="sv-SE" dirty="0"/>
              <a:t> </a:t>
            </a:r>
          </a:p>
        </p:txBody>
      </p:sp>
      <p:pic>
        <p:nvPicPr>
          <p:cNvPr id="11" name="Bild 10">
            <a:extLst>
              <a:ext uri="{FF2B5EF4-FFF2-40B4-BE49-F238E27FC236}">
                <a16:creationId xmlns:a16="http://schemas.microsoft.com/office/drawing/2014/main" id="{B174F1FC-A1D6-9C6D-C2DC-B3290A077BA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779652" y="3423545"/>
            <a:ext cx="2946658" cy="3434455"/>
          </a:xfrm>
          <a:prstGeom prst="rect">
            <a:avLst/>
          </a:prstGeom>
        </p:spPr>
      </p:pic>
      <p:pic>
        <p:nvPicPr>
          <p:cNvPr id="13" name="Bild 12">
            <a:extLst>
              <a:ext uri="{FF2B5EF4-FFF2-40B4-BE49-F238E27FC236}">
                <a16:creationId xmlns:a16="http://schemas.microsoft.com/office/drawing/2014/main" id="{5E1272D6-6D03-8776-8D04-AFCBDEC9A08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>
          <a:xfrm>
            <a:off x="9000640" y="3495571"/>
            <a:ext cx="3362429" cy="3362429"/>
          </a:xfrm>
          <a:prstGeom prst="rect">
            <a:avLst/>
          </a:prstGeom>
        </p:spPr>
      </p:pic>
      <p:pic>
        <p:nvPicPr>
          <p:cNvPr id="14" name="Bild 13">
            <a:extLst>
              <a:ext uri="{FF2B5EF4-FFF2-40B4-BE49-F238E27FC236}">
                <a16:creationId xmlns:a16="http://schemas.microsoft.com/office/drawing/2014/main" id="{3ABDE4B1-A66D-9B4F-4DBA-873F3D44680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/>
        </p:blipFill>
        <p:spPr>
          <a:xfrm>
            <a:off x="5343216" y="3202589"/>
            <a:ext cx="3655411" cy="3655411"/>
          </a:xfrm>
          <a:prstGeom prst="rect">
            <a:avLst/>
          </a:prstGeom>
        </p:spPr>
      </p:pic>
      <p:pic>
        <p:nvPicPr>
          <p:cNvPr id="15" name="Bild 14">
            <a:extLst>
              <a:ext uri="{FF2B5EF4-FFF2-40B4-BE49-F238E27FC236}">
                <a16:creationId xmlns:a16="http://schemas.microsoft.com/office/drawing/2014/main" id="{1761D380-576E-B19A-A9A2-DFBB9FABB75A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/>
        </p:blipFill>
        <p:spPr>
          <a:xfrm>
            <a:off x="1904676" y="3469592"/>
            <a:ext cx="3440337" cy="3388408"/>
          </a:xfrm>
          <a:prstGeom prst="rect">
            <a:avLst/>
          </a:prstGeom>
        </p:spPr>
      </p:pic>
      <p:sp>
        <p:nvSpPr>
          <p:cNvPr id="2" name="Rubrik 1">
            <a:extLst>
              <a:ext uri="{FF2B5EF4-FFF2-40B4-BE49-F238E27FC236}">
                <a16:creationId xmlns:a16="http://schemas.microsoft.com/office/drawing/2014/main" id="{A258EC79-F416-4E3D-A67E-4A13E8004581}"/>
              </a:ext>
            </a:extLst>
          </p:cNvPr>
          <p:cNvSpPr>
            <a:spLocks noGrp="1"/>
          </p:cNvSpPr>
          <p:nvPr userDrawn="1">
            <p:ph type="ctrTitle"/>
          </p:nvPr>
        </p:nvSpPr>
        <p:spPr>
          <a:xfrm>
            <a:off x="766763" y="695325"/>
            <a:ext cx="7189787" cy="2733675"/>
          </a:xfrm>
        </p:spPr>
        <p:txBody>
          <a:bodyPr anchor="t"/>
          <a:lstStyle>
            <a:lvl1pPr algn="l">
              <a:defRPr sz="4000" spc="-40" baseline="0">
                <a:solidFill>
                  <a:schemeClr val="accent1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  <a:endParaRPr lang="sv-SE" dirty="0"/>
          </a:p>
        </p:txBody>
      </p:sp>
      <p:pic>
        <p:nvPicPr>
          <p:cNvPr id="7" name="Bild 6">
            <a:extLst>
              <a:ext uri="{FF2B5EF4-FFF2-40B4-BE49-F238E27FC236}">
                <a16:creationId xmlns:a16="http://schemas.microsoft.com/office/drawing/2014/main" id="{926F36C3-D57F-1D18-F0FB-A5B64CAF5B93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/>
        </p:blipFill>
        <p:spPr>
          <a:xfrm>
            <a:off x="3536666" y="3065376"/>
            <a:ext cx="3792624" cy="37926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03511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0">
        <p:fade/>
      </p:transition>
    </mc:Choice>
    <mc:Fallback xmlns="">
      <p:transition spd="slow" advClick="0" advTm="10000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094070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0">
        <p:fade/>
      </p:transition>
    </mc:Choice>
    <mc:Fallback xmlns="">
      <p:transition spd="slow" advClick="0" advTm="10000">
        <p:fade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okumentation - tre spal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4B906970-3E04-4D0D-B628-981C4A918A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F05FF0-6D4C-4CF8-8BBB-DE351B2911E5}" type="datetime1">
              <a:rPr lang="sv-SE" smtClean="0"/>
              <a:t>2024-10-24</a:t>
            </a:fld>
            <a:endParaRPr lang="sv-SE"/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86059243-015F-4404-ADE1-14E49E0315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3F1E028D-3B14-4181-8E8B-87D9D42D9C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086683-F536-42AB-ABBC-F4803DFE8DBC}" type="slidenum">
              <a:rPr lang="sv-SE" smtClean="0"/>
              <a:t>‹#›</a:t>
            </a:fld>
            <a:endParaRPr lang="sv-SE"/>
          </a:p>
        </p:txBody>
      </p:sp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680DAC92-6C30-4C2A-4257-EF14F81D77A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66762" y="1449388"/>
            <a:ext cx="10912475" cy="4532312"/>
          </a:xfrm>
        </p:spPr>
        <p:txBody>
          <a:bodyPr numCol="3" spcCol="252000"/>
          <a:lstStyle>
            <a:lvl1pPr marL="190500" indent="-190500">
              <a:lnSpc>
                <a:spcPct val="100000"/>
              </a:lnSpc>
              <a:spcBef>
                <a:spcPts val="500"/>
              </a:spcBef>
              <a:spcAft>
                <a:spcPts val="600"/>
              </a:spcAft>
              <a:defRPr sz="12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361950" indent="-184150">
              <a:lnSpc>
                <a:spcPct val="100000"/>
              </a:lnSpc>
              <a:spcAft>
                <a:spcPts val="200"/>
              </a:spcAft>
              <a:defRPr sz="1200"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539750" indent="-177800">
              <a:lnSpc>
                <a:spcPct val="100000"/>
              </a:lnSpc>
              <a:spcAft>
                <a:spcPts val="200"/>
              </a:spcAft>
              <a:defRPr sz="1200"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717550" indent="-177800">
              <a:lnSpc>
                <a:spcPct val="100000"/>
              </a:lnSpc>
              <a:spcAft>
                <a:spcPts val="200"/>
              </a:spcAft>
              <a:defRPr sz="1200"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895350" indent="-177800">
              <a:lnSpc>
                <a:spcPct val="100000"/>
              </a:lnSpc>
              <a:spcAft>
                <a:spcPts val="200"/>
              </a:spcAft>
              <a:defRPr sz="1200"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8C3D65AD-E12F-7204-DA04-81A5D7BB46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6763" y="519113"/>
            <a:ext cx="9985375" cy="930275"/>
          </a:xfrm>
        </p:spPr>
        <p:txBody>
          <a:bodyPr/>
          <a:lstStyle>
            <a:lvl1pPr>
              <a:defRPr sz="2000"/>
            </a:lvl1pPr>
          </a:lstStyle>
          <a:p>
            <a:r>
              <a:rPr lang="sv-SE"/>
              <a:t>Klicka här för att ändra mall för rubrikformat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4196207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0">
        <p:fade/>
      </p:transition>
    </mc:Choice>
    <mc:Fallback xmlns="">
      <p:transition spd="slow" advClick="0" advTm="10000">
        <p:fade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okumentation - två spalter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4B906970-3E04-4D0D-B628-981C4A918A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F05FF0-6D4C-4CF8-8BBB-DE351B2911E5}" type="datetime1">
              <a:rPr lang="sv-SE" smtClean="0"/>
              <a:t>2024-10-24</a:t>
            </a:fld>
            <a:endParaRPr lang="sv-SE"/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86059243-015F-4404-ADE1-14E49E0315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3F1E028D-3B14-4181-8E8B-87D9D42D9C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086683-F536-42AB-ABBC-F4803DFE8DBC}" type="slidenum">
              <a:rPr lang="sv-SE" smtClean="0"/>
              <a:t>‹#›</a:t>
            </a:fld>
            <a:endParaRPr lang="sv-SE"/>
          </a:p>
        </p:txBody>
      </p:sp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680DAC92-6C30-4C2A-4257-EF14F81D77A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66763" y="1449388"/>
            <a:ext cx="7189787" cy="4532313"/>
          </a:xfrm>
        </p:spPr>
        <p:txBody>
          <a:bodyPr numCol="2" spcCol="252000"/>
          <a:lstStyle>
            <a:lvl1pPr marL="190500" indent="-190500">
              <a:lnSpc>
                <a:spcPct val="100000"/>
              </a:lnSpc>
              <a:spcBef>
                <a:spcPts val="500"/>
              </a:spcBef>
              <a:spcAft>
                <a:spcPts val="600"/>
              </a:spcAft>
              <a:defRPr sz="12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361950" indent="-184150">
              <a:lnSpc>
                <a:spcPct val="100000"/>
              </a:lnSpc>
              <a:spcAft>
                <a:spcPts val="200"/>
              </a:spcAft>
              <a:defRPr sz="1200"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539750" indent="-177800">
              <a:lnSpc>
                <a:spcPct val="100000"/>
              </a:lnSpc>
              <a:spcAft>
                <a:spcPts val="200"/>
              </a:spcAft>
              <a:defRPr sz="1200"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717550" indent="-177800">
              <a:lnSpc>
                <a:spcPct val="100000"/>
              </a:lnSpc>
              <a:spcAft>
                <a:spcPts val="200"/>
              </a:spcAft>
              <a:defRPr sz="1200"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895350" indent="-177800">
              <a:lnSpc>
                <a:spcPct val="100000"/>
              </a:lnSpc>
              <a:spcAft>
                <a:spcPts val="200"/>
              </a:spcAft>
              <a:defRPr sz="1200"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8" name="Platshållare för innehåll 7">
            <a:extLst>
              <a:ext uri="{FF2B5EF4-FFF2-40B4-BE49-F238E27FC236}">
                <a16:creationId xmlns:a16="http://schemas.microsoft.com/office/drawing/2014/main" id="{0A95129E-2B03-9A9F-BD2F-0EC146C104E9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8220075" y="1449387"/>
            <a:ext cx="3455988" cy="4532313"/>
          </a:xfrm>
        </p:spPr>
        <p:txBody>
          <a:bodyPr/>
          <a:lstStyle>
            <a:lvl1pPr marL="179388" indent="-179388">
              <a:lnSpc>
                <a:spcPct val="100000"/>
              </a:lnSpc>
              <a:spcBef>
                <a:spcPts val="500"/>
              </a:spcBef>
              <a:spcAft>
                <a:spcPts val="600"/>
              </a:spcAft>
              <a:defRPr sz="12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360363" indent="-180975">
              <a:lnSpc>
                <a:spcPct val="100000"/>
              </a:lnSpc>
              <a:spcAft>
                <a:spcPts val="200"/>
              </a:spcAft>
              <a:defRPr sz="1200"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538163" indent="-177800">
              <a:lnSpc>
                <a:spcPct val="100000"/>
              </a:lnSpc>
              <a:spcAft>
                <a:spcPts val="200"/>
              </a:spcAft>
              <a:defRPr sz="1200"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717550" indent="-179388">
              <a:lnSpc>
                <a:spcPct val="100000"/>
              </a:lnSpc>
              <a:spcAft>
                <a:spcPts val="200"/>
              </a:spcAft>
              <a:defRPr sz="1200"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898525" indent="-180975">
              <a:lnSpc>
                <a:spcPct val="100000"/>
              </a:lnSpc>
              <a:spcAft>
                <a:spcPts val="200"/>
              </a:spcAft>
              <a:defRPr sz="1200"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6" name="Rubrik 5">
            <a:extLst>
              <a:ext uri="{FF2B5EF4-FFF2-40B4-BE49-F238E27FC236}">
                <a16:creationId xmlns:a16="http://schemas.microsoft.com/office/drawing/2014/main" id="{4FD1F1E4-FF7C-F675-7206-E552176F74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6763" y="518400"/>
            <a:ext cx="9985375" cy="928800"/>
          </a:xfrm>
        </p:spPr>
        <p:txBody>
          <a:bodyPr/>
          <a:lstStyle>
            <a:lvl1pPr>
              <a:defRPr sz="2000"/>
            </a:lvl1pPr>
          </a:lstStyle>
          <a:p>
            <a:r>
              <a:rPr lang="sv-SE"/>
              <a:t>Klicka här för att ändra mall för rubrikformat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41512826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0">
        <p:fade/>
      </p:transition>
    </mc:Choice>
    <mc:Fallback xmlns="">
      <p:transition spd="slow" advClick="0" advTm="10000">
        <p:fade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Vit logo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DC5274B3-FC50-4805-83A6-333B89BE4062}"/>
              </a:ext>
            </a:extLst>
          </p:cNvPr>
          <p:cNvSpPr>
            <a:spLocks noGrp="1"/>
          </p:cNvSpPr>
          <p:nvPr>
            <p:ph type="dt" sz="half" idx="10"/>
          </p:nvPr>
        </p:nvSpPr>
        <p:spPr bwMode="black">
          <a:xfrm>
            <a:off x="766763" y="7189480"/>
            <a:ext cx="1620837" cy="182562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fld id="{C633F31E-0BEB-41FF-81BF-CDD98A886A00}" type="datetime1">
              <a:rPr lang="sv-SE" smtClean="0"/>
              <a:pPr/>
              <a:t>2024-10-24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88BBB9DA-077E-4748-B71A-39B1A6673F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black">
          <a:xfrm>
            <a:off x="4164013" y="7189480"/>
            <a:ext cx="4114800" cy="182562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BC5C5AB0-F210-4270-9F00-E64EE6E2CC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black">
          <a:xfrm>
            <a:off x="10991849" y="7189480"/>
            <a:ext cx="684213" cy="182562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fld id="{AE086683-F536-42AB-ABBC-F4803DFE8DBC}" type="slidenum">
              <a:rPr lang="sv-SE" smtClean="0"/>
              <a:pPr/>
              <a:t>‹#›</a:t>
            </a:fld>
            <a:endParaRPr lang="sv-SE" dirty="0"/>
          </a:p>
        </p:txBody>
      </p:sp>
      <p:pic>
        <p:nvPicPr>
          <p:cNvPr id="8" name="Bild 7">
            <a:extLst>
              <a:ext uri="{FF2B5EF4-FFF2-40B4-BE49-F238E27FC236}">
                <a16:creationId xmlns:a16="http://schemas.microsoft.com/office/drawing/2014/main" id="{38557581-FDDC-0807-87A0-F8027F1A70F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black">
          <a:xfrm>
            <a:off x="4358506" y="2024166"/>
            <a:ext cx="3474988" cy="2809666"/>
          </a:xfrm>
          <a:prstGeom prst="rect">
            <a:avLst/>
          </a:prstGeom>
        </p:spPr>
      </p:pic>
      <p:sp>
        <p:nvSpPr>
          <p:cNvPr id="3" name="textruta 2">
            <a:extLst>
              <a:ext uri="{FF2B5EF4-FFF2-40B4-BE49-F238E27FC236}">
                <a16:creationId xmlns:a16="http://schemas.microsoft.com/office/drawing/2014/main" id="{CBF95D5C-AA4E-9089-42E6-5ACB0ED7AC59}"/>
              </a:ext>
            </a:extLst>
          </p:cNvPr>
          <p:cNvSpPr txBox="1"/>
          <p:nvPr userDrawn="1"/>
        </p:nvSpPr>
        <p:spPr>
          <a:xfrm>
            <a:off x="5348695" y="6065427"/>
            <a:ext cx="1494610" cy="316227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noAutofit/>
          </a:bodyPr>
          <a:lstStyle/>
          <a:p>
            <a:pPr algn="ctr"/>
            <a:r>
              <a:rPr lang="sv-SE" sz="1400" b="0" dirty="0">
                <a:solidFill>
                  <a:schemeClr val="bg1"/>
                </a:solidFill>
              </a:rPr>
              <a:t>afaforsakring.se</a:t>
            </a:r>
          </a:p>
        </p:txBody>
      </p:sp>
    </p:spTree>
    <p:extLst>
      <p:ext uri="{BB962C8B-B14F-4D97-AF65-F5344CB8AC3E}">
        <p14:creationId xmlns:p14="http://schemas.microsoft.com/office/powerpoint/2010/main" val="9137682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0">
        <p:fade/>
      </p:transition>
    </mc:Choice>
    <mc:Fallback xmlns="">
      <p:transition spd="slow" advClick="0" advTm="10000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å logo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DC5274B3-FC50-4805-83A6-333B89BE406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66763" y="7189481"/>
            <a:ext cx="1620837" cy="182562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fld id="{1E5570D5-36B7-47BD-9C26-2C49525ED44C}" type="datetime1">
              <a:rPr lang="sv-SE" smtClean="0"/>
              <a:pPr/>
              <a:t>2024-10-24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88BBB9DA-077E-4748-B71A-39B1A6673F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164013" y="7189481"/>
            <a:ext cx="4114800" cy="182562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BC5C5AB0-F210-4270-9F00-E64EE6E2CC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991849" y="7189481"/>
            <a:ext cx="684213" cy="182562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fld id="{AE086683-F536-42AB-ABBC-F4803DFE8DBC}" type="slidenum">
              <a:rPr lang="sv-SE" smtClean="0"/>
              <a:pPr/>
              <a:t>‹#›</a:t>
            </a:fld>
            <a:endParaRPr lang="sv-SE" dirty="0"/>
          </a:p>
        </p:txBody>
      </p:sp>
      <p:pic>
        <p:nvPicPr>
          <p:cNvPr id="8" name="Bild 7">
            <a:extLst>
              <a:ext uri="{FF2B5EF4-FFF2-40B4-BE49-F238E27FC236}">
                <a16:creationId xmlns:a16="http://schemas.microsoft.com/office/drawing/2014/main" id="{38557581-FDDC-0807-87A0-F8027F1A70F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360927" y="2022248"/>
            <a:ext cx="3470146" cy="2813502"/>
          </a:xfrm>
          <a:prstGeom prst="rect">
            <a:avLst/>
          </a:prstGeom>
        </p:spPr>
      </p:pic>
      <p:sp>
        <p:nvSpPr>
          <p:cNvPr id="3" name="textruta 2">
            <a:extLst>
              <a:ext uri="{FF2B5EF4-FFF2-40B4-BE49-F238E27FC236}">
                <a16:creationId xmlns:a16="http://schemas.microsoft.com/office/drawing/2014/main" id="{88A4E893-AC9F-DABD-ACA1-D1C85A184A00}"/>
              </a:ext>
            </a:extLst>
          </p:cNvPr>
          <p:cNvSpPr txBox="1"/>
          <p:nvPr userDrawn="1"/>
        </p:nvSpPr>
        <p:spPr>
          <a:xfrm>
            <a:off x="5348695" y="6065427"/>
            <a:ext cx="1494610" cy="316227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noAutofit/>
          </a:bodyPr>
          <a:lstStyle/>
          <a:p>
            <a:pPr algn="ctr"/>
            <a:r>
              <a:rPr lang="sv-SE" sz="1400" b="0" dirty="0">
                <a:solidFill>
                  <a:schemeClr val="accent1"/>
                </a:solidFill>
              </a:rPr>
              <a:t>afaforsakring.se</a:t>
            </a:r>
          </a:p>
        </p:txBody>
      </p:sp>
    </p:spTree>
    <p:extLst>
      <p:ext uri="{BB962C8B-B14F-4D97-AF65-F5344CB8AC3E}">
        <p14:creationId xmlns:p14="http://schemas.microsoft.com/office/powerpoint/2010/main" val="2488822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0">
        <p:fade/>
      </p:transition>
    </mc:Choice>
    <mc:Fallback xmlns="">
      <p:transition spd="slow" advClick="0" advTm="10000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idor efter denna tillhör ej mall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ruta 4">
            <a:extLst>
              <a:ext uri="{FF2B5EF4-FFF2-40B4-BE49-F238E27FC236}">
                <a16:creationId xmlns:a16="http://schemas.microsoft.com/office/drawing/2014/main" id="{6B3A0F22-6B27-4D39-99B4-0D78FBAAA124}"/>
              </a:ext>
            </a:extLst>
          </p:cNvPr>
          <p:cNvSpPr txBox="1"/>
          <p:nvPr userDrawn="1"/>
        </p:nvSpPr>
        <p:spPr>
          <a:xfrm>
            <a:off x="1676400" y="2344087"/>
            <a:ext cx="8839200" cy="21698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sv-SE" sz="5000" b="1" kern="1200" dirty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Sidor efter denna tillhör ej mallen. Byt istället till en layout innan denna sida.</a:t>
            </a:r>
          </a:p>
        </p:txBody>
      </p:sp>
    </p:spTree>
    <p:extLst>
      <p:ext uri="{BB962C8B-B14F-4D97-AF65-F5344CB8AC3E}">
        <p14:creationId xmlns:p14="http://schemas.microsoft.com/office/powerpoint/2010/main" val="9462243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0">
        <p:fade/>
      </p:transition>
    </mc:Choice>
    <mc:Fallback xmlns="">
      <p:transition spd="slow" advClick="0" advTm="10000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ramsida helbild/illustration - C">
    <p:bg>
      <p:bgPr>
        <a:solidFill>
          <a:srgbClr val="C8EBF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tshållare för bild 25">
            <a:extLst>
              <a:ext uri="{FF2B5EF4-FFF2-40B4-BE49-F238E27FC236}">
                <a16:creationId xmlns:a16="http://schemas.microsoft.com/office/drawing/2014/main" id="{75805D8D-D25F-6F27-E0E3-8F0E726C93EF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 bwMode="white">
          <a:xfrm>
            <a:off x="0" y="0"/>
            <a:ext cx="12191998" cy="6856412"/>
          </a:xfrm>
          <a:prstGeom prst="rect">
            <a:avLst/>
          </a:prstGeom>
          <a:noFill/>
        </p:spPr>
        <p:txBody>
          <a:bodyPr wrap="square" lIns="72000">
            <a:noAutofit/>
          </a:bodyPr>
          <a:lstStyle>
            <a:lvl1pPr marL="0" indent="0">
              <a:buNone/>
              <a:defRPr/>
            </a:lvl1pPr>
          </a:lstStyle>
          <a:p>
            <a:r>
              <a:rPr lang="sv-SE"/>
              <a:t>Klicka på ikonen för att lägga till en bild</a:t>
            </a:r>
            <a:endParaRPr lang="sv-SE" dirty="0"/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9964F6B1-10EC-43D7-8A6F-B43A304B59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8709175A-E702-464D-A1BA-C581451EA51F}" type="datetime1">
              <a:rPr lang="sv-SE" smtClean="0"/>
              <a:pPr/>
              <a:t>2024-10-24</a:t>
            </a:fld>
            <a:endParaRPr lang="sv-SE" dirty="0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637ACD31-1B3B-4C51-AAAF-B74C576BAD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81FD2A41-9C0C-486B-814D-D78D722ED6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AE086683-F536-42AB-ABBC-F4803DFE8DBC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3" name="Platshållare för text 8">
            <a:extLst>
              <a:ext uri="{FF2B5EF4-FFF2-40B4-BE49-F238E27FC236}">
                <a16:creationId xmlns:a16="http://schemas.microsoft.com/office/drawing/2014/main" id="{C3F30497-96F3-2D1D-7B6F-99E8B20E51D4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 bwMode="black">
          <a:xfrm>
            <a:off x="11092438" y="410626"/>
            <a:ext cx="586800" cy="475200"/>
          </a:xfrm>
          <a:blipFill>
            <a:blip r:embed="rId2"/>
            <a:stretch>
              <a:fillRect/>
            </a:stretch>
          </a:blipFill>
        </p:spPr>
        <p:txBody>
          <a:bodyPr/>
          <a:lstStyle>
            <a:lvl1pPr>
              <a:defRPr sz="100">
                <a:noFill/>
              </a:defRPr>
            </a:lvl1pPr>
          </a:lstStyle>
          <a:p>
            <a:pPr lvl="0"/>
            <a:r>
              <a:rPr lang="sv-SE" dirty="0"/>
              <a:t> </a:t>
            </a:r>
          </a:p>
        </p:txBody>
      </p:sp>
      <p:pic>
        <p:nvPicPr>
          <p:cNvPr id="8" name="Bild 7">
            <a:extLst>
              <a:ext uri="{FF2B5EF4-FFF2-40B4-BE49-F238E27FC236}">
                <a16:creationId xmlns:a16="http://schemas.microsoft.com/office/drawing/2014/main" id="{0C505B6D-DCA3-F716-A31F-E3BB51784E53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359014" y="1025014"/>
            <a:ext cx="5832987" cy="5832987"/>
          </a:xfrm>
          <a:prstGeom prst="rect">
            <a:avLst/>
          </a:prstGeom>
        </p:spPr>
      </p:pic>
      <p:sp>
        <p:nvSpPr>
          <p:cNvPr id="2" name="Rubrik 1">
            <a:extLst>
              <a:ext uri="{FF2B5EF4-FFF2-40B4-BE49-F238E27FC236}">
                <a16:creationId xmlns:a16="http://schemas.microsoft.com/office/drawing/2014/main" id="{A258EC79-F416-4E3D-A67E-4A13E800458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66763" y="695325"/>
            <a:ext cx="7189787" cy="2733675"/>
          </a:xfrm>
        </p:spPr>
        <p:txBody>
          <a:bodyPr anchor="t"/>
          <a:lstStyle>
            <a:lvl1pPr algn="l">
              <a:defRPr sz="4000" spc="-40" baseline="0">
                <a:solidFill>
                  <a:schemeClr val="accent1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10" name="Platshållare för text 9">
            <a:extLst>
              <a:ext uri="{FF2B5EF4-FFF2-40B4-BE49-F238E27FC236}">
                <a16:creationId xmlns:a16="http://schemas.microsoft.com/office/drawing/2014/main" id="{4107002E-5A8F-D0F3-4EA2-F32F80D52F7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66763" y="5851525"/>
            <a:ext cx="2566987" cy="311150"/>
          </a:xfrm>
        </p:spPr>
        <p:txBody>
          <a:bodyPr anchor="b"/>
          <a:lstStyle>
            <a:lvl1pPr marL="0" indent="0">
              <a:buNone/>
              <a:defRPr sz="1400">
                <a:solidFill>
                  <a:schemeClr val="accent1"/>
                </a:solidFill>
              </a:defRPr>
            </a:lvl1pPr>
          </a:lstStyle>
          <a:p>
            <a:pPr lvl="0"/>
            <a:r>
              <a:rPr lang="sv-SE" dirty="0"/>
              <a:t>Namn </a:t>
            </a:r>
            <a:r>
              <a:rPr lang="sv-SE" dirty="0" err="1"/>
              <a:t>Namnsson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9520517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0">
        <p:fade/>
      </p:transition>
    </mc:Choice>
    <mc:Fallback xmlns="">
      <p:transition spd="slow" advClick="0" advTm="10000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ramsida helbild/illustration - D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tshållare för bild 25">
            <a:extLst>
              <a:ext uri="{FF2B5EF4-FFF2-40B4-BE49-F238E27FC236}">
                <a16:creationId xmlns:a16="http://schemas.microsoft.com/office/drawing/2014/main" id="{75805D8D-D25F-6F27-E0E3-8F0E726C93EF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 bwMode="white">
          <a:xfrm>
            <a:off x="0" y="0"/>
            <a:ext cx="12191998" cy="6856412"/>
          </a:xfrm>
          <a:prstGeom prst="rect">
            <a:avLst/>
          </a:prstGeom>
          <a:noFill/>
        </p:spPr>
        <p:txBody>
          <a:bodyPr wrap="square" lIns="72000">
            <a:noAutofit/>
          </a:bodyPr>
          <a:lstStyle>
            <a:lvl1pPr marL="0" indent="0">
              <a:buNone/>
              <a:defRPr>
                <a:solidFill>
                  <a:schemeClr val="accent4"/>
                </a:solidFill>
              </a:defRPr>
            </a:lvl1pPr>
          </a:lstStyle>
          <a:p>
            <a:r>
              <a:rPr lang="sv-SE"/>
              <a:t>Klicka på ikonen för att lägga till en bild</a:t>
            </a:r>
            <a:endParaRPr lang="sv-SE" dirty="0"/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9964F6B1-10EC-43D7-8A6F-B43A304B59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4"/>
                </a:solidFill>
              </a:defRPr>
            </a:lvl1pPr>
          </a:lstStyle>
          <a:p>
            <a:fld id="{8709175A-E702-464D-A1BA-C581451EA51F}" type="datetime1">
              <a:rPr lang="sv-SE" smtClean="0"/>
              <a:pPr/>
              <a:t>2024-10-24</a:t>
            </a:fld>
            <a:endParaRPr lang="sv-SE" dirty="0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637ACD31-1B3B-4C51-AAAF-B74C576BAD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4"/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81FD2A41-9C0C-486B-814D-D78D722ED6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4"/>
                </a:solidFill>
              </a:defRPr>
            </a:lvl1pPr>
          </a:lstStyle>
          <a:p>
            <a:fld id="{AE086683-F536-42AB-ABBC-F4803DFE8DBC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10" name="Platshållare för text 9">
            <a:extLst>
              <a:ext uri="{FF2B5EF4-FFF2-40B4-BE49-F238E27FC236}">
                <a16:creationId xmlns:a16="http://schemas.microsoft.com/office/drawing/2014/main" id="{4107002E-5A8F-D0F3-4EA2-F32F80D52F7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66763" y="5851525"/>
            <a:ext cx="2566987" cy="311150"/>
          </a:xfrm>
        </p:spPr>
        <p:txBody>
          <a:bodyPr anchor="b"/>
          <a:lstStyle>
            <a:lvl1pPr marL="0" indent="0">
              <a:buNone/>
              <a:defRPr sz="1400">
                <a:solidFill>
                  <a:schemeClr val="accent4"/>
                </a:solidFill>
              </a:defRPr>
            </a:lvl1pPr>
          </a:lstStyle>
          <a:p>
            <a:pPr lvl="0"/>
            <a:r>
              <a:rPr lang="sv-SE" dirty="0"/>
              <a:t>Namn </a:t>
            </a:r>
            <a:r>
              <a:rPr lang="sv-SE" dirty="0" err="1"/>
              <a:t>Namnsson</a:t>
            </a:r>
            <a:endParaRPr lang="sv-SE" dirty="0"/>
          </a:p>
        </p:txBody>
      </p:sp>
      <p:pic>
        <p:nvPicPr>
          <p:cNvPr id="7" name="Bild 7">
            <a:extLst>
              <a:ext uri="{FF2B5EF4-FFF2-40B4-BE49-F238E27FC236}">
                <a16:creationId xmlns:a16="http://schemas.microsoft.com/office/drawing/2014/main" id="{E0C485C3-4B7D-7AE3-6B1B-77B9AA4B960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black">
          <a:xfrm>
            <a:off x="11091017" y="409901"/>
            <a:ext cx="588221" cy="475600"/>
          </a:xfrm>
          <a:prstGeom prst="rect">
            <a:avLst/>
          </a:prstGeom>
        </p:spPr>
      </p:pic>
      <p:pic>
        <p:nvPicPr>
          <p:cNvPr id="9" name="Bild 8">
            <a:extLst>
              <a:ext uri="{FF2B5EF4-FFF2-40B4-BE49-F238E27FC236}">
                <a16:creationId xmlns:a16="http://schemas.microsoft.com/office/drawing/2014/main" id="{5ABFBE99-FA42-3741-1B22-17277E2DEDE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354098" y="1025014"/>
            <a:ext cx="5832987" cy="5832987"/>
          </a:xfrm>
          <a:prstGeom prst="rect">
            <a:avLst/>
          </a:prstGeom>
        </p:spPr>
      </p:pic>
      <p:sp>
        <p:nvSpPr>
          <p:cNvPr id="2" name="Rubrik 1">
            <a:extLst>
              <a:ext uri="{FF2B5EF4-FFF2-40B4-BE49-F238E27FC236}">
                <a16:creationId xmlns:a16="http://schemas.microsoft.com/office/drawing/2014/main" id="{A258EC79-F416-4E3D-A67E-4A13E800458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66763" y="695325"/>
            <a:ext cx="7189787" cy="2733675"/>
          </a:xfrm>
        </p:spPr>
        <p:txBody>
          <a:bodyPr anchor="t"/>
          <a:lstStyle>
            <a:lvl1pPr algn="l">
              <a:defRPr sz="4000" spc="-40" baseline="0">
                <a:solidFill>
                  <a:schemeClr val="accent4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9153575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0">
        <p:fade/>
      </p:transition>
    </mc:Choice>
    <mc:Fallback xmlns="">
      <p:transition spd="slow" advClick="0" advTm="10000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ramsida helbild/illustration - 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tshållare för bild 25">
            <a:extLst>
              <a:ext uri="{FF2B5EF4-FFF2-40B4-BE49-F238E27FC236}">
                <a16:creationId xmlns:a16="http://schemas.microsoft.com/office/drawing/2014/main" id="{75805D8D-D25F-6F27-E0E3-8F0E726C93EF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 bwMode="white">
          <a:xfrm>
            <a:off x="2" y="1"/>
            <a:ext cx="12191998" cy="6856412"/>
          </a:xfrm>
          <a:prstGeom prst="rect">
            <a:avLst/>
          </a:prstGeom>
          <a:noFill/>
        </p:spPr>
        <p:txBody>
          <a:bodyPr wrap="square" lIns="72000">
            <a:noAutofit/>
          </a:bodyPr>
          <a:lstStyle>
            <a:lvl1pPr marL="0" indent="0">
              <a:buNone/>
              <a:defRPr/>
            </a:lvl1pPr>
          </a:lstStyle>
          <a:p>
            <a:r>
              <a:rPr lang="sv-SE"/>
              <a:t>Klicka på ikonen för att lägga till en bild</a:t>
            </a:r>
            <a:endParaRPr lang="sv-SE" dirty="0"/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9964F6B1-10EC-43D7-8A6F-B43A304B59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8709175A-E702-464D-A1BA-C581451EA51F}" type="datetime1">
              <a:rPr lang="sv-SE" smtClean="0"/>
              <a:pPr/>
              <a:t>2024-10-24</a:t>
            </a:fld>
            <a:endParaRPr lang="sv-SE" dirty="0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637ACD31-1B3B-4C51-AAAF-B74C576BAD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81FD2A41-9C0C-486B-814D-D78D722ED6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AE086683-F536-42AB-ABBC-F4803DFE8DBC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10" name="Platshållare för text 9">
            <a:extLst>
              <a:ext uri="{FF2B5EF4-FFF2-40B4-BE49-F238E27FC236}">
                <a16:creationId xmlns:a16="http://schemas.microsoft.com/office/drawing/2014/main" id="{4107002E-5A8F-D0F3-4EA2-F32F80D52F7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66763" y="5851525"/>
            <a:ext cx="2566987" cy="311150"/>
          </a:xfrm>
        </p:spPr>
        <p:txBody>
          <a:bodyPr anchor="b"/>
          <a:lstStyle>
            <a:lvl1pPr marL="0" indent="0">
              <a:buNone/>
              <a:defRPr sz="1400">
                <a:solidFill>
                  <a:schemeClr val="accent1"/>
                </a:solidFill>
              </a:defRPr>
            </a:lvl1pPr>
          </a:lstStyle>
          <a:p>
            <a:pPr lvl="0"/>
            <a:r>
              <a:rPr lang="sv-SE" dirty="0"/>
              <a:t>Namn </a:t>
            </a:r>
            <a:r>
              <a:rPr lang="sv-SE" dirty="0" err="1"/>
              <a:t>Namnsson</a:t>
            </a:r>
            <a:endParaRPr lang="sv-SE" dirty="0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A258EC79-F416-4E3D-A67E-4A13E800458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66763" y="695325"/>
            <a:ext cx="7189787" cy="2733675"/>
          </a:xfrm>
        </p:spPr>
        <p:txBody>
          <a:bodyPr anchor="t"/>
          <a:lstStyle>
            <a:lvl1pPr algn="l">
              <a:defRPr sz="4000" spc="-40" baseline="0">
                <a:solidFill>
                  <a:schemeClr val="accent1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  <a:endParaRPr lang="sv-SE" dirty="0"/>
          </a:p>
        </p:txBody>
      </p:sp>
      <p:pic>
        <p:nvPicPr>
          <p:cNvPr id="9" name="Bild 8">
            <a:extLst>
              <a:ext uri="{FF2B5EF4-FFF2-40B4-BE49-F238E27FC236}">
                <a16:creationId xmlns:a16="http://schemas.microsoft.com/office/drawing/2014/main" id="{4E8B4430-2512-971C-373D-76F4965E06E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387140" y="1149770"/>
            <a:ext cx="6411160" cy="5207000"/>
          </a:xfrm>
          <a:prstGeom prst="rect">
            <a:avLst/>
          </a:prstGeom>
        </p:spPr>
      </p:pic>
      <p:sp>
        <p:nvSpPr>
          <p:cNvPr id="3" name="Platshållare för text 8">
            <a:extLst>
              <a:ext uri="{FF2B5EF4-FFF2-40B4-BE49-F238E27FC236}">
                <a16:creationId xmlns:a16="http://schemas.microsoft.com/office/drawing/2014/main" id="{7B138DA3-87F9-30F0-59C7-DFBE5A6E6454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body" sz="quarter" idx="15" hasCustomPrompt="1"/>
          </p:nvPr>
        </p:nvSpPr>
        <p:spPr bwMode="black">
          <a:xfrm>
            <a:off x="11092438" y="410626"/>
            <a:ext cx="586800" cy="475200"/>
          </a:xfrm>
          <a:blipFill>
            <a:blip r:embed="rId4"/>
            <a:stretch>
              <a:fillRect/>
            </a:stretch>
          </a:blipFill>
        </p:spPr>
        <p:txBody>
          <a:bodyPr/>
          <a:lstStyle>
            <a:lvl1pPr>
              <a:defRPr sz="100">
                <a:noFill/>
              </a:defRPr>
            </a:lvl1pPr>
          </a:lstStyle>
          <a:p>
            <a:pPr lvl="0"/>
            <a:r>
              <a:rPr lang="sv-SE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5163507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0">
        <p:fade/>
      </p:transition>
    </mc:Choice>
    <mc:Fallback xmlns="">
      <p:transition spd="slow" advClick="0" advTm="10000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ramsida helbild/illustration - F">
    <p:bg>
      <p:bgPr>
        <a:solidFill>
          <a:srgbClr val="C8EBF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tshållare för bild 25">
            <a:extLst>
              <a:ext uri="{FF2B5EF4-FFF2-40B4-BE49-F238E27FC236}">
                <a16:creationId xmlns:a16="http://schemas.microsoft.com/office/drawing/2014/main" id="{75805D8D-D25F-6F27-E0E3-8F0E726C93EF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 bwMode="white">
          <a:xfrm>
            <a:off x="0" y="0"/>
            <a:ext cx="12191998" cy="6856412"/>
          </a:xfrm>
          <a:prstGeom prst="rect">
            <a:avLst/>
          </a:prstGeom>
          <a:noFill/>
        </p:spPr>
        <p:txBody>
          <a:bodyPr wrap="square" lIns="72000">
            <a:noAutofit/>
          </a:bodyPr>
          <a:lstStyle>
            <a:lvl1pPr marL="0" indent="0">
              <a:buNone/>
              <a:defRPr/>
            </a:lvl1pPr>
          </a:lstStyle>
          <a:p>
            <a:r>
              <a:rPr lang="sv-SE"/>
              <a:t>Klicka på ikonen för att lägga till en bild</a:t>
            </a:r>
            <a:endParaRPr lang="sv-SE" dirty="0"/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9964F6B1-10EC-43D7-8A6F-B43A304B59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8709175A-E702-464D-A1BA-C581451EA51F}" type="datetime1">
              <a:rPr lang="sv-SE" smtClean="0"/>
              <a:pPr/>
              <a:t>2024-10-24</a:t>
            </a:fld>
            <a:endParaRPr lang="sv-SE" dirty="0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637ACD31-1B3B-4C51-AAAF-B74C576BAD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81FD2A41-9C0C-486B-814D-D78D722ED6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AE086683-F536-42AB-ABBC-F4803DFE8DBC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10" name="Platshållare för text 9">
            <a:extLst>
              <a:ext uri="{FF2B5EF4-FFF2-40B4-BE49-F238E27FC236}">
                <a16:creationId xmlns:a16="http://schemas.microsoft.com/office/drawing/2014/main" id="{4107002E-5A8F-D0F3-4EA2-F32F80D52F7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66763" y="5851525"/>
            <a:ext cx="2566987" cy="311150"/>
          </a:xfrm>
        </p:spPr>
        <p:txBody>
          <a:bodyPr anchor="b"/>
          <a:lstStyle>
            <a:lvl1pPr marL="0" indent="0">
              <a:buNone/>
              <a:defRPr sz="1400">
                <a:solidFill>
                  <a:schemeClr val="accent1"/>
                </a:solidFill>
              </a:defRPr>
            </a:lvl1pPr>
          </a:lstStyle>
          <a:p>
            <a:pPr lvl="0"/>
            <a:r>
              <a:rPr lang="sv-SE" dirty="0"/>
              <a:t>Namn </a:t>
            </a:r>
            <a:r>
              <a:rPr lang="sv-SE" dirty="0" err="1"/>
              <a:t>Namnsson</a:t>
            </a:r>
            <a:endParaRPr lang="sv-SE" dirty="0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A258EC79-F416-4E3D-A67E-4A13E800458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66763" y="695325"/>
            <a:ext cx="7189787" cy="2733675"/>
          </a:xfrm>
        </p:spPr>
        <p:txBody>
          <a:bodyPr anchor="t"/>
          <a:lstStyle>
            <a:lvl1pPr algn="l">
              <a:defRPr sz="4000" spc="-40" baseline="0">
                <a:solidFill>
                  <a:schemeClr val="accent1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3" name="Platshållare för text 8">
            <a:extLst>
              <a:ext uri="{FF2B5EF4-FFF2-40B4-BE49-F238E27FC236}">
                <a16:creationId xmlns:a16="http://schemas.microsoft.com/office/drawing/2014/main" id="{C3F30497-96F3-2D1D-7B6F-99E8B20E51D4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 bwMode="black">
          <a:xfrm>
            <a:off x="11092438" y="410626"/>
            <a:ext cx="586800" cy="475200"/>
          </a:xfrm>
          <a:blipFill>
            <a:blip r:embed="rId2"/>
            <a:stretch>
              <a:fillRect/>
            </a:stretch>
          </a:blipFill>
        </p:spPr>
        <p:txBody>
          <a:bodyPr/>
          <a:lstStyle>
            <a:lvl1pPr>
              <a:defRPr sz="100">
                <a:noFill/>
              </a:defRPr>
            </a:lvl1pPr>
          </a:lstStyle>
          <a:p>
            <a:pPr lvl="0"/>
            <a:r>
              <a:rPr lang="sv-SE" dirty="0"/>
              <a:t> </a:t>
            </a:r>
          </a:p>
        </p:txBody>
      </p:sp>
      <p:pic>
        <p:nvPicPr>
          <p:cNvPr id="8" name="Bild 7">
            <a:extLst>
              <a:ext uri="{FF2B5EF4-FFF2-40B4-BE49-F238E27FC236}">
                <a16:creationId xmlns:a16="http://schemas.microsoft.com/office/drawing/2014/main" id="{C561EC68-D0DA-ECBE-D304-353CF8B8458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524625" y="1714500"/>
            <a:ext cx="5667375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67406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0">
        <p:fade/>
      </p:transition>
    </mc:Choice>
    <mc:Fallback xmlns="">
      <p:transition spd="slow" advClick="0" advTm="10000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ramsida - profil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Rektangel 49">
            <a:extLst>
              <a:ext uri="{FF2B5EF4-FFF2-40B4-BE49-F238E27FC236}">
                <a16:creationId xmlns:a16="http://schemas.microsoft.com/office/drawing/2014/main" id="{945E931E-F461-833D-9EE9-11217AE8FEEB}"/>
              </a:ext>
            </a:extLst>
          </p:cNvPr>
          <p:cNvSpPr/>
          <p:nvPr userDrawn="1"/>
        </p:nvSpPr>
        <p:spPr>
          <a:xfrm>
            <a:off x="0" y="0"/>
            <a:ext cx="3430800" cy="3430800"/>
          </a:xfrm>
          <a:prstGeom prst="rect">
            <a:avLst/>
          </a:prstGeom>
          <a:solidFill>
            <a:srgbClr val="C8EBF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0" name="Rektangel 29">
            <a:extLst>
              <a:ext uri="{FF2B5EF4-FFF2-40B4-BE49-F238E27FC236}">
                <a16:creationId xmlns:a16="http://schemas.microsoft.com/office/drawing/2014/main" id="{55D86DD5-D7E4-6CE0-BD47-FADE50A4440E}"/>
              </a:ext>
            </a:extLst>
          </p:cNvPr>
          <p:cNvSpPr>
            <a:spLocks/>
          </p:cNvSpPr>
          <p:nvPr userDrawn="1"/>
        </p:nvSpPr>
        <p:spPr>
          <a:xfrm>
            <a:off x="0" y="3429000"/>
            <a:ext cx="3430800" cy="3429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Platshållare för text 9">
            <a:extLst>
              <a:ext uri="{FF2B5EF4-FFF2-40B4-BE49-F238E27FC236}">
                <a16:creationId xmlns:a16="http://schemas.microsoft.com/office/drawing/2014/main" id="{4107002E-5A8F-D0F3-4EA2-F32F80D52F7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863339" y="5597616"/>
            <a:ext cx="5955350" cy="1020276"/>
          </a:xfrm>
        </p:spPr>
        <p:txBody>
          <a:bodyPr anchor="b"/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sv-SE" dirty="0"/>
              <a:t>Namn och information</a:t>
            </a:r>
          </a:p>
        </p:txBody>
      </p:sp>
      <p:sp>
        <p:nvSpPr>
          <p:cNvPr id="7" name="Platshållare för text 9">
            <a:extLst>
              <a:ext uri="{FF2B5EF4-FFF2-40B4-BE49-F238E27FC236}">
                <a16:creationId xmlns:a16="http://schemas.microsoft.com/office/drawing/2014/main" id="{EFA72778-CBB4-CC17-E966-49E5FB5DCBD3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863340" y="2301932"/>
            <a:ext cx="5955350" cy="1127068"/>
          </a:xfrm>
        </p:spPr>
        <p:txBody>
          <a:bodyPr tIns="0" anchor="t"/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sv-SE" dirty="0"/>
              <a:t>Undertext</a:t>
            </a:r>
          </a:p>
        </p:txBody>
      </p:sp>
      <p:sp>
        <p:nvSpPr>
          <p:cNvPr id="8" name="Platshållare för datum 7">
            <a:extLst>
              <a:ext uri="{FF2B5EF4-FFF2-40B4-BE49-F238E27FC236}">
                <a16:creationId xmlns:a16="http://schemas.microsoft.com/office/drawing/2014/main" id="{E154253A-7DF3-259C-2DDE-A84FE7405BF5}"/>
              </a:ext>
            </a:extLst>
          </p:cNvPr>
          <p:cNvSpPr>
            <a:spLocks noGrp="1"/>
          </p:cNvSpPr>
          <p:nvPr>
            <p:ph type="dt" sz="half" idx="16"/>
          </p:nvPr>
        </p:nvSpPr>
        <p:spPr>
          <a:xfrm>
            <a:off x="766763" y="6877052"/>
            <a:ext cx="1620837" cy="45719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fld id="{46A2B13E-79FA-4ADA-8313-D3C0B64A2350}" type="datetime1">
              <a:rPr lang="sv-SE" smtClean="0"/>
              <a:pPr/>
              <a:t>2024-10-24</a:t>
            </a:fld>
            <a:endParaRPr lang="sv-SE" dirty="0"/>
          </a:p>
        </p:txBody>
      </p:sp>
      <p:sp>
        <p:nvSpPr>
          <p:cNvPr id="9" name="Platshållare för sidfot 8">
            <a:extLst>
              <a:ext uri="{FF2B5EF4-FFF2-40B4-BE49-F238E27FC236}">
                <a16:creationId xmlns:a16="http://schemas.microsoft.com/office/drawing/2014/main" id="{AC759908-88EF-743F-8102-B52EA352C082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>
          <a:xfrm>
            <a:off x="4164013" y="6877052"/>
            <a:ext cx="4114800" cy="45719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endParaRPr lang="sv-SE" dirty="0"/>
          </a:p>
        </p:txBody>
      </p:sp>
      <p:sp>
        <p:nvSpPr>
          <p:cNvPr id="11" name="Platshållare för bildnummer 10">
            <a:extLst>
              <a:ext uri="{FF2B5EF4-FFF2-40B4-BE49-F238E27FC236}">
                <a16:creationId xmlns:a16="http://schemas.microsoft.com/office/drawing/2014/main" id="{48E819AC-9B57-F187-6C80-E9F7B34AAA03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AE086683-F536-42AB-ABBC-F4803DFE8DBC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5" name="Rubrik 1">
            <a:extLst>
              <a:ext uri="{FF2B5EF4-FFF2-40B4-BE49-F238E27FC236}">
                <a16:creationId xmlns:a16="http://schemas.microsoft.com/office/drawing/2014/main" id="{7CD2C2D4-BC0F-07DB-D5FE-C098B9D0532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863340" y="695325"/>
            <a:ext cx="5955349" cy="1428003"/>
          </a:xfrm>
        </p:spPr>
        <p:txBody>
          <a:bodyPr anchor="t"/>
          <a:lstStyle>
            <a:lvl1pPr algn="l">
              <a:defRPr sz="4000" spc="-40" baseline="0">
                <a:solidFill>
                  <a:schemeClr val="bg1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13" name="Platshållare för bild 12">
            <a:extLst>
              <a:ext uri="{FF2B5EF4-FFF2-40B4-BE49-F238E27FC236}">
                <a16:creationId xmlns:a16="http://schemas.microsoft.com/office/drawing/2014/main" id="{3DC7422B-0CD6-7BD3-B6EF-1534BB6E7850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 bwMode="white">
          <a:xfrm>
            <a:off x="280821" y="3714751"/>
            <a:ext cx="2869158" cy="2857499"/>
          </a:xfrm>
          <a:custGeom>
            <a:avLst/>
            <a:gdLst>
              <a:gd name="connsiteX0" fmla="*/ 1270000 w 2540000"/>
              <a:gd name="connsiteY0" fmla="*/ 0 h 2529677"/>
              <a:gd name="connsiteX1" fmla="*/ 2540000 w 2540000"/>
              <a:gd name="connsiteY1" fmla="*/ 1264839 h 2529677"/>
              <a:gd name="connsiteX2" fmla="*/ 2540000 w 2540000"/>
              <a:gd name="connsiteY2" fmla="*/ 2529677 h 2529677"/>
              <a:gd name="connsiteX3" fmla="*/ 1270000 w 2540000"/>
              <a:gd name="connsiteY3" fmla="*/ 2529677 h 2529677"/>
              <a:gd name="connsiteX4" fmla="*/ 0 w 2540000"/>
              <a:gd name="connsiteY4" fmla="*/ 1264839 h 2529677"/>
              <a:gd name="connsiteX5" fmla="*/ 1270000 w 2540000"/>
              <a:gd name="connsiteY5" fmla="*/ 0 h 25296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540000" h="2529677">
                <a:moveTo>
                  <a:pt x="1270000" y="0"/>
                </a:moveTo>
                <a:cubicBezTo>
                  <a:pt x="1970917" y="0"/>
                  <a:pt x="2540000" y="566740"/>
                  <a:pt x="2540000" y="1264839"/>
                </a:cubicBezTo>
                <a:lnTo>
                  <a:pt x="2540000" y="2529677"/>
                </a:lnTo>
                <a:lnTo>
                  <a:pt x="1270000" y="2529677"/>
                </a:lnTo>
                <a:cubicBezTo>
                  <a:pt x="569083" y="2529677"/>
                  <a:pt x="0" y="1962937"/>
                  <a:pt x="0" y="1264839"/>
                </a:cubicBezTo>
                <a:cubicBezTo>
                  <a:pt x="0" y="566740"/>
                  <a:pt x="569053" y="0"/>
                  <a:pt x="1270000" y="0"/>
                </a:cubicBezTo>
                <a:close/>
              </a:path>
            </a:pathLst>
          </a:custGeom>
          <a:noFill/>
        </p:spPr>
        <p:txBody>
          <a:bodyPr wrap="square">
            <a:noAutofit/>
          </a:bodyPr>
          <a:lstStyle>
            <a:lvl1pPr marL="0" indent="0">
              <a:buNone/>
              <a:defRPr/>
            </a:lvl1pPr>
          </a:lstStyle>
          <a:p>
            <a:r>
              <a:rPr lang="sv-SE" dirty="0"/>
              <a:t> </a:t>
            </a:r>
          </a:p>
        </p:txBody>
      </p:sp>
      <p:grpSp>
        <p:nvGrpSpPr>
          <p:cNvPr id="49" name="Grupp 48">
            <a:extLst>
              <a:ext uri="{FF2B5EF4-FFF2-40B4-BE49-F238E27FC236}">
                <a16:creationId xmlns:a16="http://schemas.microsoft.com/office/drawing/2014/main" id="{AA8EF1E4-6434-6D94-0CDF-C1CC9E6950FF}"/>
              </a:ext>
            </a:extLst>
          </p:cNvPr>
          <p:cNvGrpSpPr/>
          <p:nvPr userDrawn="1"/>
        </p:nvGrpSpPr>
        <p:grpSpPr>
          <a:xfrm>
            <a:off x="796997" y="585058"/>
            <a:ext cx="1836806" cy="2258885"/>
            <a:chOff x="3861752" y="720788"/>
            <a:chExt cx="4596637" cy="5652897"/>
          </a:xfrm>
        </p:grpSpPr>
        <p:sp>
          <p:nvSpPr>
            <p:cNvPr id="37" name="Frihandsfigur: Form 36">
              <a:extLst>
                <a:ext uri="{FF2B5EF4-FFF2-40B4-BE49-F238E27FC236}">
                  <a16:creationId xmlns:a16="http://schemas.microsoft.com/office/drawing/2014/main" id="{C3E84F3F-516F-8416-5772-41E83FC8D523}"/>
                </a:ext>
              </a:extLst>
            </p:cNvPr>
            <p:cNvSpPr/>
            <p:nvPr/>
          </p:nvSpPr>
          <p:spPr>
            <a:xfrm>
              <a:off x="6138123" y="807021"/>
              <a:ext cx="990577" cy="1099415"/>
            </a:xfrm>
            <a:custGeom>
              <a:avLst/>
              <a:gdLst>
                <a:gd name="connsiteX0" fmla="*/ 835447 w 990577"/>
                <a:gd name="connsiteY0" fmla="*/ 324803 h 1099415"/>
                <a:gd name="connsiteX1" fmla="*/ 684380 w 990577"/>
                <a:gd name="connsiteY1" fmla="*/ 68009 h 1099415"/>
                <a:gd name="connsiteX2" fmla="*/ 446446 w 990577"/>
                <a:gd name="connsiteY2" fmla="*/ 0 h 1099415"/>
                <a:gd name="connsiteX3" fmla="*/ 29378 w 990577"/>
                <a:gd name="connsiteY3" fmla="*/ 327470 h 1099415"/>
                <a:gd name="connsiteX4" fmla="*/ 3978 w 990577"/>
                <a:gd name="connsiteY4" fmla="*/ 452628 h 1099415"/>
                <a:gd name="connsiteX5" fmla="*/ 28616 w 990577"/>
                <a:gd name="connsiteY5" fmla="*/ 595630 h 1099415"/>
                <a:gd name="connsiteX6" fmla="*/ 61001 w 990577"/>
                <a:gd name="connsiteY6" fmla="*/ 649669 h 1099415"/>
                <a:gd name="connsiteX7" fmla="*/ 49254 w 990577"/>
                <a:gd name="connsiteY7" fmla="*/ 787845 h 1099415"/>
                <a:gd name="connsiteX8" fmla="*/ 88583 w 990577"/>
                <a:gd name="connsiteY8" fmla="*/ 834676 h 1099415"/>
                <a:gd name="connsiteX9" fmla="*/ 96434 w 990577"/>
                <a:gd name="connsiteY9" fmla="*/ 834644 h 1099415"/>
                <a:gd name="connsiteX10" fmla="*/ 163554 w 990577"/>
                <a:gd name="connsiteY10" fmla="*/ 828294 h 1099415"/>
                <a:gd name="connsiteX11" fmla="*/ 170411 w 990577"/>
                <a:gd name="connsiteY11" fmla="*/ 867220 h 1099415"/>
                <a:gd name="connsiteX12" fmla="*/ 168125 w 990577"/>
                <a:gd name="connsiteY12" fmla="*/ 873125 h 1099415"/>
                <a:gd name="connsiteX13" fmla="*/ 178158 w 990577"/>
                <a:gd name="connsiteY13" fmla="*/ 902145 h 1099415"/>
                <a:gd name="connsiteX14" fmla="*/ 186413 w 990577"/>
                <a:gd name="connsiteY14" fmla="*/ 906971 h 1099415"/>
                <a:gd name="connsiteX15" fmla="*/ 186413 w 990577"/>
                <a:gd name="connsiteY15" fmla="*/ 906971 h 1099415"/>
                <a:gd name="connsiteX16" fmla="*/ 206289 w 990577"/>
                <a:gd name="connsiteY16" fmla="*/ 933069 h 1099415"/>
                <a:gd name="connsiteX17" fmla="*/ 212639 w 990577"/>
                <a:gd name="connsiteY17" fmla="*/ 934022 h 1099415"/>
                <a:gd name="connsiteX18" fmla="*/ 238039 w 990577"/>
                <a:gd name="connsiteY18" fmla="*/ 1058418 h 1099415"/>
                <a:gd name="connsiteX19" fmla="*/ 335511 w 990577"/>
                <a:gd name="connsiteY19" fmla="*/ 1091629 h 1099415"/>
                <a:gd name="connsiteX20" fmla="*/ 526011 w 990577"/>
                <a:gd name="connsiteY20" fmla="*/ 1020001 h 1099415"/>
                <a:gd name="connsiteX21" fmla="*/ 696001 w 990577"/>
                <a:gd name="connsiteY21" fmla="*/ 1099312 h 1099415"/>
                <a:gd name="connsiteX22" fmla="*/ 990578 w 990577"/>
                <a:gd name="connsiteY22" fmla="*/ 698945 h 10994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990577" h="1099415">
                  <a:moveTo>
                    <a:pt x="835447" y="324803"/>
                  </a:moveTo>
                  <a:lnTo>
                    <a:pt x="684380" y="68009"/>
                  </a:lnTo>
                  <a:lnTo>
                    <a:pt x="446446" y="0"/>
                  </a:lnTo>
                  <a:lnTo>
                    <a:pt x="29378" y="327470"/>
                  </a:lnTo>
                  <a:lnTo>
                    <a:pt x="3978" y="452628"/>
                  </a:lnTo>
                  <a:cubicBezTo>
                    <a:pt x="-5942" y="501700"/>
                    <a:pt x="2846" y="552707"/>
                    <a:pt x="28616" y="595630"/>
                  </a:cubicBezTo>
                  <a:lnTo>
                    <a:pt x="61001" y="649669"/>
                  </a:lnTo>
                  <a:lnTo>
                    <a:pt x="49254" y="787845"/>
                  </a:lnTo>
                  <a:cubicBezTo>
                    <a:pt x="47182" y="811637"/>
                    <a:pt x="64791" y="832604"/>
                    <a:pt x="88583" y="834676"/>
                  </a:cubicBezTo>
                  <a:cubicBezTo>
                    <a:pt x="91196" y="834903"/>
                    <a:pt x="93824" y="834893"/>
                    <a:pt x="96434" y="834644"/>
                  </a:cubicBezTo>
                  <a:lnTo>
                    <a:pt x="163554" y="828294"/>
                  </a:lnTo>
                  <a:lnTo>
                    <a:pt x="170411" y="867220"/>
                  </a:lnTo>
                  <a:lnTo>
                    <a:pt x="168125" y="873125"/>
                  </a:lnTo>
                  <a:cubicBezTo>
                    <a:pt x="163869" y="883949"/>
                    <a:pt x="168126" y="896260"/>
                    <a:pt x="178158" y="902145"/>
                  </a:cubicBezTo>
                  <a:lnTo>
                    <a:pt x="186413" y="906971"/>
                  </a:lnTo>
                  <a:lnTo>
                    <a:pt x="186413" y="906971"/>
                  </a:lnTo>
                  <a:cubicBezTo>
                    <a:pt x="184967" y="919593"/>
                    <a:pt x="193737" y="931108"/>
                    <a:pt x="206289" y="933069"/>
                  </a:cubicBezTo>
                  <a:lnTo>
                    <a:pt x="212639" y="934022"/>
                  </a:lnTo>
                  <a:lnTo>
                    <a:pt x="238039" y="1058418"/>
                  </a:lnTo>
                  <a:lnTo>
                    <a:pt x="335511" y="1091629"/>
                  </a:lnTo>
                  <a:lnTo>
                    <a:pt x="526011" y="1020001"/>
                  </a:lnTo>
                  <a:cubicBezTo>
                    <a:pt x="526011" y="1020001"/>
                    <a:pt x="684761" y="1091756"/>
                    <a:pt x="696001" y="1099312"/>
                  </a:cubicBezTo>
                  <a:cubicBezTo>
                    <a:pt x="707241" y="1106869"/>
                    <a:pt x="990578" y="698945"/>
                    <a:pt x="990578" y="698945"/>
                  </a:cubicBezTo>
                  <a:close/>
                </a:path>
              </a:pathLst>
            </a:custGeom>
            <a:solidFill>
              <a:srgbClr val="FAB455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38" name="Frihandsfigur: Form 37">
              <a:extLst>
                <a:ext uri="{FF2B5EF4-FFF2-40B4-BE49-F238E27FC236}">
                  <a16:creationId xmlns:a16="http://schemas.microsoft.com/office/drawing/2014/main" id="{48C7D1D4-945C-EFFA-5A4E-B0F8D19D1058}"/>
                </a:ext>
              </a:extLst>
            </p:cNvPr>
            <p:cNvSpPr/>
            <p:nvPr/>
          </p:nvSpPr>
          <p:spPr>
            <a:xfrm>
              <a:off x="4648327" y="3062922"/>
              <a:ext cx="1120648" cy="100393"/>
            </a:xfrm>
            <a:custGeom>
              <a:avLst/>
              <a:gdLst>
                <a:gd name="connsiteX0" fmla="*/ 0 w 1120648"/>
                <a:gd name="connsiteY0" fmla="*/ 0 h 100393"/>
                <a:gd name="connsiteX1" fmla="*/ 1120648 w 1120648"/>
                <a:gd name="connsiteY1" fmla="*/ 0 h 100393"/>
                <a:gd name="connsiteX2" fmla="*/ 1120648 w 1120648"/>
                <a:gd name="connsiteY2" fmla="*/ 100394 h 100393"/>
                <a:gd name="connsiteX3" fmla="*/ 0 w 1120648"/>
                <a:gd name="connsiteY3" fmla="*/ 100394 h 1003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20648" h="100393">
                  <a:moveTo>
                    <a:pt x="0" y="0"/>
                  </a:moveTo>
                  <a:lnTo>
                    <a:pt x="1120648" y="0"/>
                  </a:lnTo>
                  <a:lnTo>
                    <a:pt x="1120648" y="100394"/>
                  </a:lnTo>
                  <a:lnTo>
                    <a:pt x="0" y="100394"/>
                  </a:lnTo>
                  <a:close/>
                </a:path>
              </a:pathLst>
            </a:custGeom>
            <a:solidFill>
              <a:srgbClr val="512319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39" name="Frihandsfigur: Form 38">
              <a:extLst>
                <a:ext uri="{FF2B5EF4-FFF2-40B4-BE49-F238E27FC236}">
                  <a16:creationId xmlns:a16="http://schemas.microsoft.com/office/drawing/2014/main" id="{5DCA9C2F-CBD6-6C0F-E1C9-13C43EA262B9}"/>
                </a:ext>
              </a:extLst>
            </p:cNvPr>
            <p:cNvSpPr/>
            <p:nvPr/>
          </p:nvSpPr>
          <p:spPr>
            <a:xfrm rot="4487400">
              <a:off x="3892665" y="2485246"/>
              <a:ext cx="1120711" cy="100457"/>
            </a:xfrm>
            <a:custGeom>
              <a:avLst/>
              <a:gdLst>
                <a:gd name="connsiteX0" fmla="*/ 0 w 1120711"/>
                <a:gd name="connsiteY0" fmla="*/ 0 h 100457"/>
                <a:gd name="connsiteX1" fmla="*/ 1120712 w 1120711"/>
                <a:gd name="connsiteY1" fmla="*/ 0 h 100457"/>
                <a:gd name="connsiteX2" fmla="*/ 1120712 w 1120711"/>
                <a:gd name="connsiteY2" fmla="*/ 0 h 100457"/>
                <a:gd name="connsiteX3" fmla="*/ 1120712 w 1120711"/>
                <a:gd name="connsiteY3" fmla="*/ 50038 h 100457"/>
                <a:gd name="connsiteX4" fmla="*/ 1070293 w 1120711"/>
                <a:gd name="connsiteY4" fmla="*/ 100457 h 100457"/>
                <a:gd name="connsiteX5" fmla="*/ 50419 w 1120711"/>
                <a:gd name="connsiteY5" fmla="*/ 100457 h 100457"/>
                <a:gd name="connsiteX6" fmla="*/ 0 w 1120711"/>
                <a:gd name="connsiteY6" fmla="*/ 50038 h 100457"/>
                <a:gd name="connsiteX7" fmla="*/ 0 w 1120711"/>
                <a:gd name="connsiteY7" fmla="*/ 0 h 100457"/>
                <a:gd name="connsiteX8" fmla="*/ 0 w 1120711"/>
                <a:gd name="connsiteY8" fmla="*/ 0 h 1004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20711" h="100457">
                  <a:moveTo>
                    <a:pt x="0" y="0"/>
                  </a:moveTo>
                  <a:lnTo>
                    <a:pt x="1120712" y="0"/>
                  </a:lnTo>
                  <a:lnTo>
                    <a:pt x="1120712" y="0"/>
                  </a:lnTo>
                  <a:lnTo>
                    <a:pt x="1120712" y="50038"/>
                  </a:lnTo>
                  <a:cubicBezTo>
                    <a:pt x="1120712" y="77884"/>
                    <a:pt x="1098138" y="100457"/>
                    <a:pt x="1070293" y="100457"/>
                  </a:cubicBezTo>
                  <a:lnTo>
                    <a:pt x="50419" y="100457"/>
                  </a:lnTo>
                  <a:cubicBezTo>
                    <a:pt x="22573" y="100457"/>
                    <a:pt x="0" y="77884"/>
                    <a:pt x="0" y="50038"/>
                  </a:cubicBez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512319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40" name="Frihandsfigur: Form 39">
              <a:extLst>
                <a:ext uri="{FF2B5EF4-FFF2-40B4-BE49-F238E27FC236}">
                  <a16:creationId xmlns:a16="http://schemas.microsoft.com/office/drawing/2014/main" id="{07C89890-A8C6-ABB5-12D1-E47532F199A4}"/>
                </a:ext>
              </a:extLst>
            </p:cNvPr>
            <p:cNvSpPr/>
            <p:nvPr/>
          </p:nvSpPr>
          <p:spPr>
            <a:xfrm>
              <a:off x="5167485" y="2723324"/>
              <a:ext cx="1504840" cy="447675"/>
            </a:xfrm>
            <a:custGeom>
              <a:avLst/>
              <a:gdLst>
                <a:gd name="connsiteX0" fmla="*/ 1504840 w 1504840"/>
                <a:gd name="connsiteY0" fmla="*/ 447675 h 447675"/>
                <a:gd name="connsiteX1" fmla="*/ 1300053 w 1504840"/>
                <a:gd name="connsiteY1" fmla="*/ 440055 h 447675"/>
                <a:gd name="connsiteX2" fmla="*/ 633303 w 1504840"/>
                <a:gd name="connsiteY2" fmla="*/ 331597 h 447675"/>
                <a:gd name="connsiteX3" fmla="*/ 421848 w 1504840"/>
                <a:gd name="connsiteY3" fmla="*/ 317627 h 447675"/>
                <a:gd name="connsiteX4" fmla="*/ 180548 w 1504840"/>
                <a:gd name="connsiteY4" fmla="*/ 257556 h 447675"/>
                <a:gd name="connsiteX5" fmla="*/ 24465 w 1504840"/>
                <a:gd name="connsiteY5" fmla="*/ 304864 h 447675"/>
                <a:gd name="connsiteX6" fmla="*/ 10749 w 1504840"/>
                <a:gd name="connsiteY6" fmla="*/ 248730 h 447675"/>
                <a:gd name="connsiteX7" fmla="*/ 132669 w 1504840"/>
                <a:gd name="connsiteY7" fmla="*/ 65532 h 447675"/>
                <a:gd name="connsiteX8" fmla="*/ 370540 w 1504840"/>
                <a:gd name="connsiteY8" fmla="*/ 0 h 447675"/>
                <a:gd name="connsiteX9" fmla="*/ 574629 w 1504840"/>
                <a:gd name="connsiteY9" fmla="*/ 71501 h 447675"/>
                <a:gd name="connsiteX10" fmla="*/ 834344 w 1504840"/>
                <a:gd name="connsiteY10" fmla="*/ 108585 h 447675"/>
                <a:gd name="connsiteX11" fmla="*/ 1239601 w 1504840"/>
                <a:gd name="connsiteY11" fmla="*/ 81217 h 447675"/>
                <a:gd name="connsiteX12" fmla="*/ 1477789 w 1504840"/>
                <a:gd name="connsiteY12" fmla="*/ 6477 h 447675"/>
                <a:gd name="connsiteX13" fmla="*/ 1504840 w 1504840"/>
                <a:gd name="connsiteY13" fmla="*/ 447675 h 447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504840" h="447675">
                  <a:moveTo>
                    <a:pt x="1504840" y="447675"/>
                  </a:moveTo>
                  <a:lnTo>
                    <a:pt x="1300053" y="440055"/>
                  </a:lnTo>
                  <a:cubicBezTo>
                    <a:pt x="945151" y="447675"/>
                    <a:pt x="842853" y="281749"/>
                    <a:pt x="633303" y="331597"/>
                  </a:cubicBezTo>
                  <a:cubicBezTo>
                    <a:pt x="556023" y="349949"/>
                    <a:pt x="530623" y="347853"/>
                    <a:pt x="421848" y="317627"/>
                  </a:cubicBezTo>
                  <a:cubicBezTo>
                    <a:pt x="313072" y="287401"/>
                    <a:pt x="258335" y="242633"/>
                    <a:pt x="180548" y="257556"/>
                  </a:cubicBezTo>
                  <a:cubicBezTo>
                    <a:pt x="102760" y="272479"/>
                    <a:pt x="50817" y="307467"/>
                    <a:pt x="24465" y="304864"/>
                  </a:cubicBezTo>
                  <a:cubicBezTo>
                    <a:pt x="-1888" y="302260"/>
                    <a:pt x="-7730" y="274447"/>
                    <a:pt x="10749" y="248730"/>
                  </a:cubicBezTo>
                  <a:lnTo>
                    <a:pt x="132669" y="65532"/>
                  </a:lnTo>
                  <a:lnTo>
                    <a:pt x="370540" y="0"/>
                  </a:lnTo>
                  <a:lnTo>
                    <a:pt x="574629" y="71501"/>
                  </a:lnTo>
                  <a:cubicBezTo>
                    <a:pt x="574629" y="71501"/>
                    <a:pt x="789195" y="101727"/>
                    <a:pt x="834344" y="108585"/>
                  </a:cubicBezTo>
                  <a:cubicBezTo>
                    <a:pt x="879492" y="115443"/>
                    <a:pt x="1127396" y="94107"/>
                    <a:pt x="1239601" y="81217"/>
                  </a:cubicBezTo>
                  <a:cubicBezTo>
                    <a:pt x="1393271" y="63500"/>
                    <a:pt x="1478043" y="-2921"/>
                    <a:pt x="1477789" y="6477"/>
                  </a:cubicBezTo>
                  <a:cubicBezTo>
                    <a:pt x="1477535" y="15875"/>
                    <a:pt x="1504840" y="447675"/>
                    <a:pt x="1504840" y="447675"/>
                  </a:cubicBezTo>
                  <a:close/>
                </a:path>
              </a:pathLst>
            </a:custGeom>
            <a:solidFill>
              <a:srgbClr val="FAB455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41" name="Frihandsfigur: Form 40">
              <a:extLst>
                <a:ext uri="{FF2B5EF4-FFF2-40B4-BE49-F238E27FC236}">
                  <a16:creationId xmlns:a16="http://schemas.microsoft.com/office/drawing/2014/main" id="{D7265063-D50F-166E-B25C-13227E06C85D}"/>
                </a:ext>
              </a:extLst>
            </p:cNvPr>
            <p:cNvSpPr/>
            <p:nvPr/>
          </p:nvSpPr>
          <p:spPr>
            <a:xfrm>
              <a:off x="6418389" y="1459102"/>
              <a:ext cx="1984057" cy="2717037"/>
            </a:xfrm>
            <a:custGeom>
              <a:avLst/>
              <a:gdLst>
                <a:gd name="connsiteX0" fmla="*/ 1445641 w 1984057"/>
                <a:gd name="connsiteY0" fmla="*/ 675132 h 2717037"/>
                <a:gd name="connsiteX1" fmla="*/ 1213802 w 1984057"/>
                <a:gd name="connsiteY1" fmla="*/ 279971 h 2717037"/>
                <a:gd name="connsiteX2" fmla="*/ 1032065 w 1984057"/>
                <a:gd name="connsiteY2" fmla="*/ 91630 h 2717037"/>
                <a:gd name="connsiteX3" fmla="*/ 690753 w 1984057"/>
                <a:gd name="connsiteY3" fmla="*/ 0 h 2717037"/>
                <a:gd name="connsiteX4" fmla="*/ 321310 w 1984057"/>
                <a:gd name="connsiteY4" fmla="*/ 408369 h 2717037"/>
                <a:gd name="connsiteX5" fmla="*/ 234188 w 1984057"/>
                <a:gd name="connsiteY5" fmla="*/ 1176147 h 2717037"/>
                <a:gd name="connsiteX6" fmla="*/ 226949 w 1984057"/>
                <a:gd name="connsiteY6" fmla="*/ 1270889 h 2717037"/>
                <a:gd name="connsiteX7" fmla="*/ 226949 w 1984057"/>
                <a:gd name="connsiteY7" fmla="*/ 1270889 h 2717037"/>
                <a:gd name="connsiteX8" fmla="*/ 0 w 1984057"/>
                <a:gd name="connsiteY8" fmla="*/ 1346137 h 2717037"/>
                <a:gd name="connsiteX9" fmla="*/ 56578 w 1984057"/>
                <a:gd name="connsiteY9" fmla="*/ 1758506 h 2717037"/>
                <a:gd name="connsiteX10" fmla="*/ 188214 w 1984057"/>
                <a:gd name="connsiteY10" fmla="*/ 1779397 h 2717037"/>
                <a:gd name="connsiteX11" fmla="*/ 139764 w 1984057"/>
                <a:gd name="connsiteY11" fmla="*/ 2415159 h 2717037"/>
                <a:gd name="connsiteX12" fmla="*/ 1159510 w 1984057"/>
                <a:gd name="connsiteY12" fmla="*/ 2366074 h 2717037"/>
                <a:gd name="connsiteX13" fmla="*/ 1973326 w 1984057"/>
                <a:gd name="connsiteY13" fmla="*/ 2717038 h 2717037"/>
                <a:gd name="connsiteX14" fmla="*/ 1984057 w 1984057"/>
                <a:gd name="connsiteY14" fmla="*/ 1653858 h 27170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984057" h="2717037">
                  <a:moveTo>
                    <a:pt x="1445641" y="675132"/>
                  </a:moveTo>
                  <a:cubicBezTo>
                    <a:pt x="1347788" y="503682"/>
                    <a:pt x="1261491" y="358902"/>
                    <a:pt x="1213802" y="279971"/>
                  </a:cubicBezTo>
                  <a:cubicBezTo>
                    <a:pt x="1168416" y="204125"/>
                    <a:pt x="1106245" y="139694"/>
                    <a:pt x="1032065" y="91630"/>
                  </a:cubicBezTo>
                  <a:cubicBezTo>
                    <a:pt x="934593" y="28956"/>
                    <a:pt x="825055" y="0"/>
                    <a:pt x="690753" y="0"/>
                  </a:cubicBezTo>
                  <a:lnTo>
                    <a:pt x="321310" y="408369"/>
                  </a:lnTo>
                  <a:lnTo>
                    <a:pt x="234188" y="1176147"/>
                  </a:lnTo>
                  <a:lnTo>
                    <a:pt x="226949" y="1270889"/>
                  </a:lnTo>
                  <a:lnTo>
                    <a:pt x="226949" y="1270889"/>
                  </a:lnTo>
                  <a:lnTo>
                    <a:pt x="0" y="1346137"/>
                  </a:lnTo>
                  <a:lnTo>
                    <a:pt x="56578" y="1758506"/>
                  </a:lnTo>
                  <a:lnTo>
                    <a:pt x="188214" y="1779397"/>
                  </a:lnTo>
                  <a:lnTo>
                    <a:pt x="139764" y="2415159"/>
                  </a:lnTo>
                  <a:lnTo>
                    <a:pt x="1159510" y="2366074"/>
                  </a:lnTo>
                  <a:lnTo>
                    <a:pt x="1973326" y="2717038"/>
                  </a:lnTo>
                  <a:lnTo>
                    <a:pt x="1984057" y="1653858"/>
                  </a:lnTo>
                  <a:close/>
                </a:path>
              </a:pathLst>
            </a:custGeom>
            <a:solidFill>
              <a:srgbClr val="003CD2"/>
            </a:solidFill>
            <a:ln w="7430" cap="flat">
              <a:solidFill>
                <a:srgbClr val="003CD2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42" name="Frihandsfigur: Form 41">
              <a:extLst>
                <a:ext uri="{FF2B5EF4-FFF2-40B4-BE49-F238E27FC236}">
                  <a16:creationId xmlns:a16="http://schemas.microsoft.com/office/drawing/2014/main" id="{78E0E47B-EC4E-48BD-3B46-FFA0DD7A72E6}"/>
                </a:ext>
              </a:extLst>
            </p:cNvPr>
            <p:cNvSpPr/>
            <p:nvPr/>
          </p:nvSpPr>
          <p:spPr>
            <a:xfrm>
              <a:off x="5216270" y="3579050"/>
              <a:ext cx="3242119" cy="2483230"/>
            </a:xfrm>
            <a:custGeom>
              <a:avLst/>
              <a:gdLst>
                <a:gd name="connsiteX0" fmla="*/ 1088517 w 3242119"/>
                <a:gd name="connsiteY0" fmla="*/ 692658 h 2483230"/>
                <a:gd name="connsiteX1" fmla="*/ 768287 w 3242119"/>
                <a:gd name="connsiteY1" fmla="*/ 1741678 h 2483230"/>
                <a:gd name="connsiteX2" fmla="*/ 405194 w 3242119"/>
                <a:gd name="connsiteY2" fmla="*/ 2483231 h 2483230"/>
                <a:gd name="connsiteX3" fmla="*/ 0 w 3242119"/>
                <a:gd name="connsiteY3" fmla="*/ 2360613 h 2483230"/>
                <a:gd name="connsiteX4" fmla="*/ 207201 w 3242119"/>
                <a:gd name="connsiteY4" fmla="*/ 928751 h 2483230"/>
                <a:gd name="connsiteX5" fmla="*/ 248920 w 3242119"/>
                <a:gd name="connsiteY5" fmla="*/ 592201 h 2483230"/>
                <a:gd name="connsiteX6" fmla="*/ 587693 w 3242119"/>
                <a:gd name="connsiteY6" fmla="*/ 77279 h 2483230"/>
                <a:gd name="connsiteX7" fmla="*/ 2567496 w 3242119"/>
                <a:gd name="connsiteY7" fmla="*/ 0 h 2483230"/>
                <a:gd name="connsiteX8" fmla="*/ 2567496 w 3242119"/>
                <a:gd name="connsiteY8" fmla="*/ 0 h 2483230"/>
                <a:gd name="connsiteX9" fmla="*/ 3176588 w 3242119"/>
                <a:gd name="connsiteY9" fmla="*/ 282639 h 2483230"/>
                <a:gd name="connsiteX10" fmla="*/ 3242120 w 3242119"/>
                <a:gd name="connsiteY10" fmla="*/ 549339 h 2483230"/>
                <a:gd name="connsiteX11" fmla="*/ 3186176 w 3242119"/>
                <a:gd name="connsiteY11" fmla="*/ 826453 h 2483230"/>
                <a:gd name="connsiteX12" fmla="*/ 2994279 w 3242119"/>
                <a:gd name="connsiteY12" fmla="*/ 1075500 h 2483230"/>
                <a:gd name="connsiteX13" fmla="*/ 2151825 w 3242119"/>
                <a:gd name="connsiteY13" fmla="*/ 1075500 h 2483230"/>
                <a:gd name="connsiteX14" fmla="*/ 1680337 w 3242119"/>
                <a:gd name="connsiteY14" fmla="*/ 893191 h 24832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242119" h="2483230">
                  <a:moveTo>
                    <a:pt x="1088517" y="692658"/>
                  </a:moveTo>
                  <a:cubicBezTo>
                    <a:pt x="1088517" y="692658"/>
                    <a:pt x="1144334" y="1072261"/>
                    <a:pt x="768287" y="1741678"/>
                  </a:cubicBezTo>
                  <a:lnTo>
                    <a:pt x="405194" y="2483231"/>
                  </a:lnTo>
                  <a:lnTo>
                    <a:pt x="0" y="2360613"/>
                  </a:lnTo>
                  <a:lnTo>
                    <a:pt x="207201" y="928751"/>
                  </a:lnTo>
                  <a:cubicBezTo>
                    <a:pt x="226251" y="817182"/>
                    <a:pt x="240157" y="704850"/>
                    <a:pt x="248920" y="592201"/>
                  </a:cubicBezTo>
                  <a:cubicBezTo>
                    <a:pt x="261620" y="428244"/>
                    <a:pt x="321437" y="125413"/>
                    <a:pt x="587693" y="77279"/>
                  </a:cubicBezTo>
                  <a:cubicBezTo>
                    <a:pt x="740855" y="49530"/>
                    <a:pt x="2567496" y="0"/>
                    <a:pt x="2567496" y="0"/>
                  </a:cubicBezTo>
                  <a:lnTo>
                    <a:pt x="2567496" y="0"/>
                  </a:lnTo>
                  <a:lnTo>
                    <a:pt x="3176588" y="282639"/>
                  </a:lnTo>
                  <a:lnTo>
                    <a:pt x="3242120" y="549339"/>
                  </a:lnTo>
                  <a:lnTo>
                    <a:pt x="3186176" y="826453"/>
                  </a:lnTo>
                  <a:lnTo>
                    <a:pt x="2994279" y="1075500"/>
                  </a:lnTo>
                  <a:lnTo>
                    <a:pt x="2151825" y="1075500"/>
                  </a:lnTo>
                  <a:lnTo>
                    <a:pt x="1680337" y="893191"/>
                  </a:lnTo>
                  <a:close/>
                </a:path>
              </a:pathLst>
            </a:custGeom>
            <a:solidFill>
              <a:srgbClr val="7DCDFF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43" name="Frihandsfigur: Form 42">
              <a:extLst>
                <a:ext uri="{FF2B5EF4-FFF2-40B4-BE49-F238E27FC236}">
                  <a16:creationId xmlns:a16="http://schemas.microsoft.com/office/drawing/2014/main" id="{F1E945FA-BACA-8655-486B-49BCEE606C40}"/>
                </a:ext>
              </a:extLst>
            </p:cNvPr>
            <p:cNvSpPr/>
            <p:nvPr/>
          </p:nvSpPr>
          <p:spPr>
            <a:xfrm>
              <a:off x="4525391" y="5963284"/>
              <a:ext cx="1143484" cy="410400"/>
            </a:xfrm>
            <a:custGeom>
              <a:avLst/>
              <a:gdLst>
                <a:gd name="connsiteX0" fmla="*/ 771335 w 1143484"/>
                <a:gd name="connsiteY0" fmla="*/ 0 h 410400"/>
                <a:gd name="connsiteX1" fmla="*/ 450786 w 1143484"/>
                <a:gd name="connsiteY1" fmla="*/ 179705 h 410400"/>
                <a:gd name="connsiteX2" fmla="*/ 247205 w 1143484"/>
                <a:gd name="connsiteY2" fmla="*/ 234696 h 410400"/>
                <a:gd name="connsiteX3" fmla="*/ 52451 w 1143484"/>
                <a:gd name="connsiteY3" fmla="*/ 302070 h 410400"/>
                <a:gd name="connsiteX4" fmla="*/ 0 w 1143484"/>
                <a:gd name="connsiteY4" fmla="*/ 410401 h 410400"/>
                <a:gd name="connsiteX5" fmla="*/ 1044448 w 1143484"/>
                <a:gd name="connsiteY5" fmla="*/ 410401 h 410400"/>
                <a:gd name="connsiteX6" fmla="*/ 1143485 w 1143484"/>
                <a:gd name="connsiteY6" fmla="*/ 311317 h 410400"/>
                <a:gd name="connsiteX7" fmla="*/ 1140841 w 1143484"/>
                <a:gd name="connsiteY7" fmla="*/ 288608 h 410400"/>
                <a:gd name="connsiteX8" fmla="*/ 1096073 w 1143484"/>
                <a:gd name="connsiteY8" fmla="*/ 98997 h 410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484" h="410400">
                  <a:moveTo>
                    <a:pt x="771335" y="0"/>
                  </a:moveTo>
                  <a:lnTo>
                    <a:pt x="450786" y="179705"/>
                  </a:lnTo>
                  <a:lnTo>
                    <a:pt x="247205" y="234696"/>
                  </a:lnTo>
                  <a:lnTo>
                    <a:pt x="52451" y="302070"/>
                  </a:lnTo>
                  <a:lnTo>
                    <a:pt x="0" y="410401"/>
                  </a:lnTo>
                  <a:lnTo>
                    <a:pt x="1044448" y="410401"/>
                  </a:lnTo>
                  <a:cubicBezTo>
                    <a:pt x="1099157" y="410388"/>
                    <a:pt x="1143498" y="366027"/>
                    <a:pt x="1143485" y="311317"/>
                  </a:cubicBezTo>
                  <a:cubicBezTo>
                    <a:pt x="1143483" y="303671"/>
                    <a:pt x="1142596" y="296050"/>
                    <a:pt x="1140841" y="288608"/>
                  </a:cubicBezTo>
                  <a:lnTo>
                    <a:pt x="1096073" y="98997"/>
                  </a:lnTo>
                  <a:close/>
                </a:path>
              </a:pathLst>
            </a:custGeom>
            <a:solidFill>
              <a:srgbClr val="512319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44" name="Frihandsfigur: Form 43">
              <a:extLst>
                <a:ext uri="{FF2B5EF4-FFF2-40B4-BE49-F238E27FC236}">
                  <a16:creationId xmlns:a16="http://schemas.microsoft.com/office/drawing/2014/main" id="{73231759-6B8D-C5CE-40D0-B2944E2F381D}"/>
                </a:ext>
              </a:extLst>
            </p:cNvPr>
            <p:cNvSpPr/>
            <p:nvPr/>
          </p:nvSpPr>
          <p:spPr>
            <a:xfrm>
              <a:off x="3861752" y="3163379"/>
              <a:ext cx="2866834" cy="3210305"/>
            </a:xfrm>
            <a:custGeom>
              <a:avLst/>
              <a:gdLst>
                <a:gd name="connsiteX0" fmla="*/ 2652967 w 2866834"/>
                <a:gd name="connsiteY0" fmla="*/ 0 h 3210305"/>
                <a:gd name="connsiteX1" fmla="*/ 213932 w 2866834"/>
                <a:gd name="connsiteY1" fmla="*/ 0 h 3210305"/>
                <a:gd name="connsiteX2" fmla="*/ 0 w 2866834"/>
                <a:gd name="connsiteY2" fmla="*/ 0 h 3210305"/>
                <a:gd name="connsiteX3" fmla="*/ 0 w 2866834"/>
                <a:gd name="connsiteY3" fmla="*/ 258000 h 3210305"/>
                <a:gd name="connsiteX4" fmla="*/ 0 w 2866834"/>
                <a:gd name="connsiteY4" fmla="*/ 3210306 h 3210305"/>
                <a:gd name="connsiteX5" fmla="*/ 213932 w 2866834"/>
                <a:gd name="connsiteY5" fmla="*/ 3210306 h 3210305"/>
                <a:gd name="connsiteX6" fmla="*/ 213932 w 2866834"/>
                <a:gd name="connsiteY6" fmla="*/ 258000 h 3210305"/>
                <a:gd name="connsiteX7" fmla="*/ 2652967 w 2866834"/>
                <a:gd name="connsiteY7" fmla="*/ 258000 h 3210305"/>
                <a:gd name="connsiteX8" fmla="*/ 2652967 w 2866834"/>
                <a:gd name="connsiteY8" fmla="*/ 3210306 h 3210305"/>
                <a:gd name="connsiteX9" fmla="*/ 2866835 w 2866834"/>
                <a:gd name="connsiteY9" fmla="*/ 3210306 h 3210305"/>
                <a:gd name="connsiteX10" fmla="*/ 2866835 w 2866834"/>
                <a:gd name="connsiteY10" fmla="*/ 258000 h 3210305"/>
                <a:gd name="connsiteX11" fmla="*/ 2866835 w 2866834"/>
                <a:gd name="connsiteY11" fmla="*/ 0 h 3210305"/>
                <a:gd name="connsiteX12" fmla="*/ 2652967 w 2866834"/>
                <a:gd name="connsiteY12" fmla="*/ 0 h 32103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866834" h="3210305">
                  <a:moveTo>
                    <a:pt x="2652967" y="0"/>
                  </a:moveTo>
                  <a:lnTo>
                    <a:pt x="213932" y="0"/>
                  </a:lnTo>
                  <a:lnTo>
                    <a:pt x="0" y="0"/>
                  </a:lnTo>
                  <a:lnTo>
                    <a:pt x="0" y="258000"/>
                  </a:lnTo>
                  <a:lnTo>
                    <a:pt x="0" y="3210306"/>
                  </a:lnTo>
                  <a:lnTo>
                    <a:pt x="213932" y="3210306"/>
                  </a:lnTo>
                  <a:lnTo>
                    <a:pt x="213932" y="258000"/>
                  </a:lnTo>
                  <a:lnTo>
                    <a:pt x="2652967" y="258000"/>
                  </a:lnTo>
                  <a:lnTo>
                    <a:pt x="2652967" y="3210306"/>
                  </a:lnTo>
                  <a:lnTo>
                    <a:pt x="2866835" y="3210306"/>
                  </a:lnTo>
                  <a:lnTo>
                    <a:pt x="2866835" y="258000"/>
                  </a:lnTo>
                  <a:lnTo>
                    <a:pt x="2866835" y="0"/>
                  </a:lnTo>
                  <a:lnTo>
                    <a:pt x="2652967" y="0"/>
                  </a:lnTo>
                  <a:close/>
                </a:path>
              </a:pathLst>
            </a:custGeom>
            <a:solidFill>
              <a:srgbClr val="020678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45" name="Frihandsfigur: Form 44">
              <a:extLst>
                <a:ext uri="{FF2B5EF4-FFF2-40B4-BE49-F238E27FC236}">
                  <a16:creationId xmlns:a16="http://schemas.microsoft.com/office/drawing/2014/main" id="{C5A3F9E5-76DD-44AC-912D-5A535EB18916}"/>
                </a:ext>
              </a:extLst>
            </p:cNvPr>
            <p:cNvSpPr/>
            <p:nvPr/>
          </p:nvSpPr>
          <p:spPr>
            <a:xfrm>
              <a:off x="6304797" y="1674050"/>
              <a:ext cx="85092" cy="67373"/>
            </a:xfrm>
            <a:custGeom>
              <a:avLst/>
              <a:gdLst>
                <a:gd name="connsiteX0" fmla="*/ 1641 w 85092"/>
                <a:gd name="connsiteY0" fmla="*/ 5905 h 67373"/>
                <a:gd name="connsiteX1" fmla="*/ 11675 w 85092"/>
                <a:gd name="connsiteY1" fmla="*/ 34925 h 67373"/>
                <a:gd name="connsiteX2" fmla="*/ 19929 w 85092"/>
                <a:gd name="connsiteY2" fmla="*/ 39751 h 67373"/>
                <a:gd name="connsiteX3" fmla="*/ 39805 w 85092"/>
                <a:gd name="connsiteY3" fmla="*/ 65849 h 67373"/>
                <a:gd name="connsiteX4" fmla="*/ 46155 w 85092"/>
                <a:gd name="connsiteY4" fmla="*/ 66802 h 67373"/>
                <a:gd name="connsiteX5" fmla="*/ 46155 w 85092"/>
                <a:gd name="connsiteY5" fmla="*/ 67373 h 67373"/>
                <a:gd name="connsiteX6" fmla="*/ 62792 w 85092"/>
                <a:gd name="connsiteY6" fmla="*/ 66230 h 67373"/>
                <a:gd name="connsiteX7" fmla="*/ 75492 w 85092"/>
                <a:gd name="connsiteY7" fmla="*/ 61468 h 67373"/>
                <a:gd name="connsiteX8" fmla="*/ 75492 w 85092"/>
                <a:gd name="connsiteY8" fmla="*/ 61468 h 67373"/>
                <a:gd name="connsiteX9" fmla="*/ 80321 w 85092"/>
                <a:gd name="connsiteY9" fmla="*/ 27959 h 67373"/>
                <a:gd name="connsiteX10" fmla="*/ 78540 w 85092"/>
                <a:gd name="connsiteY10" fmla="*/ 25845 h 67373"/>
                <a:gd name="connsiteX11" fmla="*/ 74031 w 85092"/>
                <a:gd name="connsiteY11" fmla="*/ 21082 h 67373"/>
                <a:gd name="connsiteX12" fmla="*/ 62347 w 85092"/>
                <a:gd name="connsiteY12" fmla="*/ 14288 h 67373"/>
                <a:gd name="connsiteX13" fmla="*/ 3800 w 85092"/>
                <a:gd name="connsiteY13" fmla="*/ 0 h 67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85092" h="67373">
                  <a:moveTo>
                    <a:pt x="1641" y="5905"/>
                  </a:moveTo>
                  <a:cubicBezTo>
                    <a:pt x="-2615" y="16730"/>
                    <a:pt x="1642" y="29041"/>
                    <a:pt x="11675" y="34925"/>
                  </a:cubicBezTo>
                  <a:lnTo>
                    <a:pt x="19929" y="39751"/>
                  </a:lnTo>
                  <a:cubicBezTo>
                    <a:pt x="18483" y="52373"/>
                    <a:pt x="27253" y="63889"/>
                    <a:pt x="39805" y="65849"/>
                  </a:cubicBezTo>
                  <a:lnTo>
                    <a:pt x="46155" y="66802"/>
                  </a:lnTo>
                  <a:lnTo>
                    <a:pt x="46155" y="67373"/>
                  </a:lnTo>
                  <a:lnTo>
                    <a:pt x="62792" y="66230"/>
                  </a:lnTo>
                  <a:cubicBezTo>
                    <a:pt x="67397" y="65908"/>
                    <a:pt x="71810" y="64253"/>
                    <a:pt x="75492" y="61468"/>
                  </a:cubicBezTo>
                  <a:lnTo>
                    <a:pt x="75492" y="61468"/>
                  </a:lnTo>
                  <a:cubicBezTo>
                    <a:pt x="86079" y="53548"/>
                    <a:pt x="88241" y="38545"/>
                    <a:pt x="80321" y="27959"/>
                  </a:cubicBezTo>
                  <a:cubicBezTo>
                    <a:pt x="79768" y="27220"/>
                    <a:pt x="79174" y="26514"/>
                    <a:pt x="78540" y="25845"/>
                  </a:cubicBezTo>
                  <a:lnTo>
                    <a:pt x="74031" y="21082"/>
                  </a:lnTo>
                  <a:cubicBezTo>
                    <a:pt x="70877" y="17733"/>
                    <a:pt x="66818" y="15373"/>
                    <a:pt x="62347" y="14288"/>
                  </a:cubicBezTo>
                  <a:lnTo>
                    <a:pt x="3800" y="0"/>
                  </a:lnTo>
                  <a:close/>
                </a:path>
              </a:pathLst>
            </a:custGeom>
            <a:solidFill>
              <a:srgbClr val="F99B8F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46" name="Frihandsfigur: Form 45">
              <a:extLst>
                <a:ext uri="{FF2B5EF4-FFF2-40B4-BE49-F238E27FC236}">
                  <a16:creationId xmlns:a16="http://schemas.microsoft.com/office/drawing/2014/main" id="{74182153-14C8-8076-8244-02FBE9E7BB9B}"/>
                </a:ext>
              </a:extLst>
            </p:cNvPr>
            <p:cNvSpPr/>
            <p:nvPr/>
          </p:nvSpPr>
          <p:spPr>
            <a:xfrm>
              <a:off x="7043673" y="4658614"/>
              <a:ext cx="1414716" cy="1715071"/>
            </a:xfrm>
            <a:custGeom>
              <a:avLst/>
              <a:gdLst>
                <a:gd name="connsiteX0" fmla="*/ 0 w 1414716"/>
                <a:gd name="connsiteY0" fmla="*/ 0 h 1715071"/>
                <a:gd name="connsiteX1" fmla="*/ 0 w 1414716"/>
                <a:gd name="connsiteY1" fmla="*/ 262509 h 1715071"/>
                <a:gd name="connsiteX2" fmla="*/ 0 w 1414716"/>
                <a:gd name="connsiteY2" fmla="*/ 1715071 h 1715071"/>
                <a:gd name="connsiteX3" fmla="*/ 235776 w 1414716"/>
                <a:gd name="connsiteY3" fmla="*/ 1715071 h 1715071"/>
                <a:gd name="connsiteX4" fmla="*/ 235776 w 1414716"/>
                <a:gd name="connsiteY4" fmla="*/ 262509 h 1715071"/>
                <a:gd name="connsiteX5" fmla="*/ 1178878 w 1414716"/>
                <a:gd name="connsiteY5" fmla="*/ 262509 h 1715071"/>
                <a:gd name="connsiteX6" fmla="*/ 1178878 w 1414716"/>
                <a:gd name="connsiteY6" fmla="*/ 1715071 h 1715071"/>
                <a:gd name="connsiteX7" fmla="*/ 1414717 w 1414716"/>
                <a:gd name="connsiteY7" fmla="*/ 1715071 h 1715071"/>
                <a:gd name="connsiteX8" fmla="*/ 1414717 w 1414716"/>
                <a:gd name="connsiteY8" fmla="*/ 262509 h 1715071"/>
                <a:gd name="connsiteX9" fmla="*/ 1414717 w 1414716"/>
                <a:gd name="connsiteY9" fmla="*/ 0 h 1715071"/>
                <a:gd name="connsiteX10" fmla="*/ 0 w 1414716"/>
                <a:gd name="connsiteY10" fmla="*/ 0 h 17150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414716" h="1715071">
                  <a:moveTo>
                    <a:pt x="0" y="0"/>
                  </a:moveTo>
                  <a:lnTo>
                    <a:pt x="0" y="262509"/>
                  </a:lnTo>
                  <a:lnTo>
                    <a:pt x="0" y="1715071"/>
                  </a:lnTo>
                  <a:lnTo>
                    <a:pt x="235776" y="1715071"/>
                  </a:lnTo>
                  <a:lnTo>
                    <a:pt x="235776" y="262509"/>
                  </a:lnTo>
                  <a:lnTo>
                    <a:pt x="1178878" y="262509"/>
                  </a:lnTo>
                  <a:lnTo>
                    <a:pt x="1178878" y="1715071"/>
                  </a:lnTo>
                  <a:lnTo>
                    <a:pt x="1414717" y="1715071"/>
                  </a:lnTo>
                  <a:lnTo>
                    <a:pt x="1414717" y="262509"/>
                  </a:lnTo>
                  <a:lnTo>
                    <a:pt x="141471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20678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47" name="Frihandsfigur: Form 46">
              <a:extLst>
                <a:ext uri="{FF2B5EF4-FFF2-40B4-BE49-F238E27FC236}">
                  <a16:creationId xmlns:a16="http://schemas.microsoft.com/office/drawing/2014/main" id="{6B7E3B97-F9DD-8079-DC61-E5C31F57C872}"/>
                </a:ext>
              </a:extLst>
            </p:cNvPr>
            <p:cNvSpPr/>
            <p:nvPr/>
          </p:nvSpPr>
          <p:spPr>
            <a:xfrm>
              <a:off x="6151753" y="720788"/>
              <a:ext cx="957118" cy="704786"/>
            </a:xfrm>
            <a:custGeom>
              <a:avLst/>
              <a:gdLst>
                <a:gd name="connsiteX0" fmla="*/ 840867 w 957118"/>
                <a:gd name="connsiteY0" fmla="*/ 676529 h 704786"/>
                <a:gd name="connsiteX1" fmla="*/ 896747 w 957118"/>
                <a:gd name="connsiteY1" fmla="*/ 592519 h 704786"/>
                <a:gd name="connsiteX2" fmla="*/ 827850 w 957118"/>
                <a:gd name="connsiteY2" fmla="*/ 121666 h 704786"/>
                <a:gd name="connsiteX3" fmla="*/ 592900 w 957118"/>
                <a:gd name="connsiteY3" fmla="*/ 69278 h 704786"/>
                <a:gd name="connsiteX4" fmla="*/ 406400 w 957118"/>
                <a:gd name="connsiteY4" fmla="*/ 0 h 704786"/>
                <a:gd name="connsiteX5" fmla="*/ 137160 w 957118"/>
                <a:gd name="connsiteY5" fmla="*/ 50800 h 704786"/>
                <a:gd name="connsiteX6" fmla="*/ 0 w 957118"/>
                <a:gd name="connsiteY6" fmla="*/ 255778 h 704786"/>
                <a:gd name="connsiteX7" fmla="*/ 8255 w 957118"/>
                <a:gd name="connsiteY7" fmla="*/ 450914 h 704786"/>
                <a:gd name="connsiteX8" fmla="*/ 161480 w 957118"/>
                <a:gd name="connsiteY8" fmla="*/ 422720 h 704786"/>
                <a:gd name="connsiteX9" fmla="*/ 291528 w 957118"/>
                <a:gd name="connsiteY9" fmla="*/ 515112 h 704786"/>
                <a:gd name="connsiteX10" fmla="*/ 331597 w 957118"/>
                <a:gd name="connsiteY10" fmla="*/ 615125 h 704786"/>
                <a:gd name="connsiteX11" fmla="*/ 385064 w 957118"/>
                <a:gd name="connsiteY11" fmla="*/ 579692 h 704786"/>
                <a:gd name="connsiteX12" fmla="*/ 383095 w 957118"/>
                <a:gd name="connsiteY12" fmla="*/ 567373 h 704786"/>
                <a:gd name="connsiteX13" fmla="*/ 437007 w 957118"/>
                <a:gd name="connsiteY13" fmla="*/ 492062 h 704786"/>
                <a:gd name="connsiteX14" fmla="*/ 437007 w 957118"/>
                <a:gd name="connsiteY14" fmla="*/ 492062 h 704786"/>
                <a:gd name="connsiteX15" fmla="*/ 505650 w 957118"/>
                <a:gd name="connsiteY15" fmla="*/ 517462 h 704786"/>
                <a:gd name="connsiteX16" fmla="*/ 505650 w 957118"/>
                <a:gd name="connsiteY16" fmla="*/ 517462 h 704786"/>
                <a:gd name="connsiteX17" fmla="*/ 547052 w 957118"/>
                <a:gd name="connsiteY17" fmla="*/ 621030 h 704786"/>
                <a:gd name="connsiteX18" fmla="*/ 552831 w 957118"/>
                <a:gd name="connsiteY18" fmla="*/ 704787 h 704786"/>
                <a:gd name="connsiteX19" fmla="*/ 770382 w 957118"/>
                <a:gd name="connsiteY19" fmla="*/ 704787 h 7047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957118" h="704786">
                  <a:moveTo>
                    <a:pt x="840867" y="676529"/>
                  </a:moveTo>
                  <a:lnTo>
                    <a:pt x="896747" y="592519"/>
                  </a:lnTo>
                  <a:cubicBezTo>
                    <a:pt x="937006" y="547179"/>
                    <a:pt x="1039368" y="270192"/>
                    <a:pt x="827850" y="121666"/>
                  </a:cubicBezTo>
                  <a:cubicBezTo>
                    <a:pt x="708787" y="38036"/>
                    <a:pt x="592900" y="69278"/>
                    <a:pt x="592900" y="69278"/>
                  </a:cubicBezTo>
                  <a:lnTo>
                    <a:pt x="406400" y="0"/>
                  </a:lnTo>
                  <a:lnTo>
                    <a:pt x="137160" y="50800"/>
                  </a:lnTo>
                  <a:lnTo>
                    <a:pt x="0" y="255778"/>
                  </a:lnTo>
                  <a:lnTo>
                    <a:pt x="8255" y="450914"/>
                  </a:lnTo>
                  <a:lnTo>
                    <a:pt x="161480" y="422720"/>
                  </a:lnTo>
                  <a:lnTo>
                    <a:pt x="291528" y="515112"/>
                  </a:lnTo>
                  <a:lnTo>
                    <a:pt x="331597" y="615125"/>
                  </a:lnTo>
                  <a:lnTo>
                    <a:pt x="385064" y="579692"/>
                  </a:lnTo>
                  <a:lnTo>
                    <a:pt x="383095" y="567373"/>
                  </a:lnTo>
                  <a:cubicBezTo>
                    <a:pt x="377392" y="531737"/>
                    <a:pt x="401435" y="498151"/>
                    <a:pt x="437007" y="492062"/>
                  </a:cubicBezTo>
                  <a:lnTo>
                    <a:pt x="437007" y="492062"/>
                  </a:lnTo>
                  <a:cubicBezTo>
                    <a:pt x="462782" y="487663"/>
                    <a:pt x="488946" y="497345"/>
                    <a:pt x="505650" y="517462"/>
                  </a:cubicBezTo>
                  <a:lnTo>
                    <a:pt x="505650" y="517462"/>
                  </a:lnTo>
                  <a:cubicBezTo>
                    <a:pt x="529988" y="546778"/>
                    <a:pt x="544474" y="583015"/>
                    <a:pt x="547052" y="621030"/>
                  </a:cubicBezTo>
                  <a:lnTo>
                    <a:pt x="552831" y="704787"/>
                  </a:lnTo>
                  <a:lnTo>
                    <a:pt x="770382" y="704787"/>
                  </a:lnTo>
                  <a:close/>
                </a:path>
              </a:pathLst>
            </a:custGeom>
            <a:solidFill>
              <a:srgbClr val="512319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48" name="Frihandsfigur: Form 47">
              <a:extLst>
                <a:ext uri="{FF2B5EF4-FFF2-40B4-BE49-F238E27FC236}">
                  <a16:creationId xmlns:a16="http://schemas.microsoft.com/office/drawing/2014/main" id="{6E73A01D-3988-96A6-D2EA-3A7CF4DD0B3B}"/>
                </a:ext>
              </a:extLst>
            </p:cNvPr>
            <p:cNvSpPr/>
            <p:nvPr/>
          </p:nvSpPr>
          <p:spPr>
            <a:xfrm>
              <a:off x="6473761" y="768159"/>
              <a:ext cx="413258" cy="774382"/>
            </a:xfrm>
            <a:custGeom>
              <a:avLst/>
              <a:gdLst>
                <a:gd name="connsiteX0" fmla="*/ 374460 w 413258"/>
                <a:gd name="connsiteY0" fmla="*/ 445262 h 774382"/>
                <a:gd name="connsiteX1" fmla="*/ 290703 w 413258"/>
                <a:gd name="connsiteY1" fmla="*/ 377762 h 774382"/>
                <a:gd name="connsiteX2" fmla="*/ 290385 w 413258"/>
                <a:gd name="connsiteY2" fmla="*/ 377698 h 774382"/>
                <a:gd name="connsiteX3" fmla="*/ 319024 w 413258"/>
                <a:gd name="connsiteY3" fmla="*/ 8382 h 774382"/>
                <a:gd name="connsiteX4" fmla="*/ 210312 w 413258"/>
                <a:gd name="connsiteY4" fmla="*/ 0 h 774382"/>
                <a:gd name="connsiteX5" fmla="*/ 182309 w 413258"/>
                <a:gd name="connsiteY5" fmla="*/ 361950 h 774382"/>
                <a:gd name="connsiteX6" fmla="*/ 84074 w 413258"/>
                <a:gd name="connsiteY6" fmla="*/ 399923 h 774382"/>
                <a:gd name="connsiteX7" fmla="*/ 16573 w 413258"/>
                <a:gd name="connsiteY7" fmla="*/ 483616 h 774382"/>
                <a:gd name="connsiteX8" fmla="*/ 0 w 413258"/>
                <a:gd name="connsiteY8" fmla="*/ 589915 h 774382"/>
                <a:gd name="connsiteX9" fmla="*/ 38735 w 413258"/>
                <a:gd name="connsiteY9" fmla="*/ 690245 h 774382"/>
                <a:gd name="connsiteX10" fmla="*/ 122492 w 413258"/>
                <a:gd name="connsiteY10" fmla="*/ 757809 h 774382"/>
                <a:gd name="connsiteX11" fmla="*/ 228791 w 413258"/>
                <a:gd name="connsiteY11" fmla="*/ 774383 h 774382"/>
                <a:gd name="connsiteX12" fmla="*/ 329121 w 413258"/>
                <a:gd name="connsiteY12" fmla="*/ 735584 h 774382"/>
                <a:gd name="connsiteX13" fmla="*/ 396621 w 413258"/>
                <a:gd name="connsiteY13" fmla="*/ 651891 h 774382"/>
                <a:gd name="connsiteX14" fmla="*/ 413258 w 413258"/>
                <a:gd name="connsiteY14" fmla="*/ 545592 h 774382"/>
                <a:gd name="connsiteX15" fmla="*/ 374460 w 413258"/>
                <a:gd name="connsiteY15" fmla="*/ 445262 h 7743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13258" h="774382">
                  <a:moveTo>
                    <a:pt x="374460" y="445262"/>
                  </a:moveTo>
                  <a:lnTo>
                    <a:pt x="290703" y="377762"/>
                  </a:lnTo>
                  <a:lnTo>
                    <a:pt x="290385" y="377698"/>
                  </a:lnTo>
                  <a:lnTo>
                    <a:pt x="319024" y="8382"/>
                  </a:lnTo>
                  <a:lnTo>
                    <a:pt x="210312" y="0"/>
                  </a:lnTo>
                  <a:lnTo>
                    <a:pt x="182309" y="361950"/>
                  </a:lnTo>
                  <a:lnTo>
                    <a:pt x="84074" y="399923"/>
                  </a:lnTo>
                  <a:lnTo>
                    <a:pt x="16573" y="483616"/>
                  </a:lnTo>
                  <a:lnTo>
                    <a:pt x="0" y="589915"/>
                  </a:lnTo>
                  <a:lnTo>
                    <a:pt x="38735" y="690245"/>
                  </a:lnTo>
                  <a:lnTo>
                    <a:pt x="122492" y="757809"/>
                  </a:lnTo>
                  <a:lnTo>
                    <a:pt x="228791" y="774383"/>
                  </a:lnTo>
                  <a:lnTo>
                    <a:pt x="329121" y="735584"/>
                  </a:lnTo>
                  <a:lnTo>
                    <a:pt x="396621" y="651891"/>
                  </a:lnTo>
                  <a:lnTo>
                    <a:pt x="413258" y="545592"/>
                  </a:lnTo>
                  <a:lnTo>
                    <a:pt x="374460" y="445262"/>
                  </a:lnTo>
                  <a:close/>
                </a:path>
              </a:pathLst>
            </a:custGeom>
            <a:solidFill>
              <a:srgbClr val="020678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</p:grpSp>
      <p:sp>
        <p:nvSpPr>
          <p:cNvPr id="32" name="Platshållare för bild 31">
            <a:extLst>
              <a:ext uri="{FF2B5EF4-FFF2-40B4-BE49-F238E27FC236}">
                <a16:creationId xmlns:a16="http://schemas.microsoft.com/office/drawing/2014/main" id="{6B04462A-2142-969D-6B65-0D73BB6E71EA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 bwMode="white">
          <a:xfrm>
            <a:off x="0" y="0"/>
            <a:ext cx="3430800" cy="3429000"/>
          </a:xfrm>
          <a:custGeom>
            <a:avLst/>
            <a:gdLst>
              <a:gd name="connsiteX0" fmla="*/ 0 w 4489450"/>
              <a:gd name="connsiteY0" fmla="*/ 0 h 3452023"/>
              <a:gd name="connsiteX1" fmla="*/ 4489450 w 4489450"/>
              <a:gd name="connsiteY1" fmla="*/ 0 h 3452023"/>
              <a:gd name="connsiteX2" fmla="*/ 4489450 w 4489450"/>
              <a:gd name="connsiteY2" fmla="*/ 3452023 h 3452023"/>
              <a:gd name="connsiteX3" fmla="*/ 0 w 4489450"/>
              <a:gd name="connsiteY3" fmla="*/ 3452023 h 34520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489450" h="3452023">
                <a:moveTo>
                  <a:pt x="0" y="0"/>
                </a:moveTo>
                <a:lnTo>
                  <a:pt x="4489450" y="0"/>
                </a:lnTo>
                <a:lnTo>
                  <a:pt x="4489450" y="3452023"/>
                </a:lnTo>
                <a:lnTo>
                  <a:pt x="0" y="3452023"/>
                </a:lnTo>
                <a:close/>
              </a:path>
            </a:pathLst>
          </a:custGeom>
          <a:noFill/>
        </p:spPr>
        <p:txBody>
          <a:bodyPr wrap="square">
            <a:noAutofit/>
          </a:bodyPr>
          <a:lstStyle>
            <a:lvl1pPr marL="0" indent="0">
              <a:buNone/>
              <a:defRPr/>
            </a:lvl1pPr>
          </a:lstStyle>
          <a:p>
            <a:r>
              <a:rPr lang="sv-SE" dirty="0"/>
              <a:t> </a:t>
            </a:r>
          </a:p>
        </p:txBody>
      </p:sp>
      <p:sp>
        <p:nvSpPr>
          <p:cNvPr id="3" name="Platshållare för text 8">
            <a:extLst>
              <a:ext uri="{FF2B5EF4-FFF2-40B4-BE49-F238E27FC236}">
                <a16:creationId xmlns:a16="http://schemas.microsoft.com/office/drawing/2014/main" id="{1E30E82E-603E-A61E-B29E-6576B14AB294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body" sz="quarter" idx="21" hasCustomPrompt="1"/>
          </p:nvPr>
        </p:nvSpPr>
        <p:spPr bwMode="black">
          <a:xfrm>
            <a:off x="11092438" y="410626"/>
            <a:ext cx="586800" cy="475200"/>
          </a:xfrm>
          <a:blipFill>
            <a:blip r:embed="rId2"/>
            <a:stretch>
              <a:fillRect/>
            </a:stretch>
          </a:blipFill>
        </p:spPr>
        <p:txBody>
          <a:bodyPr/>
          <a:lstStyle>
            <a:lvl1pPr>
              <a:defRPr sz="100">
                <a:noFill/>
              </a:defRPr>
            </a:lvl1pPr>
          </a:lstStyle>
          <a:p>
            <a:pPr lvl="0"/>
            <a:r>
              <a:rPr lang="sv-SE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4464232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0">
        <p:fade/>
      </p:transition>
    </mc:Choice>
    <mc:Fallback xmlns="">
      <p:transition spd="slow" advClick="0" advTm="10000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med klockslag utan bild">
    <p:bg>
      <p:bgPr>
        <a:solidFill>
          <a:srgbClr val="C8EBF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1AA01DE0-8728-6319-4AD2-3984E649D16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766762" y="1592263"/>
            <a:ext cx="9985376" cy="4389437"/>
          </a:xfrm>
        </p:spPr>
        <p:txBody>
          <a:bodyPr/>
          <a:lstStyle>
            <a:lvl1pPr marL="0" indent="0">
              <a:spcBef>
                <a:spcPts val="1400"/>
              </a:spcBef>
              <a:spcAft>
                <a:spcPts val="400"/>
              </a:spcAft>
              <a:buFont typeface="+mj-lt"/>
              <a:buNone/>
              <a:tabLst>
                <a:tab pos="1862138" algn="l"/>
                <a:tab pos="9982200" algn="r"/>
              </a:tabLst>
              <a:defRPr/>
            </a:lvl1pPr>
            <a:lvl2pPr marL="1862138" indent="0">
              <a:buNone/>
              <a:defRPr sz="1600">
                <a:solidFill>
                  <a:schemeClr val="accent1"/>
                </a:solidFill>
              </a:defRPr>
            </a:lvl2pPr>
            <a:lvl3pPr marL="2073275" indent="-211138">
              <a:spcBef>
                <a:spcPts val="200"/>
              </a:spcBef>
              <a:spcAft>
                <a:spcPts val="200"/>
              </a:spcAft>
              <a:buFont typeface="Arial" panose="020B0604020202020204" pitchFamily="34" charset="0"/>
              <a:buChar char="‒"/>
              <a:defRPr i="0"/>
            </a:lvl3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</p:txBody>
      </p:sp>
      <p:sp>
        <p:nvSpPr>
          <p:cNvPr id="30" name="Platshållare för datum 29">
            <a:extLst>
              <a:ext uri="{FF2B5EF4-FFF2-40B4-BE49-F238E27FC236}">
                <a16:creationId xmlns:a16="http://schemas.microsoft.com/office/drawing/2014/main" id="{D2663AE3-A34C-60D5-6F9E-8DCDE4ECF130}"/>
              </a:ext>
            </a:extLst>
          </p:cNvPr>
          <p:cNvSpPr>
            <a:spLocks noGrp="1"/>
          </p:cNvSpPr>
          <p:nvPr>
            <p:ph type="dt" sz="half" idx="17"/>
          </p:nvPr>
        </p:nvSpPr>
        <p:spPr/>
        <p:txBody>
          <a:bodyPr/>
          <a:lstStyle/>
          <a:p>
            <a:fld id="{46A2B13E-79FA-4ADA-8313-D3C0B64A2350}" type="datetime1">
              <a:rPr lang="sv-SE" smtClean="0"/>
              <a:pPr/>
              <a:t>2024-10-24</a:t>
            </a:fld>
            <a:endParaRPr lang="sv-SE" dirty="0"/>
          </a:p>
        </p:txBody>
      </p:sp>
      <p:sp>
        <p:nvSpPr>
          <p:cNvPr id="31" name="Platshållare för sidfot 30">
            <a:extLst>
              <a:ext uri="{FF2B5EF4-FFF2-40B4-BE49-F238E27FC236}">
                <a16:creationId xmlns:a16="http://schemas.microsoft.com/office/drawing/2014/main" id="{3124A377-BA6B-D7E3-6C30-441D9B5E1678}"/>
              </a:ext>
            </a:extLst>
          </p:cNvPr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32" name="Platshållare för bildnummer 31">
            <a:extLst>
              <a:ext uri="{FF2B5EF4-FFF2-40B4-BE49-F238E27FC236}">
                <a16:creationId xmlns:a16="http://schemas.microsoft.com/office/drawing/2014/main" id="{8094BDB7-999F-C2E9-07DA-AAA4B1F1BC1A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fld id="{AE086683-F536-42AB-ABBC-F4803DFE8DBC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3" name="Rubrik 2">
            <a:extLst>
              <a:ext uri="{FF2B5EF4-FFF2-40B4-BE49-F238E27FC236}">
                <a16:creationId xmlns:a16="http://schemas.microsoft.com/office/drawing/2014/main" id="{9729E13D-1690-CCC7-1FFA-BE3B90011F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</p:spTree>
    <p:extLst>
      <p:ext uri="{BB962C8B-B14F-4D97-AF65-F5344CB8AC3E}">
        <p14:creationId xmlns:p14="http://schemas.microsoft.com/office/powerpoint/2010/main" val="24243680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0">
        <p:fade/>
      </p:transition>
    </mc:Choice>
    <mc:Fallback xmlns="">
      <p:transition spd="slow" advClick="0" advTm="10000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>
            <a:extLst>
              <a:ext uri="{FF2B5EF4-FFF2-40B4-BE49-F238E27FC236}">
                <a16:creationId xmlns:a16="http://schemas.microsoft.com/office/drawing/2014/main" id="{152683E2-9A31-4B47-ACFE-390B6E0AF7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6763" y="421481"/>
            <a:ext cx="9985375" cy="1027907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/>
          <a:p>
            <a:endParaRPr lang="sv-SE" dirty="0"/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81C0710F-3CB3-4F01-9977-A1A69928F1E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66763" y="1592263"/>
            <a:ext cx="9985375" cy="4389437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sv-SE" dirty="0"/>
              <a:t>Punktlista nivå ett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  <a:p>
            <a:pPr lvl="5"/>
            <a:r>
              <a:rPr lang="sv-SE" dirty="0"/>
              <a:t>Nivå sex</a:t>
            </a:r>
          </a:p>
          <a:p>
            <a:pPr lvl="6"/>
            <a:r>
              <a:rPr lang="sv-SE" dirty="0"/>
              <a:t>Nivå sju</a:t>
            </a:r>
          </a:p>
          <a:p>
            <a:pPr lvl="7"/>
            <a:r>
              <a:rPr lang="sv-SE" dirty="0"/>
              <a:t>Nivå åtta</a:t>
            </a:r>
          </a:p>
          <a:p>
            <a:pPr lvl="8"/>
            <a:r>
              <a:rPr lang="sv-SE" dirty="0"/>
              <a:t>Nivå nio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907D54BB-8EC7-458A-A082-8AF4306364D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66763" y="6443281"/>
            <a:ext cx="1620837" cy="182562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>
            <a:lvl1pPr algn="l">
              <a:defRPr sz="1200">
                <a:solidFill>
                  <a:schemeClr val="accent1"/>
                </a:solidFill>
              </a:defRPr>
            </a:lvl1pPr>
          </a:lstStyle>
          <a:p>
            <a:fld id="{46A2B13E-79FA-4ADA-8313-D3C0B64A2350}" type="datetime1">
              <a:rPr lang="sv-SE" smtClean="0"/>
              <a:pPr/>
              <a:t>2024-10-24</a:t>
            </a:fld>
            <a:endParaRPr lang="sv-SE" dirty="0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5C0A3ABB-C906-40E9-AF35-0DB0B340322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164013" y="6443281"/>
            <a:ext cx="4114800" cy="182562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>
            <a:lvl1pPr algn="ctr">
              <a:defRPr sz="1200">
                <a:solidFill>
                  <a:schemeClr val="accent1"/>
                </a:solidFill>
              </a:defRPr>
            </a:lvl1pPr>
          </a:lstStyle>
          <a:p>
            <a:endParaRPr lang="sv-SE" dirty="0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37249AA9-CC7D-40E0-9894-3652F2EE8CF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991849" y="6443281"/>
            <a:ext cx="684213" cy="182562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fld id="{AE086683-F536-42AB-ABBC-F4803DFE8DBC}" type="slidenum">
              <a:rPr lang="sv-SE" smtClean="0"/>
              <a:pPr/>
              <a:t>‹#›</a:t>
            </a:fld>
            <a:endParaRPr lang="sv-SE" dirty="0"/>
          </a:p>
        </p:txBody>
      </p:sp>
      <p:pic>
        <p:nvPicPr>
          <p:cNvPr id="25" name="Bild 24">
            <a:extLst>
              <a:ext uri="{FF2B5EF4-FFF2-40B4-BE49-F238E27FC236}">
                <a16:creationId xmlns:a16="http://schemas.microsoft.com/office/drawing/2014/main" id="{D57C02D0-386B-BA28-F11B-9B0FD18E4563}"/>
              </a:ext>
            </a:extLst>
          </p:cNvPr>
          <p:cNvPicPr>
            <a:picLocks noChangeAspect="1"/>
          </p:cNvPicPr>
          <p:nvPr userDrawn="1"/>
        </p:nvPicPr>
        <p:blipFill>
          <a:blip r:embed="rId3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091426" y="409576"/>
            <a:ext cx="587402" cy="476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1382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60" r:id="rId2"/>
    <p:sldLayoutId id="2147483697" r:id="rId3"/>
    <p:sldLayoutId id="2147483682" r:id="rId4"/>
    <p:sldLayoutId id="2147483698" r:id="rId5"/>
    <p:sldLayoutId id="2147483683" r:id="rId6"/>
    <p:sldLayoutId id="2147483699" r:id="rId7"/>
    <p:sldLayoutId id="2147483685" r:id="rId8"/>
    <p:sldLayoutId id="2147483693" r:id="rId9"/>
    <p:sldLayoutId id="2147483661" r:id="rId10"/>
    <p:sldLayoutId id="2147483687" r:id="rId11"/>
    <p:sldLayoutId id="2147483686" r:id="rId12"/>
    <p:sldLayoutId id="2147483662" r:id="rId13"/>
    <p:sldLayoutId id="2147483680" r:id="rId14"/>
    <p:sldLayoutId id="2147483681" r:id="rId15"/>
    <p:sldLayoutId id="2147483688" r:id="rId16"/>
    <p:sldLayoutId id="2147483668" r:id="rId17"/>
    <p:sldLayoutId id="2147483691" r:id="rId18"/>
    <p:sldLayoutId id="2147483696" r:id="rId19"/>
    <p:sldLayoutId id="2147483664" r:id="rId20"/>
    <p:sldLayoutId id="2147483692" r:id="rId21"/>
    <p:sldLayoutId id="2147483665" r:id="rId22"/>
    <p:sldLayoutId id="2147483689" r:id="rId23"/>
    <p:sldLayoutId id="2147483674" r:id="rId24"/>
    <p:sldLayoutId id="2147483695" r:id="rId25"/>
    <p:sldLayoutId id="2147483666" r:id="rId26"/>
    <p:sldLayoutId id="2147483667" r:id="rId27"/>
    <p:sldLayoutId id="2147483654" r:id="rId28"/>
    <p:sldLayoutId id="2147483684" r:id="rId29"/>
    <p:sldLayoutId id="2147483658" r:id="rId30"/>
    <p:sldLayoutId id="2147483677" r:id="rId31"/>
    <p:sldLayoutId id="2147483678" r:id="rId32"/>
    <p:sldLayoutId id="2147483671" r:id="rId33"/>
    <p:sldLayoutId id="2147483672" r:id="rId34"/>
    <p:sldLayoutId id="2147483694" r:id="rId35"/>
  </p:sldLayoutIdLst>
  <mc:AlternateContent xmlns:mc="http://schemas.openxmlformats.org/markup-compatibility/2006" xmlns:p14="http://schemas.microsoft.com/office/powerpoint/2010/main">
    <mc:Choice Requires="p14">
      <p:transition spd="slow" p14:dur="2000" advClick="0" advTm="10000">
        <p:fade/>
      </p:transition>
    </mc:Choice>
    <mc:Fallback xmlns="">
      <p:transition spd="slow" advClick="0" advTm="10000">
        <p:fade/>
      </p:transition>
    </mc:Fallback>
  </mc:AlternateContent>
  <p:hf hdr="0" ftr="0" dt="0"/>
  <p:txStyles>
    <p:titleStyle>
      <a:lvl1pPr algn="l" defTabSz="914418" rtl="0" eaLnBrk="1" latinLnBrk="0" hangingPunct="1">
        <a:lnSpc>
          <a:spcPct val="100000"/>
        </a:lnSpc>
        <a:spcBef>
          <a:spcPct val="0"/>
        </a:spcBef>
        <a:buNone/>
        <a:defRPr sz="2800" b="1" kern="1200" spc="-40" baseline="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16000" indent="-228605" algn="l" defTabSz="914418" rtl="0" eaLnBrk="1" latinLnBrk="0" hangingPunct="1">
        <a:lnSpc>
          <a:spcPct val="90000"/>
        </a:lnSpc>
        <a:spcBef>
          <a:spcPts val="600"/>
        </a:spcBef>
        <a:spcAft>
          <a:spcPts val="600"/>
        </a:spcAft>
        <a:buFont typeface="Arial" panose="020B0604020202020204" pitchFamily="34" charset="0"/>
        <a:buChar char="•"/>
        <a:defRPr sz="2000" kern="1200">
          <a:solidFill>
            <a:schemeClr val="accent1"/>
          </a:solidFill>
          <a:latin typeface="+mn-lt"/>
          <a:ea typeface="+mn-ea"/>
          <a:cs typeface="+mn-cs"/>
        </a:defRPr>
      </a:lvl1pPr>
      <a:lvl2pPr marL="540000" indent="-288000" algn="l" defTabSz="914418" rtl="0" eaLnBrk="1" latinLnBrk="0" hangingPunct="1">
        <a:lnSpc>
          <a:spcPct val="90000"/>
        </a:lnSpc>
        <a:spcBef>
          <a:spcPts val="0"/>
        </a:spcBef>
        <a:spcAft>
          <a:spcPts val="400"/>
        </a:spcAft>
        <a:buFont typeface="Arial" panose="020B0604020202020204" pitchFamily="34" charset="0"/>
        <a:buChar char="−"/>
        <a:defRPr lang="sv-SE" sz="1800" b="0" kern="1200" dirty="0">
          <a:solidFill>
            <a:schemeClr val="accent1"/>
          </a:solidFill>
          <a:latin typeface="+mn-lt"/>
          <a:ea typeface="+mn-ea"/>
          <a:cs typeface="+mn-cs"/>
        </a:defRPr>
      </a:lvl2pPr>
      <a:lvl3pPr marL="828000" indent="-228605" algn="l" defTabSz="914418" rtl="0" eaLnBrk="1" latinLnBrk="0" hangingPunct="1">
        <a:lnSpc>
          <a:spcPct val="90000"/>
        </a:lnSpc>
        <a:spcBef>
          <a:spcPts val="0"/>
        </a:spcBef>
        <a:spcAft>
          <a:spcPts val="400"/>
        </a:spcAft>
        <a:buFont typeface="Arial" panose="020B0604020202020204" pitchFamily="34" charset="0"/>
        <a:buChar char="•"/>
        <a:defRPr sz="1600" i="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080000" indent="-228605" algn="l" defTabSz="914418" rtl="0" eaLnBrk="1" latinLnBrk="0" hangingPunct="1">
        <a:lnSpc>
          <a:spcPct val="90000"/>
        </a:lnSpc>
        <a:spcBef>
          <a:spcPts val="0"/>
        </a:spcBef>
        <a:spcAft>
          <a:spcPts val="400"/>
        </a:spcAft>
        <a:buFont typeface="Arial" panose="020B0604020202020204" pitchFamily="34" charset="0"/>
        <a:buChar char="−"/>
        <a:defRPr sz="14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32000" indent="-228605" algn="l" defTabSz="914418" rtl="0" eaLnBrk="1" latinLnBrk="0" hangingPunct="1">
        <a:lnSpc>
          <a:spcPct val="90000"/>
        </a:lnSpc>
        <a:spcBef>
          <a:spcPts val="0"/>
        </a:spcBef>
        <a:spcAft>
          <a:spcPts val="400"/>
        </a:spcAft>
        <a:buFont typeface="Arial" panose="020B0604020202020204" pitchFamily="34" charset="0"/>
        <a:buChar char="•"/>
        <a:defRPr sz="1400" kern="1200">
          <a:solidFill>
            <a:schemeClr val="accent1"/>
          </a:solidFill>
          <a:latin typeface="+mn-lt"/>
          <a:ea typeface="+mn-ea"/>
          <a:cs typeface="+mn-cs"/>
        </a:defRPr>
      </a:lvl5pPr>
      <a:lvl6pPr marL="1584000" indent="-228605" algn="l" defTabSz="914418" rtl="0" eaLnBrk="1" latinLnBrk="0" hangingPunct="1">
        <a:lnSpc>
          <a:spcPct val="90000"/>
        </a:lnSpc>
        <a:spcBef>
          <a:spcPts val="0"/>
        </a:spcBef>
        <a:spcAft>
          <a:spcPts val="400"/>
        </a:spcAft>
        <a:buFont typeface="Arial" panose="020B0604020202020204" pitchFamily="34" charset="0"/>
        <a:buChar char="−"/>
        <a:defRPr sz="1400" kern="1200">
          <a:solidFill>
            <a:schemeClr val="accent1"/>
          </a:solidFill>
          <a:latin typeface="+mn-lt"/>
          <a:ea typeface="+mn-ea"/>
          <a:cs typeface="+mn-cs"/>
        </a:defRPr>
      </a:lvl6pPr>
      <a:lvl7pPr marL="1836000" indent="-228605" algn="l" defTabSz="914418" rtl="0" eaLnBrk="1" latinLnBrk="0" hangingPunct="1">
        <a:lnSpc>
          <a:spcPct val="90000"/>
        </a:lnSpc>
        <a:spcBef>
          <a:spcPts val="0"/>
        </a:spcBef>
        <a:spcAft>
          <a:spcPts val="400"/>
        </a:spcAft>
        <a:buFont typeface="Arial" panose="020B0604020202020204" pitchFamily="34" charset="0"/>
        <a:buChar char="•"/>
        <a:defRPr sz="1400" kern="1200">
          <a:solidFill>
            <a:schemeClr val="accent1"/>
          </a:solidFill>
          <a:latin typeface="+mn-lt"/>
          <a:ea typeface="+mn-ea"/>
          <a:cs typeface="+mn-cs"/>
        </a:defRPr>
      </a:lvl7pPr>
      <a:lvl8pPr marL="2088000" indent="-228605" algn="l" defTabSz="914418" rtl="0" eaLnBrk="1" latinLnBrk="0" hangingPunct="1">
        <a:lnSpc>
          <a:spcPct val="90000"/>
        </a:lnSpc>
        <a:spcBef>
          <a:spcPts val="0"/>
        </a:spcBef>
        <a:spcAft>
          <a:spcPts val="400"/>
        </a:spcAft>
        <a:buFont typeface="Arial" panose="020B0604020202020204" pitchFamily="34" charset="0"/>
        <a:buChar char="−"/>
        <a:defRPr sz="1400" kern="1200">
          <a:solidFill>
            <a:schemeClr val="accent1"/>
          </a:solidFill>
          <a:latin typeface="+mn-lt"/>
          <a:ea typeface="+mn-ea"/>
          <a:cs typeface="+mn-cs"/>
        </a:defRPr>
      </a:lvl8pPr>
      <a:lvl9pPr marL="2340000" indent="-228605" algn="l" defTabSz="914418" rtl="0" eaLnBrk="1" latinLnBrk="0" hangingPunct="1">
        <a:lnSpc>
          <a:spcPct val="90000"/>
        </a:lnSpc>
        <a:spcBef>
          <a:spcPts val="0"/>
        </a:spcBef>
        <a:spcAft>
          <a:spcPts val="400"/>
        </a:spcAft>
        <a:buFont typeface="Arial" panose="020B0604020202020204" pitchFamily="34" charset="0"/>
        <a:buChar char="•"/>
        <a:defRPr sz="1400" kern="1200">
          <a:solidFill>
            <a:schemeClr val="accent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9" algn="l" defTabSz="9144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18" algn="l" defTabSz="9144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27" algn="l" defTabSz="9144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37" algn="l" defTabSz="9144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46" algn="l" defTabSz="9144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55" algn="l" defTabSz="9144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64" algn="l" defTabSz="9144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73" algn="l" defTabSz="9144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483" userDrawn="1">
          <p15:clr>
            <a:srgbClr val="FF0000"/>
          </p15:clr>
        </p15:guide>
        <p15:guide id="2" pos="1494" userDrawn="1">
          <p15:clr>
            <a:srgbClr val="FF0000"/>
          </p15:clr>
        </p15:guide>
        <p15:guide id="3" pos="1655" userDrawn="1">
          <p15:clr>
            <a:srgbClr val="FF0000"/>
          </p15:clr>
        </p15:guide>
        <p15:guide id="4" pos="2667" userDrawn="1">
          <p15:clr>
            <a:srgbClr val="FF0000"/>
          </p15:clr>
        </p15:guide>
        <p15:guide id="5" pos="2828" userDrawn="1">
          <p15:clr>
            <a:srgbClr val="FF0000"/>
          </p15:clr>
        </p15:guide>
        <p15:guide id="6" pos="3840" userDrawn="1">
          <p15:clr>
            <a:srgbClr val="FF0000"/>
          </p15:clr>
        </p15:guide>
        <p15:guide id="7" pos="4001" userDrawn="1">
          <p15:clr>
            <a:srgbClr val="FF0000"/>
          </p15:clr>
        </p15:guide>
        <p15:guide id="8" pos="5012" userDrawn="1">
          <p15:clr>
            <a:srgbClr val="FF0000"/>
          </p15:clr>
        </p15:guide>
        <p15:guide id="9" pos="5173" userDrawn="1">
          <p15:clr>
            <a:srgbClr val="FF0000"/>
          </p15:clr>
        </p15:guide>
        <p15:guide id="10" pos="6185" userDrawn="1">
          <p15:clr>
            <a:srgbClr val="FF0000"/>
          </p15:clr>
        </p15:guide>
        <p15:guide id="11" pos="6346" userDrawn="1">
          <p15:clr>
            <a:srgbClr val="FF0000"/>
          </p15:clr>
        </p15:guide>
        <p15:guide id="12" pos="7357" userDrawn="1">
          <p15:clr>
            <a:srgbClr val="FF0000"/>
          </p15:clr>
        </p15:guide>
        <p15:guide id="13" orient="horz" pos="483" userDrawn="1">
          <p15:clr>
            <a:srgbClr val="FF0000"/>
          </p15:clr>
        </p15:guide>
        <p15:guide id="14" orient="horz" pos="4147" userDrawn="1">
          <p15:clr>
            <a:srgbClr val="FF0000"/>
          </p15:clr>
        </p15:guide>
        <p15:guide id="15" pos="6935" userDrawn="1">
          <p15:clr>
            <a:srgbClr val="547EBF"/>
          </p15:clr>
        </p15:guide>
        <p15:guide id="16" pos="6773" userDrawn="1">
          <p15:clr>
            <a:srgbClr val="547EBF"/>
          </p15:clr>
        </p15:guide>
        <p15:guide id="17" orient="horz" pos="3768" userDrawn="1">
          <p15:clr>
            <a:srgbClr val="FF0000"/>
          </p15:clr>
        </p15:guide>
        <p15:guide id="18" orient="horz" pos="913" userDrawn="1">
          <p15:clr>
            <a:srgbClr val="FF0000"/>
          </p15:clr>
        </p15:guide>
        <p15:guide id="19" orient="horz" pos="1003" userDrawn="1">
          <p15:clr>
            <a:srgbClr val="FF0000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nummer 1">
            <a:extLst>
              <a:ext uri="{FF2B5EF4-FFF2-40B4-BE49-F238E27FC236}">
                <a16:creationId xmlns:a16="http://schemas.microsoft.com/office/drawing/2014/main" id="{E51D140B-720E-D937-4D4A-D403EB16FB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086683-F536-42AB-ABBC-F4803DFE8DBC}" type="slidenum">
              <a:rPr lang="sv-SE" smtClean="0"/>
              <a:pPr/>
              <a:t>1</a:t>
            </a:fld>
            <a:endParaRPr lang="sv-SE" dirty="0"/>
          </a:p>
        </p:txBody>
      </p:sp>
      <p:sp>
        <p:nvSpPr>
          <p:cNvPr id="8" name="Rektangel 7">
            <a:extLst>
              <a:ext uri="{FF2B5EF4-FFF2-40B4-BE49-F238E27FC236}">
                <a16:creationId xmlns:a16="http://schemas.microsoft.com/office/drawing/2014/main" id="{CB3951C3-83B5-4449-B648-AB727AA9EFF8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pic>
        <p:nvPicPr>
          <p:cNvPr id="10" name="Bildobjekt 9">
            <a:extLst>
              <a:ext uri="{FF2B5EF4-FFF2-40B4-BE49-F238E27FC236}">
                <a16:creationId xmlns:a16="http://schemas.microsoft.com/office/drawing/2014/main" id="{2A9E4B61-736A-4E8E-805C-4CC1699C622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4340" y="969438"/>
            <a:ext cx="5363320" cy="45196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70059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0">
        <p:fade/>
      </p:transition>
    </mc:Choice>
    <mc:Fallback xmlns="">
      <p:transition spd="slow" advClick="0" advTm="5000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ruta 10">
            <a:extLst>
              <a:ext uri="{FF2B5EF4-FFF2-40B4-BE49-F238E27FC236}">
                <a16:creationId xmlns:a16="http://schemas.microsoft.com/office/drawing/2014/main" id="{9527F5E2-7840-6905-813C-A6418055BAAE}"/>
              </a:ext>
            </a:extLst>
          </p:cNvPr>
          <p:cNvSpPr txBox="1"/>
          <p:nvPr/>
        </p:nvSpPr>
        <p:spPr>
          <a:xfrm>
            <a:off x="8877702" y="300657"/>
            <a:ext cx="10223938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sv-SE" sz="4000" b="1" dirty="0">
              <a:solidFill>
                <a:srgbClr val="C8EBFA"/>
              </a:solidFill>
              <a:latin typeface="Ambit" panose="00000500000000000000" pitchFamily="50" charset="0"/>
            </a:endParaRPr>
          </a:p>
        </p:txBody>
      </p:sp>
      <p:sp>
        <p:nvSpPr>
          <p:cNvPr id="4" name="textruta 3">
            <a:extLst>
              <a:ext uri="{FF2B5EF4-FFF2-40B4-BE49-F238E27FC236}">
                <a16:creationId xmlns:a16="http://schemas.microsoft.com/office/drawing/2014/main" id="{CEEEFB07-1E74-DA14-5321-357605D84F7D}"/>
              </a:ext>
            </a:extLst>
          </p:cNvPr>
          <p:cNvSpPr txBox="1"/>
          <p:nvPr/>
        </p:nvSpPr>
        <p:spPr>
          <a:xfrm>
            <a:off x="705587" y="2560769"/>
            <a:ext cx="8644476" cy="36933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sv-SE" dirty="0">
                <a:solidFill>
                  <a:schemeClr val="bg1"/>
                </a:solidFill>
              </a:rPr>
              <a:t>De kollektivavtalade försäkringarna kan ge dig extra ersättning.</a:t>
            </a:r>
            <a:br>
              <a:rPr lang="sv-SE" dirty="0">
                <a:solidFill>
                  <a:schemeClr val="bg1"/>
                </a:solidFill>
              </a:rPr>
            </a:br>
            <a:r>
              <a:rPr lang="sv-SE" dirty="0">
                <a:solidFill>
                  <a:schemeClr val="bg1"/>
                </a:solidFill>
              </a:rPr>
              <a:t> </a:t>
            </a:r>
          </a:p>
          <a:p>
            <a:pPr marL="0" indent="0">
              <a:buNone/>
            </a:pPr>
            <a:r>
              <a:rPr lang="sv-SE" b="1" dirty="0">
                <a:solidFill>
                  <a:schemeClr val="bg1"/>
                </a:solidFill>
              </a:rPr>
              <a:t>Vid sjukdom </a:t>
            </a:r>
            <a:br>
              <a:rPr lang="sv-SE" dirty="0">
                <a:solidFill>
                  <a:schemeClr val="bg1"/>
                </a:solidFill>
              </a:rPr>
            </a:br>
            <a:r>
              <a:rPr lang="sv-SE" dirty="0">
                <a:solidFill>
                  <a:schemeClr val="bg1"/>
                </a:solidFill>
              </a:rPr>
              <a:t>Anmäl din sjukskrivning när sjuklönen från arbetsgivaren upphör. </a:t>
            </a:r>
            <a:br>
              <a:rPr lang="sv-SE" dirty="0">
                <a:solidFill>
                  <a:schemeClr val="bg1"/>
                </a:solidFill>
              </a:rPr>
            </a:br>
            <a:endParaRPr lang="sv-SE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sv-SE" b="1" dirty="0">
                <a:solidFill>
                  <a:schemeClr val="bg1"/>
                </a:solidFill>
              </a:rPr>
              <a:t>Vid arbetsskada </a:t>
            </a:r>
            <a:br>
              <a:rPr lang="sv-SE" dirty="0">
                <a:solidFill>
                  <a:schemeClr val="bg1"/>
                </a:solidFill>
              </a:rPr>
            </a:br>
            <a:r>
              <a:rPr lang="sv-SE" dirty="0">
                <a:solidFill>
                  <a:schemeClr val="bg1"/>
                </a:solidFill>
              </a:rPr>
              <a:t>Anmäl om du skadat dig i jobbet eller på väg till eller från jobbet.</a:t>
            </a:r>
            <a:br>
              <a:rPr lang="sv-SE" dirty="0">
                <a:solidFill>
                  <a:schemeClr val="bg1"/>
                </a:solidFill>
              </a:rPr>
            </a:br>
            <a:br>
              <a:rPr lang="sv-SE" dirty="0">
                <a:solidFill>
                  <a:schemeClr val="bg1"/>
                </a:solidFill>
              </a:rPr>
            </a:br>
            <a:r>
              <a:rPr lang="sv-SE" b="1" dirty="0">
                <a:solidFill>
                  <a:schemeClr val="bg1"/>
                </a:solidFill>
              </a:rPr>
              <a:t>För mer information eller anmälan:</a:t>
            </a:r>
            <a:br>
              <a:rPr lang="sv-SE" dirty="0">
                <a:solidFill>
                  <a:schemeClr val="bg1"/>
                </a:solidFill>
              </a:rPr>
            </a:br>
            <a:r>
              <a:rPr lang="sv-SE" dirty="0">
                <a:solidFill>
                  <a:schemeClr val="bg1"/>
                </a:solidFill>
              </a:rPr>
              <a:t>afaforsakring.se</a:t>
            </a:r>
            <a:br>
              <a:rPr lang="sv-SE" dirty="0">
                <a:solidFill>
                  <a:schemeClr val="bg1"/>
                </a:solidFill>
              </a:rPr>
            </a:br>
            <a:endParaRPr lang="sv-SE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sv-SE" b="1" dirty="0"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  <a:t>Telefonnummer till </a:t>
            </a:r>
            <a:r>
              <a:rPr lang="sv-SE" b="1" dirty="0" err="1"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  <a:t>Afa</a:t>
            </a:r>
            <a:r>
              <a:rPr lang="sv-SE" b="1" dirty="0"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  <a:t> Försäkrings kundcenter:</a:t>
            </a:r>
            <a:br>
              <a:rPr lang="sv-SE" b="1" dirty="0"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</a:br>
            <a:r>
              <a:rPr lang="sv-SE" dirty="0">
                <a:solidFill>
                  <a:schemeClr val="bg1"/>
                </a:solidFill>
              </a:rPr>
              <a:t>0771-88 00 99</a:t>
            </a:r>
            <a:endParaRPr lang="sv-SE" b="1" dirty="0">
              <a:solidFill>
                <a:schemeClr val="bg1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6" name="textruta 5">
            <a:extLst>
              <a:ext uri="{FF2B5EF4-FFF2-40B4-BE49-F238E27FC236}">
                <a16:creationId xmlns:a16="http://schemas.microsoft.com/office/drawing/2014/main" id="{04200848-7D99-1FA8-DB25-1D876D31B531}"/>
              </a:ext>
            </a:extLst>
          </p:cNvPr>
          <p:cNvSpPr txBox="1"/>
          <p:nvPr/>
        </p:nvSpPr>
        <p:spPr>
          <a:xfrm>
            <a:off x="705587" y="473108"/>
            <a:ext cx="6165333" cy="19774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ts val="4900"/>
              </a:lnSpc>
            </a:pPr>
            <a:r>
              <a:rPr lang="sv-SE" sz="4800" b="1" dirty="0">
                <a:solidFill>
                  <a:schemeClr val="accent4">
                    <a:lumMod val="40000"/>
                    <a:lumOff val="60000"/>
                  </a:schemeClr>
                </a:solidFill>
                <a:latin typeface="+mj-lt"/>
                <a:cs typeface="Times New Roman" panose="02020603050405020304" pitchFamily="18" charset="0"/>
              </a:rPr>
              <a:t>Du är försäkrad via jobbet vid sjukdom och arbetsskada</a:t>
            </a:r>
            <a:endParaRPr lang="sv-SE" sz="4800" b="1" dirty="0">
              <a:solidFill>
                <a:schemeClr val="accent4">
                  <a:lumMod val="40000"/>
                  <a:lumOff val="60000"/>
                </a:schemeClr>
              </a:solidFill>
              <a:latin typeface="+mj-lt"/>
            </a:endParaRPr>
          </a:p>
        </p:txBody>
      </p:sp>
      <p:grpSp>
        <p:nvGrpSpPr>
          <p:cNvPr id="5" name="Grupp 4">
            <a:extLst>
              <a:ext uri="{FF2B5EF4-FFF2-40B4-BE49-F238E27FC236}">
                <a16:creationId xmlns:a16="http://schemas.microsoft.com/office/drawing/2014/main" id="{265F8FAE-6064-71C0-D502-423A71EBEA9D}"/>
              </a:ext>
            </a:extLst>
          </p:cNvPr>
          <p:cNvGrpSpPr/>
          <p:nvPr/>
        </p:nvGrpSpPr>
        <p:grpSpPr>
          <a:xfrm>
            <a:off x="6962466" y="1313645"/>
            <a:ext cx="4775194" cy="4931365"/>
            <a:chOff x="5957442" y="1586698"/>
            <a:chExt cx="4230634" cy="4368996"/>
          </a:xfrm>
        </p:grpSpPr>
        <p:sp>
          <p:nvSpPr>
            <p:cNvPr id="2" name="Frihandsfigur: Form 1">
              <a:extLst>
                <a:ext uri="{FF2B5EF4-FFF2-40B4-BE49-F238E27FC236}">
                  <a16:creationId xmlns:a16="http://schemas.microsoft.com/office/drawing/2014/main" id="{D40B28E9-5926-0BBF-72ED-B6469C2B665F}"/>
                </a:ext>
              </a:extLst>
            </p:cNvPr>
            <p:cNvSpPr/>
            <p:nvPr/>
          </p:nvSpPr>
          <p:spPr>
            <a:xfrm>
              <a:off x="8937181" y="3071307"/>
              <a:ext cx="376250" cy="608389"/>
            </a:xfrm>
            <a:custGeom>
              <a:avLst/>
              <a:gdLst>
                <a:gd name="connsiteX0" fmla="*/ 341104 w 376250"/>
                <a:gd name="connsiteY0" fmla="*/ 175135 h 608389"/>
                <a:gd name="connsiteX1" fmla="*/ 341104 w 376250"/>
                <a:gd name="connsiteY1" fmla="*/ 175135 h 608389"/>
                <a:gd name="connsiteX2" fmla="*/ 368332 w 376250"/>
                <a:gd name="connsiteY2" fmla="*/ 168735 h 608389"/>
                <a:gd name="connsiteX3" fmla="*/ 376250 w 376250"/>
                <a:gd name="connsiteY3" fmla="*/ 169983 h 608389"/>
                <a:gd name="connsiteX4" fmla="*/ 371586 w 376250"/>
                <a:gd name="connsiteY4" fmla="*/ 224275 h 608389"/>
                <a:gd name="connsiteX5" fmla="*/ 352060 w 376250"/>
                <a:gd name="connsiteY5" fmla="*/ 296954 h 608389"/>
                <a:gd name="connsiteX6" fmla="*/ 342297 w 376250"/>
                <a:gd name="connsiteY6" fmla="*/ 362528 h 608389"/>
                <a:gd name="connsiteX7" fmla="*/ 310189 w 376250"/>
                <a:gd name="connsiteY7" fmla="*/ 434231 h 608389"/>
                <a:gd name="connsiteX8" fmla="*/ 267774 w 376250"/>
                <a:gd name="connsiteY8" fmla="*/ 485269 h 608389"/>
                <a:gd name="connsiteX9" fmla="*/ 235394 w 376250"/>
                <a:gd name="connsiteY9" fmla="*/ 576281 h 608389"/>
                <a:gd name="connsiteX10" fmla="*/ 236099 w 376250"/>
                <a:gd name="connsiteY10" fmla="*/ 608390 h 608389"/>
                <a:gd name="connsiteX11" fmla="*/ 43336 w 376250"/>
                <a:gd name="connsiteY11" fmla="*/ 604756 h 608389"/>
                <a:gd name="connsiteX12" fmla="*/ 71161 w 376250"/>
                <a:gd name="connsiteY12" fmla="*/ 509405 h 608389"/>
                <a:gd name="connsiteX13" fmla="*/ 6346 w 376250"/>
                <a:gd name="connsiteY13" fmla="*/ 377444 h 608389"/>
                <a:gd name="connsiteX14" fmla="*/ 0 w 376250"/>
                <a:gd name="connsiteY14" fmla="*/ 254214 h 608389"/>
                <a:gd name="connsiteX15" fmla="*/ 54835 w 376250"/>
                <a:gd name="connsiteY15" fmla="*/ 112490 h 608389"/>
                <a:gd name="connsiteX16" fmla="*/ 92259 w 376250"/>
                <a:gd name="connsiteY16" fmla="*/ 91934 h 608389"/>
                <a:gd name="connsiteX17" fmla="*/ 135270 w 376250"/>
                <a:gd name="connsiteY17" fmla="*/ 29885 h 608389"/>
                <a:gd name="connsiteX18" fmla="*/ 203393 w 376250"/>
                <a:gd name="connsiteY18" fmla="*/ 1627 h 608389"/>
                <a:gd name="connsiteX19" fmla="*/ 280032 w 376250"/>
                <a:gd name="connsiteY19" fmla="*/ 0 h 608389"/>
                <a:gd name="connsiteX20" fmla="*/ 282202 w 376250"/>
                <a:gd name="connsiteY20" fmla="*/ 9220 h 608389"/>
                <a:gd name="connsiteX21" fmla="*/ 268425 w 376250"/>
                <a:gd name="connsiteY21" fmla="*/ 65682 h 608389"/>
                <a:gd name="connsiteX22" fmla="*/ 224818 w 376250"/>
                <a:gd name="connsiteY22" fmla="*/ 103975 h 608389"/>
                <a:gd name="connsiteX23" fmla="*/ 193359 w 376250"/>
                <a:gd name="connsiteY23" fmla="*/ 178444 h 608389"/>
                <a:gd name="connsiteX24" fmla="*/ 197752 w 376250"/>
                <a:gd name="connsiteY24" fmla="*/ 249008 h 608389"/>
                <a:gd name="connsiteX25" fmla="*/ 218363 w 376250"/>
                <a:gd name="connsiteY25" fmla="*/ 297714 h 608389"/>
                <a:gd name="connsiteX26" fmla="*/ 246296 w 376250"/>
                <a:gd name="connsiteY26" fmla="*/ 318812 h 608389"/>
                <a:gd name="connsiteX27" fmla="*/ 246296 w 376250"/>
                <a:gd name="connsiteY27" fmla="*/ 318812 h 608389"/>
                <a:gd name="connsiteX28" fmla="*/ 290880 w 376250"/>
                <a:gd name="connsiteY28" fmla="*/ 289578 h 608389"/>
                <a:gd name="connsiteX29" fmla="*/ 296683 w 376250"/>
                <a:gd name="connsiteY29" fmla="*/ 265062 h 608389"/>
                <a:gd name="connsiteX30" fmla="*/ 308507 w 376250"/>
                <a:gd name="connsiteY30" fmla="*/ 223895 h 608389"/>
                <a:gd name="connsiteX31" fmla="*/ 312412 w 376250"/>
                <a:gd name="connsiteY31" fmla="*/ 213048 h 608389"/>
                <a:gd name="connsiteX32" fmla="*/ 341158 w 376250"/>
                <a:gd name="connsiteY32" fmla="*/ 175298 h 6083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376250" h="608389">
                  <a:moveTo>
                    <a:pt x="341104" y="175135"/>
                  </a:moveTo>
                  <a:lnTo>
                    <a:pt x="341104" y="175135"/>
                  </a:lnTo>
                  <a:cubicBezTo>
                    <a:pt x="349023" y="169549"/>
                    <a:pt x="358786" y="167271"/>
                    <a:pt x="368332" y="168735"/>
                  </a:cubicBezTo>
                  <a:lnTo>
                    <a:pt x="376250" y="169983"/>
                  </a:lnTo>
                  <a:lnTo>
                    <a:pt x="371586" y="224275"/>
                  </a:lnTo>
                  <a:lnTo>
                    <a:pt x="352060" y="296954"/>
                  </a:lnTo>
                  <a:lnTo>
                    <a:pt x="342297" y="362528"/>
                  </a:lnTo>
                  <a:cubicBezTo>
                    <a:pt x="338338" y="388942"/>
                    <a:pt x="327273" y="413729"/>
                    <a:pt x="310189" y="434231"/>
                  </a:cubicBezTo>
                  <a:lnTo>
                    <a:pt x="267774" y="485269"/>
                  </a:lnTo>
                  <a:cubicBezTo>
                    <a:pt x="267774" y="485269"/>
                    <a:pt x="235882" y="571454"/>
                    <a:pt x="235394" y="576281"/>
                  </a:cubicBezTo>
                  <a:lnTo>
                    <a:pt x="236099" y="608390"/>
                  </a:lnTo>
                  <a:lnTo>
                    <a:pt x="43336" y="604756"/>
                  </a:lnTo>
                  <a:lnTo>
                    <a:pt x="71161" y="509405"/>
                  </a:lnTo>
                  <a:lnTo>
                    <a:pt x="6346" y="377444"/>
                  </a:lnTo>
                  <a:lnTo>
                    <a:pt x="0" y="254214"/>
                  </a:lnTo>
                  <a:lnTo>
                    <a:pt x="54835" y="112490"/>
                  </a:lnTo>
                  <a:lnTo>
                    <a:pt x="92259" y="91934"/>
                  </a:lnTo>
                  <a:lnTo>
                    <a:pt x="135270" y="29885"/>
                  </a:lnTo>
                  <a:lnTo>
                    <a:pt x="203393" y="1627"/>
                  </a:lnTo>
                  <a:lnTo>
                    <a:pt x="280032" y="0"/>
                  </a:lnTo>
                  <a:lnTo>
                    <a:pt x="282202" y="9220"/>
                  </a:lnTo>
                  <a:cubicBezTo>
                    <a:pt x="286920" y="29180"/>
                    <a:pt x="281822" y="50170"/>
                    <a:pt x="268425" y="65682"/>
                  </a:cubicBezTo>
                  <a:lnTo>
                    <a:pt x="224818" y="103975"/>
                  </a:lnTo>
                  <a:lnTo>
                    <a:pt x="193359" y="178444"/>
                  </a:lnTo>
                  <a:lnTo>
                    <a:pt x="197752" y="249008"/>
                  </a:lnTo>
                  <a:lnTo>
                    <a:pt x="218363" y="297714"/>
                  </a:lnTo>
                  <a:cubicBezTo>
                    <a:pt x="224655" y="309158"/>
                    <a:pt x="236587" y="317402"/>
                    <a:pt x="246296" y="318812"/>
                  </a:cubicBezTo>
                  <a:lnTo>
                    <a:pt x="246296" y="318812"/>
                  </a:lnTo>
                  <a:cubicBezTo>
                    <a:pt x="266418" y="321795"/>
                    <a:pt x="285564" y="309212"/>
                    <a:pt x="290880" y="289578"/>
                  </a:cubicBezTo>
                  <a:cubicBezTo>
                    <a:pt x="292669" y="282961"/>
                    <a:pt x="294839" y="273469"/>
                    <a:pt x="296683" y="265062"/>
                  </a:cubicBezTo>
                  <a:cubicBezTo>
                    <a:pt x="299720" y="251123"/>
                    <a:pt x="303680" y="237346"/>
                    <a:pt x="308507" y="223895"/>
                  </a:cubicBezTo>
                  <a:lnTo>
                    <a:pt x="312412" y="213048"/>
                  </a:lnTo>
                  <a:cubicBezTo>
                    <a:pt x="317890" y="197807"/>
                    <a:pt x="327924" y="184627"/>
                    <a:pt x="341158" y="175298"/>
                  </a:cubicBezTo>
                  <a:close/>
                </a:path>
              </a:pathLst>
            </a:custGeom>
            <a:solidFill>
              <a:srgbClr val="FAD1CC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7" name="Frihandsfigur: Form 6">
              <a:extLst>
                <a:ext uri="{FF2B5EF4-FFF2-40B4-BE49-F238E27FC236}">
                  <a16:creationId xmlns:a16="http://schemas.microsoft.com/office/drawing/2014/main" id="{0F90013C-6610-A2A9-469C-B282DD3E9934}"/>
                </a:ext>
              </a:extLst>
            </p:cNvPr>
            <p:cNvSpPr/>
            <p:nvPr/>
          </p:nvSpPr>
          <p:spPr>
            <a:xfrm>
              <a:off x="6469831" y="5196414"/>
              <a:ext cx="574491" cy="463194"/>
            </a:xfrm>
            <a:custGeom>
              <a:avLst/>
              <a:gdLst>
                <a:gd name="connsiteX0" fmla="*/ 156043 w 574491"/>
                <a:gd name="connsiteY0" fmla="*/ 147040 h 463194"/>
                <a:gd name="connsiteX1" fmla="*/ 274066 w 574491"/>
                <a:gd name="connsiteY1" fmla="*/ 150294 h 463194"/>
                <a:gd name="connsiteX2" fmla="*/ 281008 w 574491"/>
                <a:gd name="connsiteY2" fmla="*/ 132124 h 463194"/>
                <a:gd name="connsiteX3" fmla="*/ 214241 w 574491"/>
                <a:gd name="connsiteY3" fmla="*/ 80110 h 463194"/>
                <a:gd name="connsiteX4" fmla="*/ 177793 w 574491"/>
                <a:gd name="connsiteY4" fmla="*/ 58197 h 463194"/>
                <a:gd name="connsiteX5" fmla="*/ 153874 w 574491"/>
                <a:gd name="connsiteY5" fmla="*/ 10414 h 463194"/>
                <a:gd name="connsiteX6" fmla="*/ 154959 w 574491"/>
                <a:gd name="connsiteY6" fmla="*/ 0 h 463194"/>
                <a:gd name="connsiteX7" fmla="*/ 207027 w 574491"/>
                <a:gd name="connsiteY7" fmla="*/ 4556 h 463194"/>
                <a:gd name="connsiteX8" fmla="*/ 366867 w 574491"/>
                <a:gd name="connsiteY8" fmla="*/ 61994 h 463194"/>
                <a:gd name="connsiteX9" fmla="*/ 473445 w 574491"/>
                <a:gd name="connsiteY9" fmla="*/ 132504 h 463194"/>
                <a:gd name="connsiteX10" fmla="*/ 574491 w 574491"/>
                <a:gd name="connsiteY10" fmla="*/ 163908 h 463194"/>
                <a:gd name="connsiteX11" fmla="*/ 527846 w 574491"/>
                <a:gd name="connsiteY11" fmla="*/ 463194 h 463194"/>
                <a:gd name="connsiteX12" fmla="*/ 245265 w 574491"/>
                <a:gd name="connsiteY12" fmla="*/ 429946 h 463194"/>
                <a:gd name="connsiteX13" fmla="*/ 178769 w 574491"/>
                <a:gd name="connsiteY13" fmla="*/ 376739 h 463194"/>
                <a:gd name="connsiteX14" fmla="*/ 175460 w 574491"/>
                <a:gd name="connsiteY14" fmla="*/ 326840 h 463194"/>
                <a:gd name="connsiteX15" fmla="*/ 135541 w 574491"/>
                <a:gd name="connsiteY15" fmla="*/ 266960 h 463194"/>
                <a:gd name="connsiteX16" fmla="*/ 115582 w 574491"/>
                <a:gd name="connsiteY16" fmla="*/ 217061 h 463194"/>
                <a:gd name="connsiteX17" fmla="*/ 44313 w 574491"/>
                <a:gd name="connsiteY17" fmla="*/ 164505 h 463194"/>
                <a:gd name="connsiteX18" fmla="*/ 0 w 574491"/>
                <a:gd name="connsiteY18" fmla="*/ 95622 h 463194"/>
                <a:gd name="connsiteX19" fmla="*/ 0 w 574491"/>
                <a:gd name="connsiteY19" fmla="*/ 37099 h 463194"/>
                <a:gd name="connsiteX20" fmla="*/ 23648 w 574491"/>
                <a:gd name="connsiteY20" fmla="*/ 20719 h 463194"/>
                <a:gd name="connsiteX21" fmla="*/ 23648 w 574491"/>
                <a:gd name="connsiteY21" fmla="*/ 20719 h 463194"/>
                <a:gd name="connsiteX22" fmla="*/ 52774 w 574491"/>
                <a:gd name="connsiteY22" fmla="*/ 53587 h 463194"/>
                <a:gd name="connsiteX23" fmla="*/ 58740 w 574491"/>
                <a:gd name="connsiteY23" fmla="*/ 77940 h 463194"/>
                <a:gd name="connsiteX24" fmla="*/ 98822 w 574491"/>
                <a:gd name="connsiteY24" fmla="*/ 122253 h 463194"/>
                <a:gd name="connsiteX25" fmla="*/ 156097 w 574491"/>
                <a:gd name="connsiteY25" fmla="*/ 146877 h 4631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574491" h="463194">
                  <a:moveTo>
                    <a:pt x="156043" y="147040"/>
                  </a:moveTo>
                  <a:lnTo>
                    <a:pt x="274066" y="150294"/>
                  </a:lnTo>
                  <a:cubicBezTo>
                    <a:pt x="283937" y="150728"/>
                    <a:pt x="288656" y="138362"/>
                    <a:pt x="281008" y="132124"/>
                  </a:cubicBezTo>
                  <a:lnTo>
                    <a:pt x="214241" y="80110"/>
                  </a:lnTo>
                  <a:lnTo>
                    <a:pt x="177793" y="58197"/>
                  </a:lnTo>
                  <a:cubicBezTo>
                    <a:pt x="161250" y="48272"/>
                    <a:pt x="151921" y="29614"/>
                    <a:pt x="153874" y="10414"/>
                  </a:cubicBezTo>
                  <a:lnTo>
                    <a:pt x="154959" y="0"/>
                  </a:lnTo>
                  <a:lnTo>
                    <a:pt x="207027" y="4556"/>
                  </a:lnTo>
                  <a:lnTo>
                    <a:pt x="366867" y="61994"/>
                  </a:lnTo>
                  <a:lnTo>
                    <a:pt x="473445" y="132504"/>
                  </a:lnTo>
                  <a:lnTo>
                    <a:pt x="574491" y="163908"/>
                  </a:lnTo>
                  <a:lnTo>
                    <a:pt x="527846" y="463194"/>
                  </a:lnTo>
                  <a:lnTo>
                    <a:pt x="245265" y="429946"/>
                  </a:lnTo>
                  <a:cubicBezTo>
                    <a:pt x="245265" y="429946"/>
                    <a:pt x="182078" y="383410"/>
                    <a:pt x="178769" y="376739"/>
                  </a:cubicBezTo>
                  <a:cubicBezTo>
                    <a:pt x="175460" y="370067"/>
                    <a:pt x="175460" y="326840"/>
                    <a:pt x="175460" y="326840"/>
                  </a:cubicBezTo>
                  <a:lnTo>
                    <a:pt x="135541" y="266960"/>
                  </a:lnTo>
                  <a:lnTo>
                    <a:pt x="115582" y="217061"/>
                  </a:lnTo>
                  <a:lnTo>
                    <a:pt x="44313" y="164505"/>
                  </a:lnTo>
                  <a:lnTo>
                    <a:pt x="0" y="95622"/>
                  </a:lnTo>
                  <a:lnTo>
                    <a:pt x="0" y="37099"/>
                  </a:lnTo>
                  <a:cubicBezTo>
                    <a:pt x="0" y="24895"/>
                    <a:pt x="12204" y="16434"/>
                    <a:pt x="23648" y="20719"/>
                  </a:cubicBezTo>
                  <a:lnTo>
                    <a:pt x="23648" y="20719"/>
                  </a:lnTo>
                  <a:cubicBezTo>
                    <a:pt x="38184" y="26197"/>
                    <a:pt x="49086" y="38509"/>
                    <a:pt x="52774" y="53587"/>
                  </a:cubicBezTo>
                  <a:lnTo>
                    <a:pt x="58740" y="77940"/>
                  </a:lnTo>
                  <a:lnTo>
                    <a:pt x="98822" y="122253"/>
                  </a:lnTo>
                  <a:lnTo>
                    <a:pt x="156097" y="146877"/>
                  </a:lnTo>
                  <a:close/>
                </a:path>
              </a:pathLst>
            </a:custGeom>
            <a:solidFill>
              <a:srgbClr val="FAD1CC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8" name="Frihandsfigur: Form 7">
              <a:extLst>
                <a:ext uri="{FF2B5EF4-FFF2-40B4-BE49-F238E27FC236}">
                  <a16:creationId xmlns:a16="http://schemas.microsoft.com/office/drawing/2014/main" id="{8F2EEC17-F138-A2DA-9525-2BD53C46742F}"/>
                </a:ext>
              </a:extLst>
            </p:cNvPr>
            <p:cNvSpPr/>
            <p:nvPr/>
          </p:nvSpPr>
          <p:spPr>
            <a:xfrm>
              <a:off x="7649566" y="4508999"/>
              <a:ext cx="1476580" cy="1200562"/>
            </a:xfrm>
            <a:custGeom>
              <a:avLst/>
              <a:gdLst>
                <a:gd name="connsiteX0" fmla="*/ 455655 w 1476580"/>
                <a:gd name="connsiteY0" fmla="*/ 53208 h 1200562"/>
                <a:gd name="connsiteX1" fmla="*/ 675103 w 1476580"/>
                <a:gd name="connsiteY1" fmla="*/ 0 h 1200562"/>
                <a:gd name="connsiteX2" fmla="*/ 774901 w 1476580"/>
                <a:gd name="connsiteY2" fmla="*/ 133046 h 1200562"/>
                <a:gd name="connsiteX3" fmla="*/ 987732 w 1476580"/>
                <a:gd name="connsiteY3" fmla="*/ 236153 h 1200562"/>
                <a:gd name="connsiteX4" fmla="*/ 1290381 w 1476580"/>
                <a:gd name="connsiteY4" fmla="*/ 236153 h 1200562"/>
                <a:gd name="connsiteX5" fmla="*/ 1452608 w 1476580"/>
                <a:gd name="connsiteY5" fmla="*/ 311490 h 1200562"/>
                <a:gd name="connsiteX6" fmla="*/ 1476581 w 1476580"/>
                <a:gd name="connsiteY6" fmla="*/ 518788 h 1200562"/>
                <a:gd name="connsiteX7" fmla="*/ 1330843 w 1476580"/>
                <a:gd name="connsiteY7" fmla="*/ 947813 h 1200562"/>
                <a:gd name="connsiteX8" fmla="*/ 1084167 w 1476580"/>
                <a:gd name="connsiteY8" fmla="*/ 1200563 h 1200562"/>
                <a:gd name="connsiteX9" fmla="*/ 385796 w 1476580"/>
                <a:gd name="connsiteY9" fmla="*/ 1114107 h 1200562"/>
                <a:gd name="connsiteX10" fmla="*/ 76530 w 1476580"/>
                <a:gd name="connsiteY10" fmla="*/ 997712 h 1200562"/>
                <a:gd name="connsiteX11" fmla="*/ 0 w 1476580"/>
                <a:gd name="connsiteY11" fmla="*/ 761559 h 1200562"/>
                <a:gd name="connsiteX12" fmla="*/ 113087 w 1476580"/>
                <a:gd name="connsiteY12" fmla="*/ 352548 h 1200562"/>
                <a:gd name="connsiteX13" fmla="*/ 455655 w 1476580"/>
                <a:gd name="connsiteY13" fmla="*/ 53208 h 12005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476580" h="1200562">
                  <a:moveTo>
                    <a:pt x="455655" y="53208"/>
                  </a:moveTo>
                  <a:lnTo>
                    <a:pt x="675103" y="0"/>
                  </a:lnTo>
                  <a:lnTo>
                    <a:pt x="774901" y="133046"/>
                  </a:lnTo>
                  <a:lnTo>
                    <a:pt x="987732" y="236153"/>
                  </a:lnTo>
                  <a:lnTo>
                    <a:pt x="1290381" y="236153"/>
                  </a:lnTo>
                  <a:lnTo>
                    <a:pt x="1452608" y="311490"/>
                  </a:lnTo>
                  <a:lnTo>
                    <a:pt x="1476581" y="518788"/>
                  </a:lnTo>
                  <a:lnTo>
                    <a:pt x="1330843" y="947813"/>
                  </a:lnTo>
                  <a:lnTo>
                    <a:pt x="1084167" y="1200563"/>
                  </a:lnTo>
                  <a:lnTo>
                    <a:pt x="385796" y="1114107"/>
                  </a:lnTo>
                  <a:lnTo>
                    <a:pt x="76530" y="997712"/>
                  </a:lnTo>
                  <a:lnTo>
                    <a:pt x="0" y="761559"/>
                  </a:lnTo>
                  <a:lnTo>
                    <a:pt x="113087" y="352548"/>
                  </a:lnTo>
                  <a:lnTo>
                    <a:pt x="455655" y="53208"/>
                  </a:lnTo>
                  <a:close/>
                </a:path>
              </a:pathLst>
            </a:custGeom>
            <a:solidFill>
              <a:schemeClr val="accent4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9" name="Frihandsfigur: Form 8">
              <a:extLst>
                <a:ext uri="{FF2B5EF4-FFF2-40B4-BE49-F238E27FC236}">
                  <a16:creationId xmlns:a16="http://schemas.microsoft.com/office/drawing/2014/main" id="{5BBE5287-ABE5-6CCC-7A43-4D9D56302B2C}"/>
                </a:ext>
              </a:extLst>
            </p:cNvPr>
            <p:cNvSpPr/>
            <p:nvPr/>
          </p:nvSpPr>
          <p:spPr>
            <a:xfrm>
              <a:off x="7762653" y="2280839"/>
              <a:ext cx="249441" cy="282635"/>
            </a:xfrm>
            <a:custGeom>
              <a:avLst/>
              <a:gdLst>
                <a:gd name="connsiteX0" fmla="*/ 199542 w 249441"/>
                <a:gd name="connsiteY0" fmla="*/ 26577 h 282635"/>
                <a:gd name="connsiteX1" fmla="*/ 249441 w 249441"/>
                <a:gd name="connsiteY1" fmla="*/ 266039 h 282635"/>
                <a:gd name="connsiteX2" fmla="*/ 0 w 249441"/>
                <a:gd name="connsiteY2" fmla="*/ 282635 h 282635"/>
                <a:gd name="connsiteX3" fmla="*/ 0 w 249441"/>
                <a:gd name="connsiteY3" fmla="*/ 0 h 282635"/>
                <a:gd name="connsiteX4" fmla="*/ 199542 w 249441"/>
                <a:gd name="connsiteY4" fmla="*/ 26577 h 2826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49441" h="282635">
                  <a:moveTo>
                    <a:pt x="199542" y="26577"/>
                  </a:moveTo>
                  <a:lnTo>
                    <a:pt x="249441" y="266039"/>
                  </a:lnTo>
                  <a:lnTo>
                    <a:pt x="0" y="282635"/>
                  </a:lnTo>
                  <a:lnTo>
                    <a:pt x="0" y="0"/>
                  </a:lnTo>
                  <a:lnTo>
                    <a:pt x="199542" y="26577"/>
                  </a:lnTo>
                  <a:close/>
                </a:path>
              </a:pathLst>
            </a:custGeom>
            <a:solidFill>
              <a:srgbClr val="003CD2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10" name="Frihandsfigur: Form 9">
              <a:extLst>
                <a:ext uri="{FF2B5EF4-FFF2-40B4-BE49-F238E27FC236}">
                  <a16:creationId xmlns:a16="http://schemas.microsoft.com/office/drawing/2014/main" id="{A46B2CF5-8DB9-E22F-5E21-E9A98BC3B1C6}"/>
                </a:ext>
              </a:extLst>
            </p:cNvPr>
            <p:cNvSpPr/>
            <p:nvPr/>
          </p:nvSpPr>
          <p:spPr>
            <a:xfrm>
              <a:off x="6302723" y="2640004"/>
              <a:ext cx="295977" cy="322608"/>
            </a:xfrm>
            <a:custGeom>
              <a:avLst/>
              <a:gdLst>
                <a:gd name="connsiteX0" fmla="*/ 202851 w 295977"/>
                <a:gd name="connsiteY0" fmla="*/ 0 h 322608"/>
                <a:gd name="connsiteX1" fmla="*/ 295978 w 295977"/>
                <a:gd name="connsiteY1" fmla="*/ 219502 h 322608"/>
                <a:gd name="connsiteX2" fmla="*/ 83147 w 295977"/>
                <a:gd name="connsiteY2" fmla="*/ 322609 h 322608"/>
                <a:gd name="connsiteX3" fmla="*/ 0 w 295977"/>
                <a:gd name="connsiteY3" fmla="*/ 36611 h 322608"/>
                <a:gd name="connsiteX4" fmla="*/ 202851 w 295977"/>
                <a:gd name="connsiteY4" fmla="*/ 54 h 3226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95977" h="322608">
                  <a:moveTo>
                    <a:pt x="202851" y="0"/>
                  </a:moveTo>
                  <a:cubicBezTo>
                    <a:pt x="219502" y="9980"/>
                    <a:pt x="295978" y="219502"/>
                    <a:pt x="295978" y="219502"/>
                  </a:cubicBezTo>
                  <a:lnTo>
                    <a:pt x="83147" y="322609"/>
                  </a:lnTo>
                  <a:lnTo>
                    <a:pt x="0" y="36611"/>
                  </a:lnTo>
                  <a:lnTo>
                    <a:pt x="202851" y="54"/>
                  </a:lnTo>
                  <a:close/>
                </a:path>
              </a:pathLst>
            </a:custGeom>
            <a:solidFill>
              <a:srgbClr val="003CD2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3" name="Frihandsfigur: Form 2">
              <a:extLst>
                <a:ext uri="{FF2B5EF4-FFF2-40B4-BE49-F238E27FC236}">
                  <a16:creationId xmlns:a16="http://schemas.microsoft.com/office/drawing/2014/main" id="{3DDAE626-A31E-8DB1-7535-66FBF937B751}"/>
                </a:ext>
              </a:extLst>
            </p:cNvPr>
            <p:cNvSpPr/>
            <p:nvPr/>
          </p:nvSpPr>
          <p:spPr>
            <a:xfrm>
              <a:off x="6322737" y="2343864"/>
              <a:ext cx="2161555" cy="3126724"/>
            </a:xfrm>
            <a:custGeom>
              <a:avLst/>
              <a:gdLst>
                <a:gd name="connsiteX0" fmla="*/ 53208 w 2161555"/>
                <a:gd name="connsiteY0" fmla="*/ 988329 h 3126724"/>
                <a:gd name="connsiteX1" fmla="*/ 149155 w 2161555"/>
                <a:gd name="connsiteY1" fmla="*/ 1174637 h 3126724"/>
                <a:gd name="connsiteX2" fmla="*/ 205725 w 2161555"/>
                <a:gd name="connsiteY2" fmla="*/ 1260496 h 3126724"/>
                <a:gd name="connsiteX3" fmla="*/ 323260 w 2161555"/>
                <a:gd name="connsiteY3" fmla="*/ 1717995 h 3126724"/>
                <a:gd name="connsiteX4" fmla="*/ 562776 w 2161555"/>
                <a:gd name="connsiteY4" fmla="*/ 2142301 h 3126724"/>
                <a:gd name="connsiteX5" fmla="*/ 840258 w 2161555"/>
                <a:gd name="connsiteY5" fmla="*/ 2765390 h 3126724"/>
                <a:gd name="connsiteX6" fmla="*/ 1134989 w 2161555"/>
                <a:gd name="connsiteY6" fmla="*/ 3126725 h 3126724"/>
                <a:gd name="connsiteX7" fmla="*/ 1406614 w 2161555"/>
                <a:gd name="connsiteY7" fmla="*/ 3112948 h 3126724"/>
                <a:gd name="connsiteX8" fmla="*/ 1386654 w 2161555"/>
                <a:gd name="connsiteY8" fmla="*/ 2747111 h 3126724"/>
                <a:gd name="connsiteX9" fmla="*/ 1636095 w 2161555"/>
                <a:gd name="connsiteY9" fmla="*/ 2371295 h 3126724"/>
                <a:gd name="connsiteX10" fmla="*/ 2025200 w 2161555"/>
                <a:gd name="connsiteY10" fmla="*/ 2248228 h 3126724"/>
                <a:gd name="connsiteX11" fmla="*/ 2161555 w 2161555"/>
                <a:gd name="connsiteY11" fmla="*/ 2241557 h 3126724"/>
                <a:gd name="connsiteX12" fmla="*/ 2154993 w 2161555"/>
                <a:gd name="connsiteY12" fmla="*/ 2156945 h 3126724"/>
                <a:gd name="connsiteX13" fmla="*/ 2036428 w 2161555"/>
                <a:gd name="connsiteY13" fmla="*/ 1683988 h 3126724"/>
                <a:gd name="connsiteX14" fmla="*/ 2033607 w 2161555"/>
                <a:gd name="connsiteY14" fmla="*/ 1679920 h 3126724"/>
                <a:gd name="connsiteX15" fmla="*/ 2002963 w 2161555"/>
                <a:gd name="connsiteY15" fmla="*/ 1440079 h 3126724"/>
                <a:gd name="connsiteX16" fmla="*/ 1966786 w 2161555"/>
                <a:gd name="connsiteY16" fmla="*/ 1034702 h 3126724"/>
                <a:gd name="connsiteX17" fmla="*/ 1883856 w 2161555"/>
                <a:gd name="connsiteY17" fmla="*/ 776583 h 3126724"/>
                <a:gd name="connsiteX18" fmla="*/ 1785739 w 2161555"/>
                <a:gd name="connsiteY18" fmla="*/ 196234 h 3126724"/>
                <a:gd name="connsiteX19" fmla="*/ 1689303 w 2161555"/>
                <a:gd name="connsiteY19" fmla="*/ 0 h 3126724"/>
                <a:gd name="connsiteX20" fmla="*/ 1609790 w 2161555"/>
                <a:gd name="connsiteY20" fmla="*/ 67798 h 3126724"/>
                <a:gd name="connsiteX21" fmla="*/ 1474954 w 2161555"/>
                <a:gd name="connsiteY21" fmla="*/ 78157 h 3126724"/>
                <a:gd name="connsiteX22" fmla="*/ 1393271 w 2161555"/>
                <a:gd name="connsiteY22" fmla="*/ 25980 h 3126724"/>
                <a:gd name="connsiteX23" fmla="*/ 1329216 w 2161555"/>
                <a:gd name="connsiteY23" fmla="*/ 288222 h 3126724"/>
                <a:gd name="connsiteX24" fmla="*/ 1308714 w 2161555"/>
                <a:gd name="connsiteY24" fmla="*/ 498503 h 3126724"/>
                <a:gd name="connsiteX25" fmla="*/ 1358721 w 2161555"/>
                <a:gd name="connsiteY25" fmla="*/ 796163 h 3126724"/>
                <a:gd name="connsiteX26" fmla="*/ 1400051 w 2161555"/>
                <a:gd name="connsiteY26" fmla="*/ 911256 h 3126724"/>
                <a:gd name="connsiteX27" fmla="*/ 1423319 w 2161555"/>
                <a:gd name="connsiteY27" fmla="*/ 1110799 h 3126724"/>
                <a:gd name="connsiteX28" fmla="*/ 1313595 w 2161555"/>
                <a:gd name="connsiteY28" fmla="*/ 1529843 h 3126724"/>
                <a:gd name="connsiteX29" fmla="*/ 1380091 w 2161555"/>
                <a:gd name="connsiteY29" fmla="*/ 1829130 h 3126724"/>
                <a:gd name="connsiteX30" fmla="*/ 1326883 w 2161555"/>
                <a:gd name="connsiteY30" fmla="*/ 1898988 h 3126724"/>
                <a:gd name="connsiteX31" fmla="*/ 1216183 w 2161555"/>
                <a:gd name="connsiteY31" fmla="*/ 1717941 h 3126724"/>
                <a:gd name="connsiteX32" fmla="*/ 1020926 w 2161555"/>
                <a:gd name="connsiteY32" fmla="*/ 1529843 h 3126724"/>
                <a:gd name="connsiteX33" fmla="*/ 808637 w 2161555"/>
                <a:gd name="connsiteY33" fmla="*/ 1228821 h 3126724"/>
                <a:gd name="connsiteX34" fmla="*/ 276018 w 2161555"/>
                <a:gd name="connsiteY34" fmla="*/ 419099 h 3126724"/>
                <a:gd name="connsiteX35" fmla="*/ 276018 w 2161555"/>
                <a:gd name="connsiteY35" fmla="*/ 419099 h 3126724"/>
                <a:gd name="connsiteX36" fmla="*/ 227041 w 2161555"/>
                <a:gd name="connsiteY36" fmla="*/ 495032 h 3126724"/>
                <a:gd name="connsiteX37" fmla="*/ 95893 w 2161555"/>
                <a:gd name="connsiteY37" fmla="*/ 537121 h 3126724"/>
                <a:gd name="connsiteX38" fmla="*/ 26631 w 2161555"/>
                <a:gd name="connsiteY38" fmla="*/ 488957 h 3126724"/>
                <a:gd name="connsiteX39" fmla="*/ 3092 w 2161555"/>
                <a:gd name="connsiteY39" fmla="*/ 629380 h 3126724"/>
                <a:gd name="connsiteX40" fmla="*/ 0 w 2161555"/>
                <a:gd name="connsiteY40" fmla="*/ 768230 h 3126724"/>
                <a:gd name="connsiteX41" fmla="*/ 53316 w 2161555"/>
                <a:gd name="connsiteY41" fmla="*/ 988274 h 31267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</a:cxnLst>
              <a:rect l="l" t="t" r="r" b="b"/>
              <a:pathLst>
                <a:path w="2161555" h="3126724">
                  <a:moveTo>
                    <a:pt x="53208" y="988329"/>
                  </a:moveTo>
                  <a:lnTo>
                    <a:pt x="149155" y="1174637"/>
                  </a:lnTo>
                  <a:cubicBezTo>
                    <a:pt x="164884" y="1205227"/>
                    <a:pt x="183867" y="1233974"/>
                    <a:pt x="205725" y="1260496"/>
                  </a:cubicBezTo>
                  <a:lnTo>
                    <a:pt x="323260" y="1717995"/>
                  </a:lnTo>
                  <a:lnTo>
                    <a:pt x="562776" y="2142301"/>
                  </a:lnTo>
                  <a:lnTo>
                    <a:pt x="840258" y="2765390"/>
                  </a:lnTo>
                  <a:lnTo>
                    <a:pt x="1134989" y="3126725"/>
                  </a:lnTo>
                  <a:lnTo>
                    <a:pt x="1406614" y="3112948"/>
                  </a:lnTo>
                  <a:lnTo>
                    <a:pt x="1386654" y="2747111"/>
                  </a:lnTo>
                  <a:lnTo>
                    <a:pt x="1636095" y="2371295"/>
                  </a:lnTo>
                  <a:lnTo>
                    <a:pt x="2025200" y="2248228"/>
                  </a:lnTo>
                  <a:lnTo>
                    <a:pt x="2161555" y="2241557"/>
                  </a:lnTo>
                  <a:lnTo>
                    <a:pt x="2154993" y="2156945"/>
                  </a:lnTo>
                  <a:cubicBezTo>
                    <a:pt x="2141921" y="1988319"/>
                    <a:pt x="2143223" y="1815190"/>
                    <a:pt x="2036428" y="1683988"/>
                  </a:cubicBezTo>
                  <a:cubicBezTo>
                    <a:pt x="2034801" y="1681981"/>
                    <a:pt x="2033825" y="1680625"/>
                    <a:pt x="2033607" y="1679920"/>
                  </a:cubicBezTo>
                  <a:cubicBezTo>
                    <a:pt x="2030299" y="1669940"/>
                    <a:pt x="2002963" y="1440079"/>
                    <a:pt x="2002963" y="1440079"/>
                  </a:cubicBezTo>
                  <a:lnTo>
                    <a:pt x="1966786" y="1034702"/>
                  </a:lnTo>
                  <a:lnTo>
                    <a:pt x="1883856" y="776583"/>
                  </a:lnTo>
                  <a:lnTo>
                    <a:pt x="1785739" y="196234"/>
                  </a:lnTo>
                  <a:lnTo>
                    <a:pt x="1689303" y="0"/>
                  </a:lnTo>
                  <a:lnTo>
                    <a:pt x="1609790" y="67798"/>
                  </a:lnTo>
                  <a:lnTo>
                    <a:pt x="1474954" y="78157"/>
                  </a:lnTo>
                  <a:lnTo>
                    <a:pt x="1393271" y="25980"/>
                  </a:lnTo>
                  <a:lnTo>
                    <a:pt x="1329216" y="288222"/>
                  </a:lnTo>
                  <a:lnTo>
                    <a:pt x="1308714" y="498503"/>
                  </a:lnTo>
                  <a:lnTo>
                    <a:pt x="1358721" y="796163"/>
                  </a:lnTo>
                  <a:lnTo>
                    <a:pt x="1400051" y="911256"/>
                  </a:lnTo>
                  <a:lnTo>
                    <a:pt x="1423319" y="1110799"/>
                  </a:lnTo>
                  <a:lnTo>
                    <a:pt x="1313595" y="1529843"/>
                  </a:lnTo>
                  <a:lnTo>
                    <a:pt x="1380091" y="1829130"/>
                  </a:lnTo>
                  <a:lnTo>
                    <a:pt x="1326883" y="1898988"/>
                  </a:lnTo>
                  <a:lnTo>
                    <a:pt x="1216183" y="1717941"/>
                  </a:lnTo>
                  <a:lnTo>
                    <a:pt x="1020926" y="1529843"/>
                  </a:lnTo>
                  <a:lnTo>
                    <a:pt x="808637" y="1228821"/>
                  </a:lnTo>
                  <a:lnTo>
                    <a:pt x="276018" y="419099"/>
                  </a:lnTo>
                  <a:lnTo>
                    <a:pt x="276018" y="419099"/>
                  </a:lnTo>
                  <a:lnTo>
                    <a:pt x="227041" y="495032"/>
                  </a:lnTo>
                  <a:lnTo>
                    <a:pt x="95893" y="537121"/>
                  </a:lnTo>
                  <a:lnTo>
                    <a:pt x="26631" y="488957"/>
                  </a:lnTo>
                  <a:lnTo>
                    <a:pt x="3092" y="629380"/>
                  </a:lnTo>
                  <a:lnTo>
                    <a:pt x="0" y="768230"/>
                  </a:lnTo>
                  <a:lnTo>
                    <a:pt x="53316" y="988274"/>
                  </a:lnTo>
                  <a:close/>
                </a:path>
              </a:pathLst>
            </a:custGeom>
            <a:solidFill>
              <a:schemeClr val="accent2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13" name="Frihandsfigur: Form 12">
              <a:extLst>
                <a:ext uri="{FF2B5EF4-FFF2-40B4-BE49-F238E27FC236}">
                  <a16:creationId xmlns:a16="http://schemas.microsoft.com/office/drawing/2014/main" id="{CD77DB7A-1E47-1BCC-F7A5-A3B423FF4818}"/>
                </a:ext>
              </a:extLst>
            </p:cNvPr>
            <p:cNvSpPr/>
            <p:nvPr/>
          </p:nvSpPr>
          <p:spPr>
            <a:xfrm>
              <a:off x="7665236" y="1586698"/>
              <a:ext cx="327494" cy="740312"/>
            </a:xfrm>
            <a:custGeom>
              <a:avLst/>
              <a:gdLst>
                <a:gd name="connsiteX0" fmla="*/ 317461 w 327494"/>
                <a:gd name="connsiteY0" fmla="*/ 56896 h 740312"/>
                <a:gd name="connsiteX1" fmla="*/ 317461 w 327494"/>
                <a:gd name="connsiteY1" fmla="*/ 56896 h 740312"/>
                <a:gd name="connsiteX2" fmla="*/ 327494 w 327494"/>
                <a:gd name="connsiteY2" fmla="*/ 139555 h 740312"/>
                <a:gd name="connsiteX3" fmla="*/ 325271 w 327494"/>
                <a:gd name="connsiteY3" fmla="*/ 283395 h 740312"/>
                <a:gd name="connsiteX4" fmla="*/ 295331 w 327494"/>
                <a:gd name="connsiteY4" fmla="*/ 509514 h 740312"/>
                <a:gd name="connsiteX5" fmla="*/ 307969 w 327494"/>
                <a:gd name="connsiteY5" fmla="*/ 731131 h 740312"/>
                <a:gd name="connsiteX6" fmla="*/ 299237 w 327494"/>
                <a:gd name="connsiteY6" fmla="*/ 736230 h 740312"/>
                <a:gd name="connsiteX7" fmla="*/ 299237 w 327494"/>
                <a:gd name="connsiteY7" fmla="*/ 736230 h 740312"/>
                <a:gd name="connsiteX8" fmla="*/ 114772 w 327494"/>
                <a:gd name="connsiteY8" fmla="*/ 729667 h 740312"/>
                <a:gd name="connsiteX9" fmla="*/ 98338 w 327494"/>
                <a:gd name="connsiteY9" fmla="*/ 738779 h 740312"/>
                <a:gd name="connsiteX10" fmla="*/ 80873 w 327494"/>
                <a:gd name="connsiteY10" fmla="*/ 732324 h 740312"/>
                <a:gd name="connsiteX11" fmla="*/ 49252 w 327494"/>
                <a:gd name="connsiteY11" fmla="*/ 599386 h 740312"/>
                <a:gd name="connsiteX12" fmla="*/ 27991 w 327494"/>
                <a:gd name="connsiteY12" fmla="*/ 364806 h 740312"/>
                <a:gd name="connsiteX13" fmla="*/ 14323 w 327494"/>
                <a:gd name="connsiteY13" fmla="*/ 265116 h 740312"/>
                <a:gd name="connsiteX14" fmla="*/ 547 w 327494"/>
                <a:gd name="connsiteY14" fmla="*/ 138958 h 740312"/>
                <a:gd name="connsiteX15" fmla="*/ 14432 w 327494"/>
                <a:gd name="connsiteY15" fmla="*/ 78645 h 740312"/>
                <a:gd name="connsiteX16" fmla="*/ 36127 w 327494"/>
                <a:gd name="connsiteY16" fmla="*/ 44096 h 740312"/>
                <a:gd name="connsiteX17" fmla="*/ 115911 w 327494"/>
                <a:gd name="connsiteY17" fmla="*/ 0 h 740312"/>
                <a:gd name="connsiteX18" fmla="*/ 211099 w 327494"/>
                <a:gd name="connsiteY18" fmla="*/ 0 h 740312"/>
                <a:gd name="connsiteX19" fmla="*/ 317515 w 327494"/>
                <a:gd name="connsiteY19" fmla="*/ 56896 h 7403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327494" h="740312">
                  <a:moveTo>
                    <a:pt x="317461" y="56896"/>
                  </a:moveTo>
                  <a:lnTo>
                    <a:pt x="317461" y="56896"/>
                  </a:lnTo>
                  <a:cubicBezTo>
                    <a:pt x="317461" y="56896"/>
                    <a:pt x="327494" y="139555"/>
                    <a:pt x="327494" y="139555"/>
                  </a:cubicBezTo>
                  <a:lnTo>
                    <a:pt x="325271" y="283395"/>
                  </a:lnTo>
                  <a:lnTo>
                    <a:pt x="295331" y="509514"/>
                  </a:lnTo>
                  <a:lnTo>
                    <a:pt x="307969" y="731131"/>
                  </a:lnTo>
                  <a:cubicBezTo>
                    <a:pt x="308240" y="735741"/>
                    <a:pt x="303142" y="738724"/>
                    <a:pt x="299237" y="736230"/>
                  </a:cubicBezTo>
                  <a:lnTo>
                    <a:pt x="299237" y="736230"/>
                  </a:lnTo>
                  <a:cubicBezTo>
                    <a:pt x="249608" y="704012"/>
                    <a:pt x="166570" y="701029"/>
                    <a:pt x="114772" y="729667"/>
                  </a:cubicBezTo>
                  <a:lnTo>
                    <a:pt x="98338" y="738779"/>
                  </a:lnTo>
                  <a:cubicBezTo>
                    <a:pt x="91775" y="742413"/>
                    <a:pt x="83477" y="739321"/>
                    <a:pt x="80873" y="732324"/>
                  </a:cubicBezTo>
                  <a:lnTo>
                    <a:pt x="49252" y="599386"/>
                  </a:lnTo>
                  <a:lnTo>
                    <a:pt x="27991" y="364806"/>
                  </a:lnTo>
                  <a:lnTo>
                    <a:pt x="14323" y="265116"/>
                  </a:lnTo>
                  <a:lnTo>
                    <a:pt x="547" y="138958"/>
                  </a:lnTo>
                  <a:cubicBezTo>
                    <a:pt x="-1731" y="117860"/>
                    <a:pt x="3150" y="96598"/>
                    <a:pt x="14432" y="78645"/>
                  </a:cubicBezTo>
                  <a:lnTo>
                    <a:pt x="36127" y="44096"/>
                  </a:lnTo>
                  <a:cubicBezTo>
                    <a:pt x="53375" y="16651"/>
                    <a:pt x="83477" y="0"/>
                    <a:pt x="115911" y="0"/>
                  </a:cubicBezTo>
                  <a:lnTo>
                    <a:pt x="211099" y="0"/>
                  </a:lnTo>
                  <a:lnTo>
                    <a:pt x="317515" y="56896"/>
                  </a:lnTo>
                </a:path>
              </a:pathLst>
            </a:custGeom>
            <a:solidFill>
              <a:srgbClr val="52241A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14" name="Frihandsfigur: Form 13">
              <a:extLst>
                <a:ext uri="{FF2B5EF4-FFF2-40B4-BE49-F238E27FC236}">
                  <a16:creationId xmlns:a16="http://schemas.microsoft.com/office/drawing/2014/main" id="{CC729F93-BBDC-C377-01C1-56FB6BB68B92}"/>
                </a:ext>
              </a:extLst>
            </p:cNvPr>
            <p:cNvSpPr/>
            <p:nvPr/>
          </p:nvSpPr>
          <p:spPr>
            <a:xfrm>
              <a:off x="5957442" y="1949552"/>
              <a:ext cx="579047" cy="813464"/>
            </a:xfrm>
            <a:custGeom>
              <a:avLst/>
              <a:gdLst>
                <a:gd name="connsiteX0" fmla="*/ 384983 w 579047"/>
                <a:gd name="connsiteY0" fmla="*/ 188424 h 813464"/>
                <a:gd name="connsiteX1" fmla="*/ 244831 w 579047"/>
                <a:gd name="connsiteY1" fmla="*/ 16705 h 813464"/>
                <a:gd name="connsiteX2" fmla="*/ 85208 w 579047"/>
                <a:gd name="connsiteY2" fmla="*/ 0 h 813464"/>
                <a:gd name="connsiteX3" fmla="*/ 0 w 579047"/>
                <a:gd name="connsiteY3" fmla="*/ 77018 h 813464"/>
                <a:gd name="connsiteX4" fmla="*/ 11607 w 579047"/>
                <a:gd name="connsiteY4" fmla="*/ 211746 h 813464"/>
                <a:gd name="connsiteX5" fmla="*/ 96327 w 579047"/>
                <a:gd name="connsiteY5" fmla="*/ 317402 h 813464"/>
                <a:gd name="connsiteX6" fmla="*/ 202146 w 579047"/>
                <a:gd name="connsiteY6" fmla="*/ 445458 h 813464"/>
                <a:gd name="connsiteX7" fmla="*/ 238323 w 579047"/>
                <a:gd name="connsiteY7" fmla="*/ 573515 h 813464"/>
                <a:gd name="connsiteX8" fmla="*/ 275530 w 579047"/>
                <a:gd name="connsiteY8" fmla="*/ 699348 h 813464"/>
                <a:gd name="connsiteX9" fmla="*/ 355206 w 579047"/>
                <a:gd name="connsiteY9" fmla="*/ 813465 h 813464"/>
                <a:gd name="connsiteX10" fmla="*/ 367844 w 579047"/>
                <a:gd name="connsiteY10" fmla="*/ 804841 h 813464"/>
                <a:gd name="connsiteX11" fmla="*/ 563155 w 579047"/>
                <a:gd name="connsiteY11" fmla="*/ 715022 h 813464"/>
                <a:gd name="connsiteX12" fmla="*/ 579047 w 579047"/>
                <a:gd name="connsiteY12" fmla="*/ 711334 h 813464"/>
                <a:gd name="connsiteX13" fmla="*/ 543087 w 579047"/>
                <a:gd name="connsiteY13" fmla="*/ 569013 h 813464"/>
                <a:gd name="connsiteX14" fmla="*/ 579047 w 579047"/>
                <a:gd name="connsiteY14" fmla="*/ 467750 h 813464"/>
                <a:gd name="connsiteX15" fmla="*/ 566356 w 579047"/>
                <a:gd name="connsiteY15" fmla="*/ 423112 h 813464"/>
                <a:gd name="connsiteX16" fmla="*/ 546450 w 579047"/>
                <a:gd name="connsiteY16" fmla="*/ 323911 h 813464"/>
                <a:gd name="connsiteX17" fmla="*/ 456089 w 579047"/>
                <a:gd name="connsiteY17" fmla="*/ 216248 h 813464"/>
                <a:gd name="connsiteX18" fmla="*/ 384929 w 579047"/>
                <a:gd name="connsiteY18" fmla="*/ 188424 h 8134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579047" h="813464">
                  <a:moveTo>
                    <a:pt x="384983" y="188424"/>
                  </a:moveTo>
                  <a:lnTo>
                    <a:pt x="244831" y="16705"/>
                  </a:lnTo>
                  <a:lnTo>
                    <a:pt x="85208" y="0"/>
                  </a:lnTo>
                  <a:lnTo>
                    <a:pt x="0" y="77018"/>
                  </a:lnTo>
                  <a:lnTo>
                    <a:pt x="11607" y="211746"/>
                  </a:lnTo>
                  <a:lnTo>
                    <a:pt x="96327" y="317402"/>
                  </a:lnTo>
                  <a:lnTo>
                    <a:pt x="202146" y="445458"/>
                  </a:lnTo>
                  <a:lnTo>
                    <a:pt x="238323" y="573515"/>
                  </a:lnTo>
                  <a:lnTo>
                    <a:pt x="275530" y="699348"/>
                  </a:lnTo>
                  <a:lnTo>
                    <a:pt x="355206" y="813465"/>
                  </a:lnTo>
                  <a:lnTo>
                    <a:pt x="367844" y="804841"/>
                  </a:lnTo>
                  <a:cubicBezTo>
                    <a:pt x="384115" y="732487"/>
                    <a:pt x="475723" y="692622"/>
                    <a:pt x="563155" y="715022"/>
                  </a:cubicBezTo>
                  <a:lnTo>
                    <a:pt x="579047" y="711334"/>
                  </a:lnTo>
                  <a:lnTo>
                    <a:pt x="543087" y="569013"/>
                  </a:lnTo>
                  <a:lnTo>
                    <a:pt x="579047" y="467750"/>
                  </a:lnTo>
                  <a:lnTo>
                    <a:pt x="566356" y="423112"/>
                  </a:lnTo>
                  <a:cubicBezTo>
                    <a:pt x="562505" y="416712"/>
                    <a:pt x="546450" y="323911"/>
                    <a:pt x="546450" y="323911"/>
                  </a:cubicBezTo>
                  <a:lnTo>
                    <a:pt x="456089" y="216248"/>
                  </a:lnTo>
                  <a:lnTo>
                    <a:pt x="384929" y="188424"/>
                  </a:lnTo>
                  <a:close/>
                </a:path>
              </a:pathLst>
            </a:custGeom>
            <a:solidFill>
              <a:srgbClr val="52241A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16" name="Frihandsfigur: Form 15">
              <a:extLst>
                <a:ext uri="{FF2B5EF4-FFF2-40B4-BE49-F238E27FC236}">
                  <a16:creationId xmlns:a16="http://schemas.microsoft.com/office/drawing/2014/main" id="{916A7E31-02FE-2CAA-22D4-4D11BCF19D6A}"/>
                </a:ext>
              </a:extLst>
            </p:cNvPr>
            <p:cNvSpPr/>
            <p:nvPr/>
          </p:nvSpPr>
          <p:spPr>
            <a:xfrm>
              <a:off x="6928089" y="3610814"/>
              <a:ext cx="2652085" cy="2344880"/>
            </a:xfrm>
            <a:custGeom>
              <a:avLst/>
              <a:gdLst>
                <a:gd name="connsiteX0" fmla="*/ 2249910 w 2652085"/>
                <a:gd name="connsiteY0" fmla="*/ 18604 h 2344880"/>
                <a:gd name="connsiteX1" fmla="*/ 2341192 w 2652085"/>
                <a:gd name="connsiteY1" fmla="*/ 303192 h 2344880"/>
                <a:gd name="connsiteX2" fmla="*/ 2347593 w 2652085"/>
                <a:gd name="connsiteY2" fmla="*/ 633285 h 2344880"/>
                <a:gd name="connsiteX3" fmla="*/ 2597576 w 2652085"/>
                <a:gd name="connsiteY3" fmla="*/ 1049130 h 2344880"/>
                <a:gd name="connsiteX4" fmla="*/ 2652086 w 2652085"/>
                <a:gd name="connsiteY4" fmla="*/ 1607567 h 2344880"/>
                <a:gd name="connsiteX5" fmla="*/ 2477439 w 2652085"/>
                <a:gd name="connsiteY5" fmla="*/ 1816058 h 2344880"/>
                <a:gd name="connsiteX6" fmla="*/ 2469520 w 2652085"/>
                <a:gd name="connsiteY6" fmla="*/ 1884507 h 2344880"/>
                <a:gd name="connsiteX7" fmla="*/ 2294222 w 2652085"/>
                <a:gd name="connsiteY7" fmla="*/ 2087304 h 2344880"/>
                <a:gd name="connsiteX8" fmla="*/ 2251320 w 2652085"/>
                <a:gd name="connsiteY8" fmla="*/ 2098748 h 2344880"/>
                <a:gd name="connsiteX9" fmla="*/ 1930013 w 2652085"/>
                <a:gd name="connsiteY9" fmla="*/ 2341844 h 2344880"/>
                <a:gd name="connsiteX10" fmla="*/ 1193295 w 2652085"/>
                <a:gd name="connsiteY10" fmla="*/ 2344881 h 2344880"/>
                <a:gd name="connsiteX11" fmla="*/ 782386 w 2652085"/>
                <a:gd name="connsiteY11" fmla="*/ 2344881 h 2344880"/>
                <a:gd name="connsiteX12" fmla="*/ 451045 w 2652085"/>
                <a:gd name="connsiteY12" fmla="*/ 2261788 h 2344880"/>
                <a:gd name="connsiteX13" fmla="*/ 241251 w 2652085"/>
                <a:gd name="connsiteY13" fmla="*/ 2134654 h 2344880"/>
                <a:gd name="connsiteX14" fmla="*/ 0 w 2652085"/>
                <a:gd name="connsiteY14" fmla="*/ 2037079 h 2344880"/>
                <a:gd name="connsiteX15" fmla="*/ 44530 w 2652085"/>
                <a:gd name="connsiteY15" fmla="*/ 1949972 h 2344880"/>
                <a:gd name="connsiteX16" fmla="*/ 75174 w 2652085"/>
                <a:gd name="connsiteY16" fmla="*/ 1810743 h 2344880"/>
                <a:gd name="connsiteX17" fmla="*/ 61560 w 2652085"/>
                <a:gd name="connsiteY17" fmla="*/ 1732586 h 2344880"/>
                <a:gd name="connsiteX18" fmla="*/ 267611 w 2652085"/>
                <a:gd name="connsiteY18" fmla="*/ 1751840 h 2344880"/>
                <a:gd name="connsiteX19" fmla="*/ 551928 w 2652085"/>
                <a:gd name="connsiteY19" fmla="*/ 1829401 h 2344880"/>
                <a:gd name="connsiteX20" fmla="*/ 551928 w 2652085"/>
                <a:gd name="connsiteY20" fmla="*/ 1829401 h 2344880"/>
                <a:gd name="connsiteX21" fmla="*/ 864557 w 2652085"/>
                <a:gd name="connsiteY21" fmla="*/ 1722986 h 2344880"/>
                <a:gd name="connsiteX22" fmla="*/ 1204848 w 2652085"/>
                <a:gd name="connsiteY22" fmla="*/ 1624597 h 2344880"/>
                <a:gd name="connsiteX23" fmla="*/ 1379007 w 2652085"/>
                <a:gd name="connsiteY23" fmla="*/ 1603933 h 2344880"/>
                <a:gd name="connsiteX24" fmla="*/ 1452771 w 2652085"/>
                <a:gd name="connsiteY24" fmla="*/ 1607295 h 2344880"/>
                <a:gd name="connsiteX25" fmla="*/ 1704328 w 2652085"/>
                <a:gd name="connsiteY25" fmla="*/ 1660232 h 2344880"/>
                <a:gd name="connsiteX26" fmla="*/ 2055140 w 2652085"/>
                <a:gd name="connsiteY26" fmla="*/ 1796099 h 2344880"/>
                <a:gd name="connsiteX27" fmla="*/ 2287931 w 2652085"/>
                <a:gd name="connsiteY27" fmla="*/ 1822729 h 2344880"/>
                <a:gd name="connsiteX28" fmla="*/ 2264662 w 2652085"/>
                <a:gd name="connsiteY28" fmla="*/ 1766213 h 2344880"/>
                <a:gd name="connsiteX29" fmla="*/ 2397709 w 2652085"/>
                <a:gd name="connsiteY29" fmla="*/ 1410356 h 2344880"/>
                <a:gd name="connsiteX30" fmla="*/ 2198166 w 2652085"/>
                <a:gd name="connsiteY30" fmla="*/ 1290653 h 2344880"/>
                <a:gd name="connsiteX31" fmla="*/ 1945416 w 2652085"/>
                <a:gd name="connsiteY31" fmla="*/ 1307304 h 2344880"/>
                <a:gd name="connsiteX32" fmla="*/ 1735894 w 2652085"/>
                <a:gd name="connsiteY32" fmla="*/ 1264076 h 2344880"/>
                <a:gd name="connsiteX33" fmla="*/ 1476473 w 2652085"/>
                <a:gd name="connsiteY33" fmla="*/ 1157660 h 2344880"/>
                <a:gd name="connsiteX34" fmla="*/ 1366369 w 2652085"/>
                <a:gd name="connsiteY34" fmla="*/ 998309 h 2344880"/>
                <a:gd name="connsiteX35" fmla="*/ 1545246 w 2652085"/>
                <a:gd name="connsiteY35" fmla="*/ 846930 h 2344880"/>
                <a:gd name="connsiteX36" fmla="*/ 1621126 w 2652085"/>
                <a:gd name="connsiteY36" fmla="*/ 1026241 h 2344880"/>
                <a:gd name="connsiteX37" fmla="*/ 1692015 w 2652085"/>
                <a:gd name="connsiteY37" fmla="*/ 986702 h 2344880"/>
                <a:gd name="connsiteX38" fmla="*/ 1910433 w 2652085"/>
                <a:gd name="connsiteY38" fmla="*/ 939786 h 2344880"/>
                <a:gd name="connsiteX39" fmla="*/ 1939829 w 2652085"/>
                <a:gd name="connsiteY39" fmla="*/ 943962 h 2344880"/>
                <a:gd name="connsiteX40" fmla="*/ 2023411 w 2652085"/>
                <a:gd name="connsiteY40" fmla="*/ 955894 h 2344880"/>
                <a:gd name="connsiteX41" fmla="*/ 1930013 w 2652085"/>
                <a:gd name="connsiteY41" fmla="*/ 676567 h 2344880"/>
                <a:gd name="connsiteX42" fmla="*/ 1930013 w 2652085"/>
                <a:gd name="connsiteY42" fmla="*/ 330419 h 2344880"/>
                <a:gd name="connsiteX43" fmla="*/ 2071411 w 2652085"/>
                <a:gd name="connsiteY43" fmla="*/ 0 h 2344880"/>
                <a:gd name="connsiteX44" fmla="*/ 2114423 w 2652085"/>
                <a:gd name="connsiteY44" fmla="*/ 60042 h 2344880"/>
                <a:gd name="connsiteX45" fmla="*/ 2198057 w 2652085"/>
                <a:gd name="connsiteY45" fmla="*/ 68828 h 2344880"/>
                <a:gd name="connsiteX46" fmla="*/ 2249855 w 2652085"/>
                <a:gd name="connsiteY46" fmla="*/ 18658 h 23448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</a:cxnLst>
              <a:rect l="l" t="t" r="r" b="b"/>
              <a:pathLst>
                <a:path w="2652085" h="2344880">
                  <a:moveTo>
                    <a:pt x="2249910" y="18604"/>
                  </a:moveTo>
                  <a:lnTo>
                    <a:pt x="2341192" y="303192"/>
                  </a:lnTo>
                  <a:lnTo>
                    <a:pt x="2347593" y="633285"/>
                  </a:lnTo>
                  <a:lnTo>
                    <a:pt x="2597576" y="1049130"/>
                  </a:lnTo>
                  <a:lnTo>
                    <a:pt x="2652086" y="1607567"/>
                  </a:lnTo>
                  <a:lnTo>
                    <a:pt x="2477439" y="1816058"/>
                  </a:lnTo>
                  <a:lnTo>
                    <a:pt x="2469520" y="1884507"/>
                  </a:lnTo>
                  <a:cubicBezTo>
                    <a:pt x="2458239" y="1981648"/>
                    <a:pt x="2388759" y="2062083"/>
                    <a:pt x="2294222" y="2087304"/>
                  </a:cubicBezTo>
                  <a:lnTo>
                    <a:pt x="2251320" y="2098748"/>
                  </a:lnTo>
                  <a:lnTo>
                    <a:pt x="1930013" y="2341844"/>
                  </a:lnTo>
                  <a:lnTo>
                    <a:pt x="1193295" y="2344881"/>
                  </a:lnTo>
                  <a:lnTo>
                    <a:pt x="782386" y="2344881"/>
                  </a:lnTo>
                  <a:lnTo>
                    <a:pt x="451045" y="2261788"/>
                  </a:lnTo>
                  <a:lnTo>
                    <a:pt x="241251" y="2134654"/>
                  </a:lnTo>
                  <a:lnTo>
                    <a:pt x="0" y="2037079"/>
                  </a:lnTo>
                  <a:lnTo>
                    <a:pt x="44530" y="1949972"/>
                  </a:lnTo>
                  <a:lnTo>
                    <a:pt x="75174" y="1810743"/>
                  </a:lnTo>
                  <a:lnTo>
                    <a:pt x="61560" y="1732586"/>
                  </a:lnTo>
                  <a:lnTo>
                    <a:pt x="267611" y="1751840"/>
                  </a:lnTo>
                  <a:lnTo>
                    <a:pt x="551928" y="1829401"/>
                  </a:lnTo>
                  <a:lnTo>
                    <a:pt x="551928" y="1829401"/>
                  </a:lnTo>
                  <a:lnTo>
                    <a:pt x="864557" y="1722986"/>
                  </a:lnTo>
                  <a:lnTo>
                    <a:pt x="1204848" y="1624597"/>
                  </a:lnTo>
                  <a:cubicBezTo>
                    <a:pt x="1261364" y="1608272"/>
                    <a:pt x="1320212" y="1601275"/>
                    <a:pt x="1379007" y="1603933"/>
                  </a:cubicBezTo>
                  <a:lnTo>
                    <a:pt x="1452771" y="1607295"/>
                  </a:lnTo>
                  <a:cubicBezTo>
                    <a:pt x="1538955" y="1611200"/>
                    <a:pt x="1623892" y="1629099"/>
                    <a:pt x="1704328" y="1660232"/>
                  </a:cubicBezTo>
                  <a:lnTo>
                    <a:pt x="2055140" y="1796099"/>
                  </a:lnTo>
                  <a:cubicBezTo>
                    <a:pt x="2055140" y="1796099"/>
                    <a:pt x="2267971" y="1845998"/>
                    <a:pt x="2287931" y="1822729"/>
                  </a:cubicBezTo>
                  <a:cubicBezTo>
                    <a:pt x="2307890" y="1799461"/>
                    <a:pt x="2264662" y="1766213"/>
                    <a:pt x="2264662" y="1766213"/>
                  </a:cubicBezTo>
                  <a:lnTo>
                    <a:pt x="2397709" y="1410356"/>
                  </a:lnTo>
                  <a:lnTo>
                    <a:pt x="2198166" y="1290653"/>
                  </a:lnTo>
                  <a:lnTo>
                    <a:pt x="1945416" y="1307304"/>
                  </a:lnTo>
                  <a:lnTo>
                    <a:pt x="1735894" y="1264076"/>
                  </a:lnTo>
                  <a:lnTo>
                    <a:pt x="1476473" y="1157660"/>
                  </a:lnTo>
                  <a:lnTo>
                    <a:pt x="1366369" y="998309"/>
                  </a:lnTo>
                  <a:lnTo>
                    <a:pt x="1545246" y="846930"/>
                  </a:lnTo>
                  <a:lnTo>
                    <a:pt x="1621126" y="1026241"/>
                  </a:lnTo>
                  <a:lnTo>
                    <a:pt x="1692015" y="986702"/>
                  </a:lnTo>
                  <a:cubicBezTo>
                    <a:pt x="1758511" y="949603"/>
                    <a:pt x="1834607" y="933277"/>
                    <a:pt x="1910433" y="939786"/>
                  </a:cubicBezTo>
                  <a:lnTo>
                    <a:pt x="1939829" y="943962"/>
                  </a:lnTo>
                  <a:lnTo>
                    <a:pt x="2023411" y="955894"/>
                  </a:lnTo>
                  <a:lnTo>
                    <a:pt x="1930013" y="676567"/>
                  </a:lnTo>
                  <a:lnTo>
                    <a:pt x="1930013" y="330419"/>
                  </a:lnTo>
                  <a:lnTo>
                    <a:pt x="2071411" y="0"/>
                  </a:lnTo>
                  <a:lnTo>
                    <a:pt x="2114423" y="60042"/>
                  </a:lnTo>
                  <a:lnTo>
                    <a:pt x="2198057" y="68828"/>
                  </a:lnTo>
                  <a:lnTo>
                    <a:pt x="2249855" y="18658"/>
                  </a:lnTo>
                  <a:close/>
                </a:path>
              </a:pathLst>
            </a:custGeom>
            <a:solidFill>
              <a:srgbClr val="003CD2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17" name="Frihandsfigur: Form 16">
              <a:extLst>
                <a:ext uri="{FF2B5EF4-FFF2-40B4-BE49-F238E27FC236}">
                  <a16:creationId xmlns:a16="http://schemas.microsoft.com/office/drawing/2014/main" id="{24966A03-9273-37B1-DD7B-A0F9ECE0A259}"/>
                </a:ext>
              </a:extLst>
            </p:cNvPr>
            <p:cNvSpPr/>
            <p:nvPr/>
          </p:nvSpPr>
          <p:spPr>
            <a:xfrm rot="2227200">
              <a:off x="9145851" y="2348195"/>
              <a:ext cx="309266" cy="583657"/>
            </a:xfrm>
            <a:custGeom>
              <a:avLst/>
              <a:gdLst>
                <a:gd name="connsiteX0" fmla="*/ 0 w 309266"/>
                <a:gd name="connsiteY0" fmla="*/ 0 h 583657"/>
                <a:gd name="connsiteX1" fmla="*/ 309266 w 309266"/>
                <a:gd name="connsiteY1" fmla="*/ 0 h 583657"/>
                <a:gd name="connsiteX2" fmla="*/ 309266 w 309266"/>
                <a:gd name="connsiteY2" fmla="*/ 583657 h 583657"/>
                <a:gd name="connsiteX3" fmla="*/ 0 w 309266"/>
                <a:gd name="connsiteY3" fmla="*/ 583657 h 5836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09266" h="583657">
                  <a:moveTo>
                    <a:pt x="0" y="0"/>
                  </a:moveTo>
                  <a:lnTo>
                    <a:pt x="309266" y="0"/>
                  </a:lnTo>
                  <a:lnTo>
                    <a:pt x="309266" y="583657"/>
                  </a:lnTo>
                  <a:lnTo>
                    <a:pt x="0" y="583657"/>
                  </a:lnTo>
                  <a:close/>
                </a:path>
              </a:pathLst>
            </a:custGeom>
            <a:solidFill>
              <a:schemeClr val="bg1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18" name="Frihandsfigur: Form 17">
              <a:extLst>
                <a:ext uri="{FF2B5EF4-FFF2-40B4-BE49-F238E27FC236}">
                  <a16:creationId xmlns:a16="http://schemas.microsoft.com/office/drawing/2014/main" id="{49E68E1C-CF96-36EB-0855-6397C43ACDD4}"/>
                </a:ext>
              </a:extLst>
            </p:cNvPr>
            <p:cNvSpPr/>
            <p:nvPr/>
          </p:nvSpPr>
          <p:spPr>
            <a:xfrm>
              <a:off x="8686902" y="4835133"/>
              <a:ext cx="936663" cy="726412"/>
            </a:xfrm>
            <a:custGeom>
              <a:avLst/>
              <a:gdLst>
                <a:gd name="connsiteX0" fmla="*/ 2302 w 936663"/>
                <a:gd name="connsiteY0" fmla="*/ 258011 h 726412"/>
                <a:gd name="connsiteX1" fmla="*/ 8322 w 936663"/>
                <a:gd name="connsiteY1" fmla="*/ 232085 h 726412"/>
                <a:gd name="connsiteX2" fmla="*/ 81653 w 936663"/>
                <a:gd name="connsiteY2" fmla="*/ 138633 h 726412"/>
                <a:gd name="connsiteX3" fmla="*/ 242035 w 936663"/>
                <a:gd name="connsiteY3" fmla="*/ 57547 h 726412"/>
                <a:gd name="connsiteX4" fmla="*/ 516914 w 936663"/>
                <a:gd name="connsiteY4" fmla="*/ 0 h 726412"/>
                <a:gd name="connsiteX5" fmla="*/ 718464 w 936663"/>
                <a:gd name="connsiteY5" fmla="*/ 21532 h 726412"/>
                <a:gd name="connsiteX6" fmla="*/ 936664 w 936663"/>
                <a:gd name="connsiteY6" fmla="*/ 314582 h 726412"/>
                <a:gd name="connsiteX7" fmla="*/ 568061 w 936663"/>
                <a:gd name="connsiteY7" fmla="*/ 726412 h 726412"/>
                <a:gd name="connsiteX8" fmla="*/ 390648 w 936663"/>
                <a:gd name="connsiteY8" fmla="*/ 628621 h 726412"/>
                <a:gd name="connsiteX9" fmla="*/ 195878 w 936663"/>
                <a:gd name="connsiteY9" fmla="*/ 529365 h 726412"/>
                <a:gd name="connsiteX10" fmla="*/ 94724 w 936663"/>
                <a:gd name="connsiteY10" fmla="*/ 430489 h 726412"/>
                <a:gd name="connsiteX11" fmla="*/ 19496 w 936663"/>
                <a:gd name="connsiteY11" fmla="*/ 334867 h 726412"/>
                <a:gd name="connsiteX12" fmla="*/ 2356 w 936663"/>
                <a:gd name="connsiteY12" fmla="*/ 258011 h 7264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36663" h="726412">
                  <a:moveTo>
                    <a:pt x="2302" y="258011"/>
                  </a:moveTo>
                  <a:lnTo>
                    <a:pt x="8322" y="232085"/>
                  </a:lnTo>
                  <a:cubicBezTo>
                    <a:pt x="17706" y="191623"/>
                    <a:pt x="44554" y="157345"/>
                    <a:pt x="81653" y="138633"/>
                  </a:cubicBezTo>
                  <a:lnTo>
                    <a:pt x="242035" y="57547"/>
                  </a:lnTo>
                  <a:lnTo>
                    <a:pt x="516914" y="0"/>
                  </a:lnTo>
                  <a:lnTo>
                    <a:pt x="718464" y="21532"/>
                  </a:lnTo>
                  <a:lnTo>
                    <a:pt x="936664" y="314582"/>
                  </a:lnTo>
                  <a:lnTo>
                    <a:pt x="568061" y="726412"/>
                  </a:lnTo>
                  <a:lnTo>
                    <a:pt x="390648" y="628621"/>
                  </a:lnTo>
                  <a:lnTo>
                    <a:pt x="195878" y="529365"/>
                  </a:lnTo>
                  <a:lnTo>
                    <a:pt x="94724" y="430489"/>
                  </a:lnTo>
                  <a:lnTo>
                    <a:pt x="19496" y="334867"/>
                  </a:lnTo>
                  <a:cubicBezTo>
                    <a:pt x="2411" y="313171"/>
                    <a:pt x="-3881" y="284913"/>
                    <a:pt x="2356" y="258011"/>
                  </a:cubicBezTo>
                  <a:close/>
                </a:path>
              </a:pathLst>
            </a:custGeom>
            <a:solidFill>
              <a:srgbClr val="FAD1CC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19" name="Frihandsfigur: Form 18">
              <a:extLst>
                <a:ext uri="{FF2B5EF4-FFF2-40B4-BE49-F238E27FC236}">
                  <a16:creationId xmlns:a16="http://schemas.microsoft.com/office/drawing/2014/main" id="{C2F0FDF2-AD9F-F9B3-44CB-E180BF709464}"/>
                </a:ext>
              </a:extLst>
            </p:cNvPr>
            <p:cNvSpPr/>
            <p:nvPr/>
          </p:nvSpPr>
          <p:spPr>
            <a:xfrm>
              <a:off x="8781626" y="5031204"/>
              <a:ext cx="76477" cy="167107"/>
            </a:xfrm>
            <a:custGeom>
              <a:avLst/>
              <a:gdLst>
                <a:gd name="connsiteX0" fmla="*/ 41275 w 76477"/>
                <a:gd name="connsiteY0" fmla="*/ 167108 h 167107"/>
                <a:gd name="connsiteX1" fmla="*/ 0 w 76477"/>
                <a:gd name="connsiteY1" fmla="*/ 119867 h 167107"/>
                <a:gd name="connsiteX2" fmla="*/ 10522 w 76477"/>
                <a:gd name="connsiteY2" fmla="*/ 41167 h 167107"/>
                <a:gd name="connsiteX3" fmla="*/ 68774 w 76477"/>
                <a:gd name="connsiteY3" fmla="*/ 0 h 167107"/>
                <a:gd name="connsiteX4" fmla="*/ 75065 w 76477"/>
                <a:gd name="connsiteY4" fmla="*/ 24190 h 167107"/>
                <a:gd name="connsiteX5" fmla="*/ 70130 w 76477"/>
                <a:gd name="connsiteY5" fmla="*/ 57926 h 167107"/>
                <a:gd name="connsiteX6" fmla="*/ 64435 w 76477"/>
                <a:gd name="connsiteY6" fmla="*/ 67310 h 167107"/>
                <a:gd name="connsiteX7" fmla="*/ 59770 w 76477"/>
                <a:gd name="connsiteY7" fmla="*/ 101968 h 167107"/>
                <a:gd name="connsiteX8" fmla="*/ 61234 w 76477"/>
                <a:gd name="connsiteY8" fmla="*/ 107120 h 167107"/>
                <a:gd name="connsiteX9" fmla="*/ 56570 w 76477"/>
                <a:gd name="connsiteY9" fmla="*/ 141779 h 167107"/>
                <a:gd name="connsiteX10" fmla="*/ 41275 w 76477"/>
                <a:gd name="connsiteY10" fmla="*/ 167000 h 1671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6477" h="167107">
                  <a:moveTo>
                    <a:pt x="41275" y="167108"/>
                  </a:moveTo>
                  <a:lnTo>
                    <a:pt x="0" y="119867"/>
                  </a:lnTo>
                  <a:lnTo>
                    <a:pt x="10522" y="41167"/>
                  </a:lnTo>
                  <a:lnTo>
                    <a:pt x="68774" y="0"/>
                  </a:lnTo>
                  <a:lnTo>
                    <a:pt x="75065" y="24190"/>
                  </a:lnTo>
                  <a:cubicBezTo>
                    <a:pt x="78048" y="35635"/>
                    <a:pt x="76259" y="47838"/>
                    <a:pt x="70130" y="57926"/>
                  </a:cubicBezTo>
                  <a:lnTo>
                    <a:pt x="64435" y="67310"/>
                  </a:lnTo>
                  <a:cubicBezTo>
                    <a:pt x="58143" y="77723"/>
                    <a:pt x="56407" y="90307"/>
                    <a:pt x="59770" y="101968"/>
                  </a:cubicBezTo>
                  <a:lnTo>
                    <a:pt x="61234" y="107120"/>
                  </a:lnTo>
                  <a:cubicBezTo>
                    <a:pt x="64543" y="118836"/>
                    <a:pt x="62862" y="131365"/>
                    <a:pt x="56570" y="141779"/>
                  </a:cubicBezTo>
                  <a:lnTo>
                    <a:pt x="41275" y="167000"/>
                  </a:lnTo>
                  <a:close/>
                </a:path>
              </a:pathLst>
            </a:custGeom>
            <a:solidFill>
              <a:srgbClr val="F3998F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20" name="Frihandsfigur: Form 19">
              <a:extLst>
                <a:ext uri="{FF2B5EF4-FFF2-40B4-BE49-F238E27FC236}">
                  <a16:creationId xmlns:a16="http://schemas.microsoft.com/office/drawing/2014/main" id="{1A2C7A91-A077-218A-DF3A-E7DE2798579C}"/>
                </a:ext>
              </a:extLst>
            </p:cNvPr>
            <p:cNvSpPr/>
            <p:nvPr/>
          </p:nvSpPr>
          <p:spPr>
            <a:xfrm>
              <a:off x="9203762" y="4811045"/>
              <a:ext cx="211382" cy="87492"/>
            </a:xfrm>
            <a:custGeom>
              <a:avLst/>
              <a:gdLst>
                <a:gd name="connsiteX0" fmla="*/ 0 w 211382"/>
                <a:gd name="connsiteY0" fmla="*/ 24088 h 87492"/>
                <a:gd name="connsiteX1" fmla="*/ 109182 w 211382"/>
                <a:gd name="connsiteY1" fmla="*/ 2284 h 87492"/>
                <a:gd name="connsiteX2" fmla="*/ 114225 w 211382"/>
                <a:gd name="connsiteY2" fmla="*/ 1633 h 87492"/>
                <a:gd name="connsiteX3" fmla="*/ 185440 w 211382"/>
                <a:gd name="connsiteY3" fmla="*/ 6 h 87492"/>
                <a:gd name="connsiteX4" fmla="*/ 199434 w 211382"/>
                <a:gd name="connsiteY4" fmla="*/ 3803 h 87492"/>
                <a:gd name="connsiteX5" fmla="*/ 199434 w 211382"/>
                <a:gd name="connsiteY5" fmla="*/ 3803 h 87492"/>
                <a:gd name="connsiteX6" fmla="*/ 200573 w 211382"/>
                <a:gd name="connsiteY6" fmla="*/ 46054 h 87492"/>
                <a:gd name="connsiteX7" fmla="*/ 187230 w 211382"/>
                <a:gd name="connsiteY7" fmla="*/ 55383 h 87492"/>
                <a:gd name="connsiteX8" fmla="*/ 147528 w 211382"/>
                <a:gd name="connsiteY8" fmla="*/ 68509 h 87492"/>
                <a:gd name="connsiteX9" fmla="*/ 59391 w 211382"/>
                <a:gd name="connsiteY9" fmla="*/ 87493 h 87492"/>
                <a:gd name="connsiteX10" fmla="*/ 0 w 211382"/>
                <a:gd name="connsiteY10" fmla="*/ 24088 h 874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11382" h="87492">
                  <a:moveTo>
                    <a:pt x="0" y="24088"/>
                  </a:moveTo>
                  <a:cubicBezTo>
                    <a:pt x="0" y="24088"/>
                    <a:pt x="93669" y="5864"/>
                    <a:pt x="109182" y="2284"/>
                  </a:cubicBezTo>
                  <a:cubicBezTo>
                    <a:pt x="110863" y="1904"/>
                    <a:pt x="112544" y="1688"/>
                    <a:pt x="114225" y="1633"/>
                  </a:cubicBezTo>
                  <a:lnTo>
                    <a:pt x="185440" y="6"/>
                  </a:lnTo>
                  <a:cubicBezTo>
                    <a:pt x="190376" y="-102"/>
                    <a:pt x="195203" y="1199"/>
                    <a:pt x="199434" y="3803"/>
                  </a:cubicBezTo>
                  <a:lnTo>
                    <a:pt x="199434" y="3803"/>
                  </a:lnTo>
                  <a:cubicBezTo>
                    <a:pt x="214837" y="13403"/>
                    <a:pt x="215488" y="35641"/>
                    <a:pt x="200573" y="46054"/>
                  </a:cubicBezTo>
                  <a:lnTo>
                    <a:pt x="187230" y="55383"/>
                  </a:lnTo>
                  <a:cubicBezTo>
                    <a:pt x="175569" y="63573"/>
                    <a:pt x="161738" y="68129"/>
                    <a:pt x="147528" y="68509"/>
                  </a:cubicBezTo>
                  <a:lnTo>
                    <a:pt x="59391" y="87493"/>
                  </a:lnTo>
                  <a:lnTo>
                    <a:pt x="0" y="24088"/>
                  </a:lnTo>
                  <a:close/>
                </a:path>
              </a:pathLst>
            </a:custGeom>
            <a:solidFill>
              <a:srgbClr val="FAD1CC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21" name="Frihandsfigur: Form 20">
              <a:extLst>
                <a:ext uri="{FF2B5EF4-FFF2-40B4-BE49-F238E27FC236}">
                  <a16:creationId xmlns:a16="http://schemas.microsoft.com/office/drawing/2014/main" id="{BE294113-7E35-B2DD-D1ED-3CAE7152B094}"/>
                </a:ext>
              </a:extLst>
            </p:cNvPr>
            <p:cNvSpPr/>
            <p:nvPr/>
          </p:nvSpPr>
          <p:spPr>
            <a:xfrm>
              <a:off x="9077604" y="4856503"/>
              <a:ext cx="708459" cy="766114"/>
            </a:xfrm>
            <a:custGeom>
              <a:avLst/>
              <a:gdLst>
                <a:gd name="connsiteX0" fmla="*/ 255353 w 708459"/>
                <a:gd name="connsiteY0" fmla="*/ 14536 h 766114"/>
                <a:gd name="connsiteX1" fmla="*/ 267503 w 708459"/>
                <a:gd name="connsiteY1" fmla="*/ 42035 h 766114"/>
                <a:gd name="connsiteX2" fmla="*/ 294785 w 708459"/>
                <a:gd name="connsiteY2" fmla="*/ 78211 h 766114"/>
                <a:gd name="connsiteX3" fmla="*/ 312792 w 708459"/>
                <a:gd name="connsiteY3" fmla="*/ 117588 h 766114"/>
                <a:gd name="connsiteX4" fmla="*/ 287354 w 708459"/>
                <a:gd name="connsiteY4" fmla="*/ 133155 h 766114"/>
                <a:gd name="connsiteX5" fmla="*/ 318053 w 708459"/>
                <a:gd name="connsiteY5" fmla="*/ 174701 h 766114"/>
                <a:gd name="connsiteX6" fmla="*/ 322989 w 708459"/>
                <a:gd name="connsiteY6" fmla="*/ 211041 h 766114"/>
                <a:gd name="connsiteX7" fmla="*/ 300371 w 708459"/>
                <a:gd name="connsiteY7" fmla="*/ 270052 h 766114"/>
                <a:gd name="connsiteX8" fmla="*/ 203556 w 708459"/>
                <a:gd name="connsiteY8" fmla="*/ 306283 h 766114"/>
                <a:gd name="connsiteX9" fmla="*/ 147528 w 708459"/>
                <a:gd name="connsiteY9" fmla="*/ 479574 h 766114"/>
                <a:gd name="connsiteX10" fmla="*/ 196180 w 708459"/>
                <a:gd name="connsiteY10" fmla="*/ 598844 h 766114"/>
                <a:gd name="connsiteX11" fmla="*/ 180451 w 708459"/>
                <a:gd name="connsiteY11" fmla="*/ 630140 h 766114"/>
                <a:gd name="connsiteX12" fmla="*/ 180451 w 708459"/>
                <a:gd name="connsiteY12" fmla="*/ 630140 h 766114"/>
                <a:gd name="connsiteX13" fmla="*/ 161955 w 708459"/>
                <a:gd name="connsiteY13" fmla="*/ 627157 h 766114"/>
                <a:gd name="connsiteX14" fmla="*/ 60041 w 708459"/>
                <a:gd name="connsiteY14" fmla="*/ 561474 h 766114"/>
                <a:gd name="connsiteX15" fmla="*/ 55811 w 708459"/>
                <a:gd name="connsiteY15" fmla="*/ 606546 h 766114"/>
                <a:gd name="connsiteX16" fmla="*/ 0 w 708459"/>
                <a:gd name="connsiteY16" fmla="*/ 607088 h 766114"/>
                <a:gd name="connsiteX17" fmla="*/ 177413 w 708459"/>
                <a:gd name="connsiteY17" fmla="*/ 704880 h 766114"/>
                <a:gd name="connsiteX18" fmla="*/ 395288 w 708459"/>
                <a:gd name="connsiteY18" fmla="*/ 766115 h 766114"/>
                <a:gd name="connsiteX19" fmla="*/ 567223 w 708459"/>
                <a:gd name="connsiteY19" fmla="*/ 735361 h 766114"/>
                <a:gd name="connsiteX20" fmla="*/ 640662 w 708459"/>
                <a:gd name="connsiteY20" fmla="*/ 664255 h 766114"/>
                <a:gd name="connsiteX21" fmla="*/ 630031 w 708459"/>
                <a:gd name="connsiteY21" fmla="*/ 585068 h 766114"/>
                <a:gd name="connsiteX22" fmla="*/ 708459 w 708459"/>
                <a:gd name="connsiteY22" fmla="*/ 494707 h 766114"/>
                <a:gd name="connsiteX23" fmla="*/ 701137 w 708459"/>
                <a:gd name="connsiteY23" fmla="*/ 320656 h 766114"/>
                <a:gd name="connsiteX24" fmla="*/ 632363 w 708459"/>
                <a:gd name="connsiteY24" fmla="*/ 148613 h 766114"/>
                <a:gd name="connsiteX25" fmla="*/ 515534 w 708459"/>
                <a:gd name="connsiteY25" fmla="*/ 53099 h 766114"/>
                <a:gd name="connsiteX26" fmla="*/ 327762 w 708459"/>
                <a:gd name="connsiteY26" fmla="*/ 0 h 766114"/>
                <a:gd name="connsiteX27" fmla="*/ 311490 w 708459"/>
                <a:gd name="connsiteY27" fmla="*/ 11281 h 766114"/>
                <a:gd name="connsiteX28" fmla="*/ 276181 w 708459"/>
                <a:gd name="connsiteY28" fmla="*/ 22834 h 7661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708459" h="766114">
                  <a:moveTo>
                    <a:pt x="255353" y="14536"/>
                  </a:moveTo>
                  <a:lnTo>
                    <a:pt x="267503" y="42035"/>
                  </a:lnTo>
                  <a:lnTo>
                    <a:pt x="294785" y="78211"/>
                  </a:lnTo>
                  <a:lnTo>
                    <a:pt x="312792" y="117588"/>
                  </a:lnTo>
                  <a:lnTo>
                    <a:pt x="287354" y="133155"/>
                  </a:lnTo>
                  <a:lnTo>
                    <a:pt x="318053" y="174701"/>
                  </a:lnTo>
                  <a:cubicBezTo>
                    <a:pt x="325809" y="185169"/>
                    <a:pt x="327653" y="198891"/>
                    <a:pt x="322989" y="211041"/>
                  </a:cubicBezTo>
                  <a:lnTo>
                    <a:pt x="300371" y="270052"/>
                  </a:lnTo>
                  <a:lnTo>
                    <a:pt x="203556" y="306283"/>
                  </a:lnTo>
                  <a:lnTo>
                    <a:pt x="147528" y="479574"/>
                  </a:lnTo>
                  <a:lnTo>
                    <a:pt x="196180" y="598844"/>
                  </a:lnTo>
                  <a:cubicBezTo>
                    <a:pt x="201441" y="611861"/>
                    <a:pt x="194064" y="626560"/>
                    <a:pt x="180451" y="630140"/>
                  </a:cubicBezTo>
                  <a:lnTo>
                    <a:pt x="180451" y="630140"/>
                  </a:lnTo>
                  <a:cubicBezTo>
                    <a:pt x="174159" y="631767"/>
                    <a:pt x="167433" y="630682"/>
                    <a:pt x="161955" y="627157"/>
                  </a:cubicBezTo>
                  <a:lnTo>
                    <a:pt x="60041" y="561474"/>
                  </a:lnTo>
                  <a:lnTo>
                    <a:pt x="55811" y="606546"/>
                  </a:lnTo>
                  <a:lnTo>
                    <a:pt x="0" y="607088"/>
                  </a:lnTo>
                  <a:lnTo>
                    <a:pt x="177413" y="704880"/>
                  </a:lnTo>
                  <a:lnTo>
                    <a:pt x="395288" y="766115"/>
                  </a:lnTo>
                  <a:lnTo>
                    <a:pt x="567223" y="735361"/>
                  </a:lnTo>
                  <a:lnTo>
                    <a:pt x="640662" y="664255"/>
                  </a:lnTo>
                  <a:lnTo>
                    <a:pt x="630031" y="585068"/>
                  </a:lnTo>
                  <a:lnTo>
                    <a:pt x="708459" y="494707"/>
                  </a:lnTo>
                  <a:lnTo>
                    <a:pt x="701137" y="320656"/>
                  </a:lnTo>
                  <a:lnTo>
                    <a:pt x="632363" y="148613"/>
                  </a:lnTo>
                  <a:lnTo>
                    <a:pt x="515534" y="53099"/>
                  </a:lnTo>
                  <a:lnTo>
                    <a:pt x="327762" y="0"/>
                  </a:lnTo>
                  <a:lnTo>
                    <a:pt x="311490" y="11281"/>
                  </a:lnTo>
                  <a:cubicBezTo>
                    <a:pt x="301131" y="18495"/>
                    <a:pt x="288818" y="22509"/>
                    <a:pt x="276181" y="22834"/>
                  </a:cubicBezTo>
                </a:path>
              </a:pathLst>
            </a:custGeom>
            <a:solidFill>
              <a:srgbClr val="52241A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22" name="Frihandsfigur: Form 21">
              <a:extLst>
                <a:ext uri="{FF2B5EF4-FFF2-40B4-BE49-F238E27FC236}">
                  <a16:creationId xmlns:a16="http://schemas.microsoft.com/office/drawing/2014/main" id="{C499BD6E-00D7-4006-0D0F-0628ECEF57B6}"/>
                </a:ext>
              </a:extLst>
            </p:cNvPr>
            <p:cNvSpPr/>
            <p:nvPr/>
          </p:nvSpPr>
          <p:spPr>
            <a:xfrm>
              <a:off x="9203816" y="4371776"/>
              <a:ext cx="984260" cy="1402328"/>
            </a:xfrm>
            <a:custGeom>
              <a:avLst/>
              <a:gdLst>
                <a:gd name="connsiteX0" fmla="*/ 226119 w 984260"/>
                <a:gd name="connsiteY0" fmla="*/ 468889 h 1402328"/>
                <a:gd name="connsiteX1" fmla="*/ 259150 w 984260"/>
                <a:gd name="connsiteY1" fmla="*/ 396752 h 1402328"/>
                <a:gd name="connsiteX2" fmla="*/ 427885 w 984260"/>
                <a:gd name="connsiteY2" fmla="*/ 244669 h 1402328"/>
                <a:gd name="connsiteX3" fmla="*/ 388074 w 984260"/>
                <a:gd name="connsiteY3" fmla="*/ 110266 h 1402328"/>
                <a:gd name="connsiteX4" fmla="*/ 427885 w 984260"/>
                <a:gd name="connsiteY4" fmla="*/ 0 h 1402328"/>
                <a:gd name="connsiteX5" fmla="*/ 570694 w 984260"/>
                <a:gd name="connsiteY5" fmla="*/ 217061 h 1402328"/>
                <a:gd name="connsiteX6" fmla="*/ 477188 w 984260"/>
                <a:gd name="connsiteY6" fmla="*/ 396698 h 1402328"/>
                <a:gd name="connsiteX7" fmla="*/ 622383 w 984260"/>
                <a:gd name="connsiteY7" fmla="*/ 337687 h 1402328"/>
                <a:gd name="connsiteX8" fmla="*/ 622383 w 984260"/>
                <a:gd name="connsiteY8" fmla="*/ 468781 h 1402328"/>
                <a:gd name="connsiteX9" fmla="*/ 661869 w 984260"/>
                <a:gd name="connsiteY9" fmla="*/ 565054 h 1402328"/>
                <a:gd name="connsiteX10" fmla="*/ 894605 w 984260"/>
                <a:gd name="connsiteY10" fmla="*/ 619672 h 1402328"/>
                <a:gd name="connsiteX11" fmla="*/ 984206 w 984260"/>
                <a:gd name="connsiteY11" fmla="*/ 551277 h 1402328"/>
                <a:gd name="connsiteX12" fmla="*/ 929100 w 984260"/>
                <a:gd name="connsiteY12" fmla="*/ 689096 h 1402328"/>
                <a:gd name="connsiteX13" fmla="*/ 777505 w 984260"/>
                <a:gd name="connsiteY13" fmla="*/ 768338 h 1402328"/>
                <a:gd name="connsiteX14" fmla="*/ 691374 w 984260"/>
                <a:gd name="connsiteY14" fmla="*/ 809614 h 1402328"/>
                <a:gd name="connsiteX15" fmla="*/ 832665 w 984260"/>
                <a:gd name="connsiteY15" fmla="*/ 892381 h 1402328"/>
                <a:gd name="connsiteX16" fmla="*/ 984261 w 984260"/>
                <a:gd name="connsiteY16" fmla="*/ 871716 h 1402328"/>
                <a:gd name="connsiteX17" fmla="*/ 887771 w 984260"/>
                <a:gd name="connsiteY17" fmla="*/ 1016424 h 1402328"/>
                <a:gd name="connsiteX18" fmla="*/ 760257 w 984260"/>
                <a:gd name="connsiteY18" fmla="*/ 1070879 h 1402328"/>
                <a:gd name="connsiteX19" fmla="*/ 687903 w 984260"/>
                <a:gd name="connsiteY19" fmla="*/ 1119205 h 1402328"/>
                <a:gd name="connsiteX20" fmla="*/ 870523 w 984260"/>
                <a:gd name="connsiteY20" fmla="*/ 1205932 h 1402328"/>
                <a:gd name="connsiteX21" fmla="*/ 963542 w 984260"/>
                <a:gd name="connsiteY21" fmla="*/ 1240373 h 1402328"/>
                <a:gd name="connsiteX22" fmla="*/ 708568 w 984260"/>
                <a:gd name="connsiteY22" fmla="*/ 1334152 h 1402328"/>
                <a:gd name="connsiteX23" fmla="*/ 515588 w 984260"/>
                <a:gd name="connsiteY23" fmla="*/ 1292171 h 1402328"/>
                <a:gd name="connsiteX24" fmla="*/ 605190 w 984260"/>
                <a:gd name="connsiteY24" fmla="*/ 1364417 h 1402328"/>
                <a:gd name="connsiteX25" fmla="*/ 477242 w 984260"/>
                <a:gd name="connsiteY25" fmla="*/ 1402329 h 1402328"/>
                <a:gd name="connsiteX26" fmla="*/ 226173 w 984260"/>
                <a:gd name="connsiteY26" fmla="*/ 1292171 h 1402328"/>
                <a:gd name="connsiteX27" fmla="*/ 16000 w 984260"/>
                <a:gd name="connsiteY27" fmla="*/ 1154243 h 1402328"/>
                <a:gd name="connsiteX28" fmla="*/ 0 w 984260"/>
                <a:gd name="connsiteY28" fmla="*/ 979054 h 1402328"/>
                <a:gd name="connsiteX29" fmla="*/ 188261 w 984260"/>
                <a:gd name="connsiteY29" fmla="*/ 701137 h 1402328"/>
                <a:gd name="connsiteX30" fmla="*/ 226173 w 984260"/>
                <a:gd name="connsiteY30" fmla="*/ 468781 h 14023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984260" h="1402328">
                  <a:moveTo>
                    <a:pt x="226119" y="468889"/>
                  </a:moveTo>
                  <a:lnTo>
                    <a:pt x="259150" y="396752"/>
                  </a:lnTo>
                  <a:lnTo>
                    <a:pt x="427885" y="244669"/>
                  </a:lnTo>
                  <a:lnTo>
                    <a:pt x="388074" y="110266"/>
                  </a:lnTo>
                  <a:lnTo>
                    <a:pt x="427885" y="0"/>
                  </a:lnTo>
                  <a:cubicBezTo>
                    <a:pt x="427885" y="0"/>
                    <a:pt x="577583" y="189617"/>
                    <a:pt x="570694" y="217061"/>
                  </a:cubicBezTo>
                  <a:cubicBezTo>
                    <a:pt x="563806" y="244506"/>
                    <a:pt x="477188" y="396698"/>
                    <a:pt x="477188" y="396698"/>
                  </a:cubicBezTo>
                  <a:lnTo>
                    <a:pt x="622383" y="337687"/>
                  </a:lnTo>
                  <a:lnTo>
                    <a:pt x="622383" y="468781"/>
                  </a:lnTo>
                  <a:lnTo>
                    <a:pt x="661869" y="565054"/>
                  </a:lnTo>
                  <a:lnTo>
                    <a:pt x="894605" y="619672"/>
                  </a:lnTo>
                  <a:lnTo>
                    <a:pt x="984206" y="551277"/>
                  </a:lnTo>
                  <a:lnTo>
                    <a:pt x="929100" y="689096"/>
                  </a:lnTo>
                  <a:lnTo>
                    <a:pt x="777505" y="768338"/>
                  </a:lnTo>
                  <a:lnTo>
                    <a:pt x="691374" y="809614"/>
                  </a:lnTo>
                  <a:lnTo>
                    <a:pt x="832665" y="892381"/>
                  </a:lnTo>
                  <a:lnTo>
                    <a:pt x="984261" y="871716"/>
                  </a:lnTo>
                  <a:cubicBezTo>
                    <a:pt x="984261" y="871716"/>
                    <a:pt x="901547" y="1002648"/>
                    <a:pt x="887771" y="1016424"/>
                  </a:cubicBezTo>
                  <a:cubicBezTo>
                    <a:pt x="873995" y="1030200"/>
                    <a:pt x="760257" y="1070879"/>
                    <a:pt x="760257" y="1070879"/>
                  </a:cubicBezTo>
                  <a:lnTo>
                    <a:pt x="687903" y="1119205"/>
                  </a:lnTo>
                  <a:lnTo>
                    <a:pt x="870523" y="1205932"/>
                  </a:lnTo>
                  <a:lnTo>
                    <a:pt x="963542" y="1240373"/>
                  </a:lnTo>
                  <a:lnTo>
                    <a:pt x="708568" y="1334152"/>
                  </a:lnTo>
                  <a:lnTo>
                    <a:pt x="515588" y="1292171"/>
                  </a:lnTo>
                  <a:lnTo>
                    <a:pt x="605190" y="1364417"/>
                  </a:lnTo>
                  <a:lnTo>
                    <a:pt x="477242" y="1402329"/>
                  </a:lnTo>
                  <a:lnTo>
                    <a:pt x="226173" y="1292171"/>
                  </a:lnTo>
                  <a:lnTo>
                    <a:pt x="16000" y="1154243"/>
                  </a:lnTo>
                  <a:lnTo>
                    <a:pt x="0" y="979054"/>
                  </a:lnTo>
                  <a:lnTo>
                    <a:pt x="188261" y="701137"/>
                  </a:lnTo>
                  <a:lnTo>
                    <a:pt x="226173" y="468781"/>
                  </a:lnTo>
                  <a:close/>
                </a:path>
              </a:pathLst>
            </a:custGeom>
            <a:solidFill>
              <a:srgbClr val="52241A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</p:grpSp>
    </p:spTree>
    <p:extLst>
      <p:ext uri="{BB962C8B-B14F-4D97-AF65-F5344CB8AC3E}">
        <p14:creationId xmlns:p14="http://schemas.microsoft.com/office/powerpoint/2010/main" val="1806378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0">
        <p:fade/>
      </p:transition>
    </mc:Choice>
    <mc:Fallback xmlns="">
      <p:transition spd="slow" advClick="0" advTm="10000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ruta 10">
            <a:extLst>
              <a:ext uri="{FF2B5EF4-FFF2-40B4-BE49-F238E27FC236}">
                <a16:creationId xmlns:a16="http://schemas.microsoft.com/office/drawing/2014/main" id="{9527F5E2-7840-6905-813C-A6418055BAAE}"/>
              </a:ext>
            </a:extLst>
          </p:cNvPr>
          <p:cNvSpPr txBox="1"/>
          <p:nvPr/>
        </p:nvSpPr>
        <p:spPr>
          <a:xfrm>
            <a:off x="8877702" y="300657"/>
            <a:ext cx="10223938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sv-SE" sz="4000" b="1" dirty="0">
              <a:solidFill>
                <a:srgbClr val="C8EBFA"/>
              </a:solidFill>
              <a:latin typeface="Ambit" panose="00000500000000000000" pitchFamily="50" charset="0"/>
            </a:endParaRPr>
          </a:p>
        </p:txBody>
      </p:sp>
      <p:sp>
        <p:nvSpPr>
          <p:cNvPr id="15" name="textruta 14">
            <a:extLst>
              <a:ext uri="{FF2B5EF4-FFF2-40B4-BE49-F238E27FC236}">
                <a16:creationId xmlns:a16="http://schemas.microsoft.com/office/drawing/2014/main" id="{3D1B30B1-D53D-B02B-1DEB-8CDC07D63076}"/>
              </a:ext>
            </a:extLst>
          </p:cNvPr>
          <p:cNvSpPr txBox="1"/>
          <p:nvPr/>
        </p:nvSpPr>
        <p:spPr>
          <a:xfrm>
            <a:off x="705588" y="459286"/>
            <a:ext cx="3702289" cy="30469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sv-SE" sz="4800" b="1" dirty="0">
                <a:solidFill>
                  <a:schemeClr val="accent4">
                    <a:lumMod val="40000"/>
                    <a:lumOff val="60000"/>
                  </a:schemeClr>
                </a:solidFill>
                <a:latin typeface="Ambit" panose="00000500000000000000" pitchFamily="50" charset="0"/>
                <a:cs typeface="Times New Roman" panose="02020603050405020304" pitchFamily="18" charset="0"/>
              </a:rPr>
              <a:t>Du är även försäkrad </a:t>
            </a:r>
            <a:br>
              <a:rPr lang="sv-SE" sz="4800" b="1" dirty="0">
                <a:solidFill>
                  <a:schemeClr val="accent4">
                    <a:lumMod val="40000"/>
                    <a:lumOff val="60000"/>
                  </a:schemeClr>
                </a:solidFill>
                <a:latin typeface="Ambit" panose="00000500000000000000" pitchFamily="50" charset="0"/>
                <a:cs typeface="Times New Roman" panose="02020603050405020304" pitchFamily="18" charset="0"/>
              </a:rPr>
            </a:br>
            <a:r>
              <a:rPr lang="sv-SE" sz="4800" b="1" dirty="0">
                <a:solidFill>
                  <a:schemeClr val="accent4">
                    <a:lumMod val="40000"/>
                    <a:lumOff val="60000"/>
                  </a:schemeClr>
                </a:solidFill>
                <a:latin typeface="Ambit" panose="00000500000000000000" pitchFamily="50" charset="0"/>
                <a:cs typeface="Times New Roman" panose="02020603050405020304" pitchFamily="18" charset="0"/>
              </a:rPr>
              <a:t>via jobbet </a:t>
            </a:r>
            <a:br>
              <a:rPr lang="sv-SE" sz="4800" b="1" dirty="0">
                <a:solidFill>
                  <a:schemeClr val="accent4">
                    <a:lumMod val="40000"/>
                    <a:lumOff val="60000"/>
                  </a:schemeClr>
                </a:solidFill>
                <a:latin typeface="Ambit" panose="00000500000000000000" pitchFamily="50" charset="0"/>
                <a:cs typeface="Times New Roman" panose="02020603050405020304" pitchFamily="18" charset="0"/>
              </a:rPr>
            </a:br>
            <a:r>
              <a:rPr lang="sv-SE" sz="4800" b="1" dirty="0">
                <a:solidFill>
                  <a:schemeClr val="accent4">
                    <a:lumMod val="40000"/>
                    <a:lumOff val="60000"/>
                  </a:schemeClr>
                </a:solidFill>
                <a:latin typeface="Ambit" panose="00000500000000000000" pitchFamily="50" charset="0"/>
                <a:cs typeface="Times New Roman" panose="02020603050405020304" pitchFamily="18" charset="0"/>
              </a:rPr>
              <a:t>vid dödsfall</a:t>
            </a:r>
            <a:endParaRPr lang="sv-SE" sz="4800" b="1" dirty="0">
              <a:solidFill>
                <a:schemeClr val="accent4">
                  <a:lumMod val="40000"/>
                  <a:lumOff val="60000"/>
                </a:schemeClr>
              </a:solidFill>
              <a:latin typeface="Ambit" panose="00000500000000000000" pitchFamily="50" charset="0"/>
            </a:endParaRPr>
          </a:p>
        </p:txBody>
      </p:sp>
      <p:sp>
        <p:nvSpPr>
          <p:cNvPr id="25" name="textruta 24">
            <a:extLst>
              <a:ext uri="{FF2B5EF4-FFF2-40B4-BE49-F238E27FC236}">
                <a16:creationId xmlns:a16="http://schemas.microsoft.com/office/drawing/2014/main" id="{582025CA-3DB0-E09D-8F43-D7D24420F166}"/>
              </a:ext>
            </a:extLst>
          </p:cNvPr>
          <p:cNvSpPr txBox="1"/>
          <p:nvPr/>
        </p:nvSpPr>
        <p:spPr>
          <a:xfrm>
            <a:off x="700679" y="4754174"/>
            <a:ext cx="5395321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sv-SE" b="1" dirty="0">
                <a:solidFill>
                  <a:schemeClr val="bg1"/>
                </a:solidFill>
              </a:rPr>
              <a:t>För mer information eller anmälan:</a:t>
            </a:r>
            <a:br>
              <a:rPr lang="sv-SE" dirty="0">
                <a:solidFill>
                  <a:schemeClr val="bg1"/>
                </a:solidFill>
              </a:rPr>
            </a:br>
            <a:r>
              <a:rPr lang="sv-SE" dirty="0">
                <a:solidFill>
                  <a:schemeClr val="bg1"/>
                </a:solidFill>
              </a:rPr>
              <a:t>www.kpa.se</a:t>
            </a:r>
            <a:br>
              <a:rPr lang="sv-SE" dirty="0">
                <a:solidFill>
                  <a:schemeClr val="bg1"/>
                </a:solidFill>
              </a:rPr>
            </a:br>
            <a:endParaRPr lang="sv-SE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sv-SE" b="1" dirty="0"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  <a:t>Telefonnummer till KPA Pensions kundcenter:</a:t>
            </a:r>
            <a:br>
              <a:rPr lang="sv-SE" b="1" dirty="0"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</a:br>
            <a:r>
              <a:rPr lang="sv-SE" dirty="0">
                <a:solidFill>
                  <a:schemeClr val="bg1"/>
                </a:solidFill>
              </a:rPr>
              <a:t>0771-650 500</a:t>
            </a:r>
            <a:endParaRPr lang="sv-SE" b="1" dirty="0">
              <a:solidFill>
                <a:schemeClr val="bg1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35" name="Frihandsfigur: Form 34">
            <a:extLst>
              <a:ext uri="{FF2B5EF4-FFF2-40B4-BE49-F238E27FC236}">
                <a16:creationId xmlns:a16="http://schemas.microsoft.com/office/drawing/2014/main" id="{00E83063-5455-25BC-7A42-882CF391F477}"/>
              </a:ext>
            </a:extLst>
          </p:cNvPr>
          <p:cNvSpPr/>
          <p:nvPr/>
        </p:nvSpPr>
        <p:spPr>
          <a:xfrm>
            <a:off x="6144018" y="1575260"/>
            <a:ext cx="2474452" cy="2370304"/>
          </a:xfrm>
          <a:custGeom>
            <a:avLst/>
            <a:gdLst>
              <a:gd name="connsiteX0" fmla="*/ 185341 w 2474452"/>
              <a:gd name="connsiteY0" fmla="*/ 2370304 h 2370304"/>
              <a:gd name="connsiteX1" fmla="*/ 0 w 2474452"/>
              <a:gd name="connsiteY1" fmla="*/ 1810061 h 2370304"/>
              <a:gd name="connsiteX2" fmla="*/ 431410 w 2474452"/>
              <a:gd name="connsiteY2" fmla="*/ 1486341 h 2370304"/>
              <a:gd name="connsiteX3" fmla="*/ 999859 w 2474452"/>
              <a:gd name="connsiteY3" fmla="*/ 853365 h 2370304"/>
              <a:gd name="connsiteX4" fmla="*/ 1807427 w 2474452"/>
              <a:gd name="connsiteY4" fmla="*/ 20442 h 2370304"/>
              <a:gd name="connsiteX5" fmla="*/ 2455068 w 2474452"/>
              <a:gd name="connsiteY5" fmla="*/ 328295 h 2370304"/>
              <a:gd name="connsiteX6" fmla="*/ 2373630 w 2474452"/>
              <a:gd name="connsiteY6" fmla="*/ 929889 h 23703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474452" h="2370304">
                <a:moveTo>
                  <a:pt x="185341" y="2370304"/>
                </a:moveTo>
                <a:lnTo>
                  <a:pt x="0" y="1810061"/>
                </a:lnTo>
                <a:lnTo>
                  <a:pt x="431410" y="1486341"/>
                </a:lnTo>
                <a:cubicBezTo>
                  <a:pt x="431410" y="1486341"/>
                  <a:pt x="479500" y="998059"/>
                  <a:pt x="999859" y="853365"/>
                </a:cubicBezTo>
                <a:cubicBezTo>
                  <a:pt x="999859" y="853365"/>
                  <a:pt x="1307708" y="128418"/>
                  <a:pt x="1807427" y="20442"/>
                </a:cubicBezTo>
                <a:cubicBezTo>
                  <a:pt x="2307146" y="-87535"/>
                  <a:pt x="2427126" y="264337"/>
                  <a:pt x="2455068" y="328295"/>
                </a:cubicBezTo>
                <a:cubicBezTo>
                  <a:pt x="2483080" y="392252"/>
                  <a:pt x="2498174" y="776630"/>
                  <a:pt x="2373630" y="929889"/>
                </a:cubicBezTo>
              </a:path>
            </a:pathLst>
          </a:custGeom>
          <a:solidFill>
            <a:srgbClr val="290A05"/>
          </a:solidFill>
          <a:ln w="0" cap="flat">
            <a:noFill/>
            <a:prstDash val="solid"/>
            <a:miter/>
          </a:ln>
        </p:spPr>
        <p:txBody>
          <a:bodyPr rtlCol="0" anchor="ctr"/>
          <a:lstStyle/>
          <a:p>
            <a:endParaRPr lang="sv-SE"/>
          </a:p>
        </p:txBody>
      </p:sp>
      <p:grpSp>
        <p:nvGrpSpPr>
          <p:cNvPr id="43" name="Grupp 42">
            <a:extLst>
              <a:ext uri="{FF2B5EF4-FFF2-40B4-BE49-F238E27FC236}">
                <a16:creationId xmlns:a16="http://schemas.microsoft.com/office/drawing/2014/main" id="{BE0D59A0-0FFA-407B-A630-76F62D100E2B}"/>
              </a:ext>
            </a:extLst>
          </p:cNvPr>
          <p:cNvGrpSpPr/>
          <p:nvPr/>
        </p:nvGrpSpPr>
        <p:grpSpPr>
          <a:xfrm>
            <a:off x="6096000" y="1604618"/>
            <a:ext cx="5435528" cy="4532143"/>
            <a:chOff x="6329359" y="1604618"/>
            <a:chExt cx="5435528" cy="4532143"/>
          </a:xfrm>
        </p:grpSpPr>
        <p:sp>
          <p:nvSpPr>
            <p:cNvPr id="29" name="Frihandsfigur: Form 28">
              <a:extLst>
                <a:ext uri="{FF2B5EF4-FFF2-40B4-BE49-F238E27FC236}">
                  <a16:creationId xmlns:a16="http://schemas.microsoft.com/office/drawing/2014/main" id="{C957A730-1FB7-A9E6-C7B9-ED9946F1E6AF}"/>
                </a:ext>
              </a:extLst>
            </p:cNvPr>
            <p:cNvSpPr/>
            <p:nvPr/>
          </p:nvSpPr>
          <p:spPr>
            <a:xfrm>
              <a:off x="6329359" y="4788246"/>
              <a:ext cx="2027098" cy="973335"/>
            </a:xfrm>
            <a:custGeom>
              <a:avLst/>
              <a:gdLst>
                <a:gd name="connsiteX0" fmla="*/ 1599690 w 2027098"/>
                <a:gd name="connsiteY0" fmla="*/ 0 h 973335"/>
                <a:gd name="connsiteX1" fmla="*/ 1074136 w 2027098"/>
                <a:gd name="connsiteY1" fmla="*/ 299078 h 973335"/>
                <a:gd name="connsiteX2" fmla="*/ 540297 w 2027098"/>
                <a:gd name="connsiteY2" fmla="*/ 299078 h 973335"/>
                <a:gd name="connsiteX3" fmla="*/ 0 w 2027098"/>
                <a:gd name="connsiteY3" fmla="*/ 70908 h 973335"/>
                <a:gd name="connsiteX4" fmla="*/ 0 w 2027098"/>
                <a:gd name="connsiteY4" fmla="*/ 207880 h 973335"/>
                <a:gd name="connsiteX5" fmla="*/ 765445 w 2027098"/>
                <a:gd name="connsiteY5" fmla="*/ 973335 h 973335"/>
                <a:gd name="connsiteX6" fmla="*/ 2027098 w 2027098"/>
                <a:gd name="connsiteY6" fmla="*/ 971229 h 973335"/>
                <a:gd name="connsiteX7" fmla="*/ 1851516 w 2027098"/>
                <a:gd name="connsiteY7" fmla="*/ 648493 h 973335"/>
                <a:gd name="connsiteX8" fmla="*/ 1672844 w 2027098"/>
                <a:gd name="connsiteY8" fmla="*/ 227257 h 973335"/>
                <a:gd name="connsiteX9" fmla="*/ 1599620 w 2027098"/>
                <a:gd name="connsiteY9" fmla="*/ 70 h 9733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027098" h="973335">
                  <a:moveTo>
                    <a:pt x="1599690" y="0"/>
                  </a:moveTo>
                  <a:lnTo>
                    <a:pt x="1074136" y="299078"/>
                  </a:lnTo>
                  <a:lnTo>
                    <a:pt x="540297" y="299078"/>
                  </a:lnTo>
                  <a:lnTo>
                    <a:pt x="0" y="70908"/>
                  </a:lnTo>
                  <a:lnTo>
                    <a:pt x="0" y="207880"/>
                  </a:lnTo>
                  <a:cubicBezTo>
                    <a:pt x="0" y="973335"/>
                    <a:pt x="732097" y="973335"/>
                    <a:pt x="765445" y="973335"/>
                  </a:cubicBezTo>
                  <a:lnTo>
                    <a:pt x="2027098" y="971229"/>
                  </a:lnTo>
                  <a:cubicBezTo>
                    <a:pt x="1917157" y="804209"/>
                    <a:pt x="1851516" y="648493"/>
                    <a:pt x="1851516" y="648493"/>
                  </a:cubicBezTo>
                  <a:lnTo>
                    <a:pt x="1672844" y="227257"/>
                  </a:lnTo>
                  <a:lnTo>
                    <a:pt x="1599620" y="70"/>
                  </a:lnTo>
                </a:path>
              </a:pathLst>
            </a:custGeom>
            <a:solidFill>
              <a:srgbClr val="272D65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30" name="Frihandsfigur: Form 29">
              <a:extLst>
                <a:ext uri="{FF2B5EF4-FFF2-40B4-BE49-F238E27FC236}">
                  <a16:creationId xmlns:a16="http://schemas.microsoft.com/office/drawing/2014/main" id="{A1251A0A-5D34-7A04-AA56-A31D07C83DBD}"/>
                </a:ext>
              </a:extLst>
            </p:cNvPr>
            <p:cNvSpPr/>
            <p:nvPr/>
          </p:nvSpPr>
          <p:spPr>
            <a:xfrm>
              <a:off x="6329359" y="4788246"/>
              <a:ext cx="2027098" cy="973335"/>
            </a:xfrm>
            <a:custGeom>
              <a:avLst/>
              <a:gdLst>
                <a:gd name="connsiteX0" fmla="*/ 1599690 w 2027098"/>
                <a:gd name="connsiteY0" fmla="*/ 0 h 973335"/>
                <a:gd name="connsiteX1" fmla="*/ 1074136 w 2027098"/>
                <a:gd name="connsiteY1" fmla="*/ 299078 h 973335"/>
                <a:gd name="connsiteX2" fmla="*/ 540297 w 2027098"/>
                <a:gd name="connsiteY2" fmla="*/ 299078 h 973335"/>
                <a:gd name="connsiteX3" fmla="*/ 0 w 2027098"/>
                <a:gd name="connsiteY3" fmla="*/ 0 h 973335"/>
                <a:gd name="connsiteX4" fmla="*/ 0 w 2027098"/>
                <a:gd name="connsiteY4" fmla="*/ 207880 h 973335"/>
                <a:gd name="connsiteX5" fmla="*/ 765445 w 2027098"/>
                <a:gd name="connsiteY5" fmla="*/ 973335 h 973335"/>
                <a:gd name="connsiteX6" fmla="*/ 2027098 w 2027098"/>
                <a:gd name="connsiteY6" fmla="*/ 971229 h 973335"/>
                <a:gd name="connsiteX7" fmla="*/ 1851516 w 2027098"/>
                <a:gd name="connsiteY7" fmla="*/ 648493 h 973335"/>
                <a:gd name="connsiteX8" fmla="*/ 1715669 w 2027098"/>
                <a:gd name="connsiteY8" fmla="*/ 215743 h 973335"/>
                <a:gd name="connsiteX9" fmla="*/ 1599620 w 2027098"/>
                <a:gd name="connsiteY9" fmla="*/ 0 h 9733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027098" h="973335">
                  <a:moveTo>
                    <a:pt x="1599690" y="0"/>
                  </a:moveTo>
                  <a:lnTo>
                    <a:pt x="1074136" y="299078"/>
                  </a:lnTo>
                  <a:lnTo>
                    <a:pt x="540297" y="299078"/>
                  </a:lnTo>
                  <a:lnTo>
                    <a:pt x="0" y="0"/>
                  </a:lnTo>
                  <a:lnTo>
                    <a:pt x="0" y="207880"/>
                  </a:lnTo>
                  <a:cubicBezTo>
                    <a:pt x="0" y="973335"/>
                    <a:pt x="732097" y="973335"/>
                    <a:pt x="765445" y="973335"/>
                  </a:cubicBezTo>
                  <a:lnTo>
                    <a:pt x="2027098" y="971229"/>
                  </a:lnTo>
                  <a:cubicBezTo>
                    <a:pt x="1917157" y="804209"/>
                    <a:pt x="1851516" y="648493"/>
                    <a:pt x="1851516" y="648493"/>
                  </a:cubicBezTo>
                  <a:lnTo>
                    <a:pt x="1715669" y="215743"/>
                  </a:lnTo>
                  <a:lnTo>
                    <a:pt x="1599620" y="0"/>
                  </a:lnTo>
                </a:path>
              </a:pathLst>
            </a:custGeom>
            <a:solidFill>
              <a:srgbClr val="005541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31" name="Frihandsfigur: Form 30">
              <a:extLst>
                <a:ext uri="{FF2B5EF4-FFF2-40B4-BE49-F238E27FC236}">
                  <a16:creationId xmlns:a16="http://schemas.microsoft.com/office/drawing/2014/main" id="{7164E0CF-72CC-A64B-7CEC-0CF0E36A4B1C}"/>
                </a:ext>
              </a:extLst>
            </p:cNvPr>
            <p:cNvSpPr/>
            <p:nvPr/>
          </p:nvSpPr>
          <p:spPr>
            <a:xfrm>
              <a:off x="9575988" y="3120855"/>
              <a:ext cx="470230" cy="851738"/>
            </a:xfrm>
            <a:custGeom>
              <a:avLst/>
              <a:gdLst>
                <a:gd name="connsiteX0" fmla="*/ 0 w 470230"/>
                <a:gd name="connsiteY0" fmla="*/ 0 h 851738"/>
                <a:gd name="connsiteX1" fmla="*/ 85790 w 470230"/>
                <a:gd name="connsiteY1" fmla="*/ 11233 h 851738"/>
                <a:gd name="connsiteX2" fmla="*/ 223532 w 470230"/>
                <a:gd name="connsiteY2" fmla="*/ 89232 h 851738"/>
                <a:gd name="connsiteX3" fmla="*/ 418281 w 470230"/>
                <a:gd name="connsiteY3" fmla="*/ 334882 h 851738"/>
                <a:gd name="connsiteX4" fmla="*/ 441449 w 470230"/>
                <a:gd name="connsiteY4" fmla="*/ 597874 h 851738"/>
                <a:gd name="connsiteX5" fmla="*/ 409365 w 470230"/>
                <a:gd name="connsiteY5" fmla="*/ 657338 h 851738"/>
                <a:gd name="connsiteX6" fmla="*/ 276677 w 470230"/>
                <a:gd name="connsiteY6" fmla="*/ 795995 h 851738"/>
                <a:gd name="connsiteX7" fmla="*/ 183375 w 470230"/>
                <a:gd name="connsiteY7" fmla="*/ 851738 h 851738"/>
                <a:gd name="connsiteX8" fmla="*/ 97654 w 470230"/>
                <a:gd name="connsiteY8" fmla="*/ 680928 h 851738"/>
                <a:gd name="connsiteX9" fmla="*/ 0 w 470230"/>
                <a:gd name="connsiteY9" fmla="*/ 0 h 8517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70230" h="851738">
                  <a:moveTo>
                    <a:pt x="0" y="0"/>
                  </a:moveTo>
                  <a:lnTo>
                    <a:pt x="85790" y="11233"/>
                  </a:lnTo>
                  <a:cubicBezTo>
                    <a:pt x="140129" y="18324"/>
                    <a:pt x="189483" y="46336"/>
                    <a:pt x="223532" y="89232"/>
                  </a:cubicBezTo>
                  <a:lnTo>
                    <a:pt x="418281" y="334882"/>
                  </a:lnTo>
                  <a:cubicBezTo>
                    <a:pt x="477885" y="410073"/>
                    <a:pt x="487012" y="513486"/>
                    <a:pt x="441449" y="597874"/>
                  </a:cubicBezTo>
                  <a:lnTo>
                    <a:pt x="409365" y="657338"/>
                  </a:lnTo>
                  <a:cubicBezTo>
                    <a:pt x="378405" y="714697"/>
                    <a:pt x="332561" y="762577"/>
                    <a:pt x="276677" y="795995"/>
                  </a:cubicBezTo>
                  <a:lnTo>
                    <a:pt x="183375" y="851738"/>
                  </a:lnTo>
                  <a:lnTo>
                    <a:pt x="97654" y="68092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6B544F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32" name="Frihandsfigur: Form 31">
              <a:extLst>
                <a:ext uri="{FF2B5EF4-FFF2-40B4-BE49-F238E27FC236}">
                  <a16:creationId xmlns:a16="http://schemas.microsoft.com/office/drawing/2014/main" id="{60AEFD20-8E2B-73BA-1DFE-D747283A3455}"/>
                </a:ext>
              </a:extLst>
            </p:cNvPr>
            <p:cNvSpPr/>
            <p:nvPr/>
          </p:nvSpPr>
          <p:spPr>
            <a:xfrm>
              <a:off x="11266804" y="4859199"/>
              <a:ext cx="498083" cy="665155"/>
            </a:xfrm>
            <a:custGeom>
              <a:avLst/>
              <a:gdLst>
                <a:gd name="connsiteX0" fmla="*/ 353131 w 498083"/>
                <a:gd name="connsiteY0" fmla="*/ 665156 h 665155"/>
                <a:gd name="connsiteX1" fmla="*/ 495717 w 498083"/>
                <a:gd name="connsiteY1" fmla="*/ 162762 h 665155"/>
                <a:gd name="connsiteX2" fmla="*/ 203876 w 498083"/>
                <a:gd name="connsiteY2" fmla="*/ 126747 h 665155"/>
                <a:gd name="connsiteX3" fmla="*/ 0 w 498083"/>
                <a:gd name="connsiteY3" fmla="*/ 457276 h 665155"/>
                <a:gd name="connsiteX4" fmla="*/ 353131 w 498083"/>
                <a:gd name="connsiteY4" fmla="*/ 665156 h 6651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98083" h="665155">
                  <a:moveTo>
                    <a:pt x="353131" y="665156"/>
                  </a:moveTo>
                  <a:cubicBezTo>
                    <a:pt x="353131" y="665156"/>
                    <a:pt x="519728" y="438601"/>
                    <a:pt x="495717" y="162762"/>
                  </a:cubicBezTo>
                  <a:cubicBezTo>
                    <a:pt x="471708" y="-113077"/>
                    <a:pt x="247824" y="22842"/>
                    <a:pt x="203876" y="126747"/>
                  </a:cubicBezTo>
                  <a:cubicBezTo>
                    <a:pt x="159927" y="230722"/>
                    <a:pt x="0" y="457276"/>
                    <a:pt x="0" y="457276"/>
                  </a:cubicBezTo>
                  <a:lnTo>
                    <a:pt x="353131" y="665156"/>
                  </a:lnTo>
                  <a:close/>
                </a:path>
              </a:pathLst>
            </a:custGeom>
            <a:solidFill>
              <a:srgbClr val="005541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33" name="Frihandsfigur: Form 32">
              <a:extLst>
                <a:ext uri="{FF2B5EF4-FFF2-40B4-BE49-F238E27FC236}">
                  <a16:creationId xmlns:a16="http://schemas.microsoft.com/office/drawing/2014/main" id="{A056F5B6-7FE0-E68B-CE10-3F93A361CDB9}"/>
                </a:ext>
              </a:extLst>
            </p:cNvPr>
            <p:cNvSpPr/>
            <p:nvPr/>
          </p:nvSpPr>
          <p:spPr>
            <a:xfrm>
              <a:off x="8013928" y="4687430"/>
              <a:ext cx="3606008" cy="1449331"/>
            </a:xfrm>
            <a:custGeom>
              <a:avLst/>
              <a:gdLst>
                <a:gd name="connsiteX0" fmla="*/ 487643 w 3606008"/>
                <a:gd name="connsiteY0" fmla="*/ 255901 h 1449331"/>
                <a:gd name="connsiteX1" fmla="*/ 1681689 w 3606008"/>
                <a:gd name="connsiteY1" fmla="*/ 0 h 1449331"/>
                <a:gd name="connsiteX2" fmla="*/ 2348005 w 3606008"/>
                <a:gd name="connsiteY2" fmla="*/ 343799 h 1449331"/>
                <a:gd name="connsiteX3" fmla="*/ 2763759 w 3606008"/>
                <a:gd name="connsiteY3" fmla="*/ 559682 h 1449331"/>
                <a:gd name="connsiteX4" fmla="*/ 3204787 w 3606008"/>
                <a:gd name="connsiteY4" fmla="*/ 615566 h 1449331"/>
                <a:gd name="connsiteX5" fmla="*/ 3509967 w 3606008"/>
                <a:gd name="connsiteY5" fmla="*/ 720734 h 1449331"/>
                <a:gd name="connsiteX6" fmla="*/ 3606008 w 3606008"/>
                <a:gd name="connsiteY6" fmla="*/ 836855 h 1449331"/>
                <a:gd name="connsiteX7" fmla="*/ 3240872 w 3606008"/>
                <a:gd name="connsiteY7" fmla="*/ 1238012 h 1449331"/>
                <a:gd name="connsiteX8" fmla="*/ 2605727 w 3606008"/>
                <a:gd name="connsiteY8" fmla="*/ 1267779 h 1449331"/>
                <a:gd name="connsiteX9" fmla="*/ 1797177 w 3606008"/>
                <a:gd name="connsiteY9" fmla="*/ 1449331 h 1449331"/>
                <a:gd name="connsiteX10" fmla="*/ 717776 w 3606008"/>
                <a:gd name="connsiteY10" fmla="*/ 1439222 h 1449331"/>
                <a:gd name="connsiteX11" fmla="*/ 167017 w 3606008"/>
                <a:gd name="connsiteY11" fmla="*/ 749238 h 1449331"/>
                <a:gd name="connsiteX12" fmla="*/ 0 w 3606008"/>
                <a:gd name="connsiteY12" fmla="*/ 320420 h 1449331"/>
                <a:gd name="connsiteX13" fmla="*/ 487643 w 3606008"/>
                <a:gd name="connsiteY13" fmla="*/ 255830 h 14493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606008" h="1449331">
                  <a:moveTo>
                    <a:pt x="487643" y="255901"/>
                  </a:moveTo>
                  <a:lnTo>
                    <a:pt x="1681689" y="0"/>
                  </a:lnTo>
                  <a:lnTo>
                    <a:pt x="2348005" y="343799"/>
                  </a:lnTo>
                  <a:cubicBezTo>
                    <a:pt x="2348005" y="343799"/>
                    <a:pt x="2513268" y="389081"/>
                    <a:pt x="2763759" y="559682"/>
                  </a:cubicBezTo>
                  <a:cubicBezTo>
                    <a:pt x="2903396" y="654741"/>
                    <a:pt x="3077786" y="643859"/>
                    <a:pt x="3204787" y="615566"/>
                  </a:cubicBezTo>
                  <a:cubicBezTo>
                    <a:pt x="3318168" y="590362"/>
                    <a:pt x="3435901" y="631222"/>
                    <a:pt x="3509967" y="720734"/>
                  </a:cubicBezTo>
                  <a:lnTo>
                    <a:pt x="3606008" y="836855"/>
                  </a:lnTo>
                  <a:cubicBezTo>
                    <a:pt x="3606008" y="836855"/>
                    <a:pt x="3535873" y="1122452"/>
                    <a:pt x="3240872" y="1238012"/>
                  </a:cubicBezTo>
                  <a:cubicBezTo>
                    <a:pt x="2926985" y="1360872"/>
                    <a:pt x="2605727" y="1267779"/>
                    <a:pt x="2605727" y="1267779"/>
                  </a:cubicBezTo>
                  <a:lnTo>
                    <a:pt x="1797177" y="1449331"/>
                  </a:lnTo>
                  <a:lnTo>
                    <a:pt x="717776" y="1439222"/>
                  </a:lnTo>
                  <a:cubicBezTo>
                    <a:pt x="295914" y="1439222"/>
                    <a:pt x="167017" y="749238"/>
                    <a:pt x="167017" y="749238"/>
                  </a:cubicBezTo>
                  <a:lnTo>
                    <a:pt x="0" y="320420"/>
                  </a:lnTo>
                  <a:lnTo>
                    <a:pt x="487643" y="255830"/>
                  </a:lnTo>
                  <a:close/>
                </a:path>
              </a:pathLst>
            </a:custGeom>
            <a:solidFill>
              <a:srgbClr val="7DCDFF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34" name="Frihandsfigur: Form 33">
              <a:extLst>
                <a:ext uri="{FF2B5EF4-FFF2-40B4-BE49-F238E27FC236}">
                  <a16:creationId xmlns:a16="http://schemas.microsoft.com/office/drawing/2014/main" id="{301CBA5E-8D68-10D7-6284-A720A6EACAC3}"/>
                </a:ext>
              </a:extLst>
            </p:cNvPr>
            <p:cNvSpPr/>
            <p:nvPr/>
          </p:nvSpPr>
          <p:spPr>
            <a:xfrm>
              <a:off x="7403495" y="2368669"/>
              <a:ext cx="2958366" cy="3068069"/>
            </a:xfrm>
            <a:custGeom>
              <a:avLst/>
              <a:gdLst>
                <a:gd name="connsiteX0" fmla="*/ 2399465 w 2958366"/>
                <a:gd name="connsiteY0" fmla="*/ 2466405 h 3068069"/>
                <a:gd name="connsiteX1" fmla="*/ 2286576 w 2958366"/>
                <a:gd name="connsiteY1" fmla="*/ 2548756 h 3068069"/>
                <a:gd name="connsiteX2" fmla="*/ 1511864 w 2958366"/>
                <a:gd name="connsiteY2" fmla="*/ 2937837 h 3068069"/>
                <a:gd name="connsiteX3" fmla="*/ 777450 w 2958366"/>
                <a:gd name="connsiteY3" fmla="*/ 3068070 h 3068069"/>
                <a:gd name="connsiteX4" fmla="*/ 527660 w 2958366"/>
                <a:gd name="connsiteY4" fmla="*/ 2426808 h 3068069"/>
                <a:gd name="connsiteX5" fmla="*/ 0 w 2958366"/>
                <a:gd name="connsiteY5" fmla="*/ 1572543 h 3068069"/>
                <a:gd name="connsiteX6" fmla="*/ 223883 w 2958366"/>
                <a:gd name="connsiteY6" fmla="*/ 890211 h 3068069"/>
                <a:gd name="connsiteX7" fmla="*/ 1127772 w 2958366"/>
                <a:gd name="connsiteY7" fmla="*/ 0 h 3068069"/>
                <a:gd name="connsiteX8" fmla="*/ 1705770 w 2958366"/>
                <a:gd name="connsiteY8" fmla="*/ 0 h 3068069"/>
                <a:gd name="connsiteX9" fmla="*/ 1746840 w 2958366"/>
                <a:gd name="connsiteY9" fmla="*/ 14884 h 3068069"/>
                <a:gd name="connsiteX10" fmla="*/ 2022395 w 2958366"/>
                <a:gd name="connsiteY10" fmla="*/ 162948 h 3068069"/>
                <a:gd name="connsiteX11" fmla="*/ 2190324 w 2958366"/>
                <a:gd name="connsiteY11" fmla="*/ 428537 h 3068069"/>
                <a:gd name="connsiteX12" fmla="*/ 2210895 w 2958366"/>
                <a:gd name="connsiteY12" fmla="*/ 757873 h 3068069"/>
                <a:gd name="connsiteX13" fmla="*/ 2233430 w 2958366"/>
                <a:gd name="connsiteY13" fmla="*/ 1178126 h 3068069"/>
                <a:gd name="connsiteX14" fmla="*/ 2393357 w 2958366"/>
                <a:gd name="connsiteY14" fmla="*/ 1828584 h 3068069"/>
                <a:gd name="connsiteX15" fmla="*/ 2958367 w 2958366"/>
                <a:gd name="connsiteY15" fmla="*/ 2662630 h 3068069"/>
                <a:gd name="connsiteX16" fmla="*/ 2399395 w 2958366"/>
                <a:gd name="connsiteY16" fmla="*/ 2466405 h 30680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958366" h="3068069">
                  <a:moveTo>
                    <a:pt x="2399465" y="2466405"/>
                  </a:moveTo>
                  <a:lnTo>
                    <a:pt x="2286576" y="2548756"/>
                  </a:lnTo>
                  <a:cubicBezTo>
                    <a:pt x="2181128" y="2625702"/>
                    <a:pt x="1511864" y="2937837"/>
                    <a:pt x="1511864" y="2937837"/>
                  </a:cubicBezTo>
                  <a:lnTo>
                    <a:pt x="777450" y="3068070"/>
                  </a:lnTo>
                  <a:lnTo>
                    <a:pt x="527660" y="2426808"/>
                  </a:lnTo>
                  <a:lnTo>
                    <a:pt x="0" y="1572543"/>
                  </a:lnTo>
                  <a:lnTo>
                    <a:pt x="223883" y="890211"/>
                  </a:lnTo>
                  <a:lnTo>
                    <a:pt x="1127772" y="0"/>
                  </a:lnTo>
                  <a:lnTo>
                    <a:pt x="1705770" y="0"/>
                  </a:lnTo>
                  <a:lnTo>
                    <a:pt x="1746840" y="14884"/>
                  </a:lnTo>
                  <a:lnTo>
                    <a:pt x="2022395" y="162948"/>
                  </a:lnTo>
                  <a:lnTo>
                    <a:pt x="2190324" y="428537"/>
                  </a:lnTo>
                  <a:lnTo>
                    <a:pt x="2210895" y="757873"/>
                  </a:lnTo>
                  <a:lnTo>
                    <a:pt x="2233430" y="1178126"/>
                  </a:lnTo>
                  <a:lnTo>
                    <a:pt x="2393357" y="1828584"/>
                  </a:lnTo>
                  <a:lnTo>
                    <a:pt x="2958367" y="2662630"/>
                  </a:lnTo>
                  <a:lnTo>
                    <a:pt x="2399395" y="2466405"/>
                  </a:lnTo>
                  <a:close/>
                </a:path>
              </a:pathLst>
            </a:custGeom>
            <a:solidFill>
              <a:srgbClr val="C8EBFA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36" name="Frihandsfigur: Form 35">
              <a:extLst>
                <a:ext uri="{FF2B5EF4-FFF2-40B4-BE49-F238E27FC236}">
                  <a16:creationId xmlns:a16="http://schemas.microsoft.com/office/drawing/2014/main" id="{8CD0ACBE-32FB-7A96-1319-973D977FF04D}"/>
                </a:ext>
              </a:extLst>
            </p:cNvPr>
            <p:cNvSpPr/>
            <p:nvPr/>
          </p:nvSpPr>
          <p:spPr>
            <a:xfrm>
              <a:off x="7531231" y="1801054"/>
              <a:ext cx="1000055" cy="1187392"/>
            </a:xfrm>
            <a:custGeom>
              <a:avLst/>
              <a:gdLst>
                <a:gd name="connsiteX0" fmla="*/ 395080 w 1000055"/>
                <a:gd name="connsiteY0" fmla="*/ 1187393 h 1187392"/>
                <a:gd name="connsiteX1" fmla="*/ 79228 w 1000055"/>
                <a:gd name="connsiteY1" fmla="*/ 895547 h 1187392"/>
                <a:gd name="connsiteX2" fmla="*/ 107240 w 1000055"/>
                <a:gd name="connsiteY2" fmla="*/ 327862 h 1187392"/>
                <a:gd name="connsiteX3" fmla="*/ 606959 w 1000055"/>
                <a:gd name="connsiteY3" fmla="*/ 0 h 1187392"/>
                <a:gd name="connsiteX4" fmla="*/ 982766 w 1000055"/>
                <a:gd name="connsiteY4" fmla="*/ 275839 h 1187392"/>
                <a:gd name="connsiteX5" fmla="*/ 878793 w 1000055"/>
                <a:gd name="connsiteY5" fmla="*/ 895547 h 1187392"/>
                <a:gd name="connsiteX6" fmla="*/ 395080 w 1000055"/>
                <a:gd name="connsiteY6" fmla="*/ 1187393 h 11873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0055" h="1187392">
                  <a:moveTo>
                    <a:pt x="395080" y="1187393"/>
                  </a:moveTo>
                  <a:cubicBezTo>
                    <a:pt x="395080" y="1187393"/>
                    <a:pt x="123247" y="983515"/>
                    <a:pt x="79228" y="895547"/>
                  </a:cubicBezTo>
                  <a:cubicBezTo>
                    <a:pt x="35280" y="807579"/>
                    <a:pt x="-88702" y="567685"/>
                    <a:pt x="107240" y="327862"/>
                  </a:cubicBezTo>
                  <a:lnTo>
                    <a:pt x="606959" y="0"/>
                  </a:lnTo>
                  <a:cubicBezTo>
                    <a:pt x="606959" y="0"/>
                    <a:pt x="910806" y="159929"/>
                    <a:pt x="982766" y="275839"/>
                  </a:cubicBezTo>
                  <a:cubicBezTo>
                    <a:pt x="1054726" y="391749"/>
                    <a:pt x="878793" y="895547"/>
                    <a:pt x="878793" y="895547"/>
                  </a:cubicBezTo>
                  <a:lnTo>
                    <a:pt x="395080" y="1187393"/>
                  </a:lnTo>
                  <a:close/>
                </a:path>
              </a:pathLst>
            </a:custGeom>
            <a:solidFill>
              <a:srgbClr val="6B544F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37" name="Frihandsfigur: Form 36">
              <a:extLst>
                <a:ext uri="{FF2B5EF4-FFF2-40B4-BE49-F238E27FC236}">
                  <a16:creationId xmlns:a16="http://schemas.microsoft.com/office/drawing/2014/main" id="{5C9AD749-5F1B-FC46-2B6F-32A9F0868238}"/>
                </a:ext>
              </a:extLst>
            </p:cNvPr>
            <p:cNvSpPr/>
            <p:nvPr/>
          </p:nvSpPr>
          <p:spPr>
            <a:xfrm>
              <a:off x="8731633" y="3546724"/>
              <a:ext cx="1388576" cy="1007455"/>
            </a:xfrm>
            <a:custGeom>
              <a:avLst/>
              <a:gdLst>
                <a:gd name="connsiteX0" fmla="*/ 244383 w 1388576"/>
                <a:gd name="connsiteY0" fmla="*/ 0 h 1007455"/>
                <a:gd name="connsiteX1" fmla="*/ 1071117 w 1388576"/>
                <a:gd name="connsiteY1" fmla="*/ 249933 h 1007455"/>
                <a:gd name="connsiteX2" fmla="*/ 1362678 w 1388576"/>
                <a:gd name="connsiteY2" fmla="*/ 507308 h 1007455"/>
                <a:gd name="connsiteX3" fmla="*/ 1362678 w 1388576"/>
                <a:gd name="connsiteY3" fmla="*/ 507308 h 1007455"/>
                <a:gd name="connsiteX4" fmla="*/ 1380581 w 1388576"/>
                <a:gd name="connsiteY4" fmla="*/ 698128 h 1007455"/>
                <a:gd name="connsiteX5" fmla="*/ 1307778 w 1388576"/>
                <a:gd name="connsiteY5" fmla="*/ 1007455 h 1007455"/>
                <a:gd name="connsiteX6" fmla="*/ 1075891 w 1388576"/>
                <a:gd name="connsiteY6" fmla="*/ 711607 h 1007455"/>
                <a:gd name="connsiteX7" fmla="*/ 637742 w 1388576"/>
                <a:gd name="connsiteY7" fmla="*/ 806806 h 1007455"/>
                <a:gd name="connsiteX8" fmla="*/ 0 w 1388576"/>
                <a:gd name="connsiteY8" fmla="*/ 705008 h 10074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388576" h="1007455">
                  <a:moveTo>
                    <a:pt x="244383" y="0"/>
                  </a:moveTo>
                  <a:lnTo>
                    <a:pt x="1071117" y="249933"/>
                  </a:lnTo>
                  <a:cubicBezTo>
                    <a:pt x="1201137" y="289249"/>
                    <a:pt x="1307568" y="383184"/>
                    <a:pt x="1362678" y="507308"/>
                  </a:cubicBezTo>
                  <a:lnTo>
                    <a:pt x="1362678" y="507308"/>
                  </a:lnTo>
                  <a:cubicBezTo>
                    <a:pt x="1389357" y="567264"/>
                    <a:pt x="1395605" y="634310"/>
                    <a:pt x="1380581" y="698128"/>
                  </a:cubicBezTo>
                  <a:lnTo>
                    <a:pt x="1307778" y="1007455"/>
                  </a:lnTo>
                  <a:lnTo>
                    <a:pt x="1075891" y="711607"/>
                  </a:lnTo>
                  <a:lnTo>
                    <a:pt x="637742" y="806806"/>
                  </a:lnTo>
                  <a:lnTo>
                    <a:pt x="0" y="705008"/>
                  </a:lnTo>
                </a:path>
              </a:pathLst>
            </a:custGeom>
            <a:solidFill>
              <a:srgbClr val="6B544F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38" name="Frihandsfigur: Form 37">
              <a:extLst>
                <a:ext uri="{FF2B5EF4-FFF2-40B4-BE49-F238E27FC236}">
                  <a16:creationId xmlns:a16="http://schemas.microsoft.com/office/drawing/2014/main" id="{8BEBB116-E0D0-236C-16B1-CB62DAA48FB0}"/>
                </a:ext>
              </a:extLst>
            </p:cNvPr>
            <p:cNvSpPr/>
            <p:nvPr/>
          </p:nvSpPr>
          <p:spPr>
            <a:xfrm>
              <a:off x="8048960" y="1604618"/>
              <a:ext cx="1320424" cy="1457123"/>
            </a:xfrm>
            <a:custGeom>
              <a:avLst/>
              <a:gdLst>
                <a:gd name="connsiteX0" fmla="*/ 1209561 w 1320424"/>
                <a:gd name="connsiteY0" fmla="*/ 417585 h 1457123"/>
                <a:gd name="connsiteX1" fmla="*/ 1209561 w 1320424"/>
                <a:gd name="connsiteY1" fmla="*/ 417585 h 1457123"/>
                <a:gd name="connsiteX2" fmla="*/ 1292122 w 1320424"/>
                <a:gd name="connsiteY2" fmla="*/ 671941 h 1457123"/>
                <a:gd name="connsiteX3" fmla="*/ 1034400 w 1320424"/>
                <a:gd name="connsiteY3" fmla="*/ 1349147 h 1457123"/>
                <a:gd name="connsiteX4" fmla="*/ 1023027 w 1320424"/>
                <a:gd name="connsiteY4" fmla="*/ 1355817 h 1457123"/>
                <a:gd name="connsiteX5" fmla="*/ 964406 w 1320424"/>
                <a:gd name="connsiteY5" fmla="*/ 1131930 h 1457123"/>
                <a:gd name="connsiteX6" fmla="*/ 617944 w 1320424"/>
                <a:gd name="connsiteY6" fmla="*/ 1457124 h 1457123"/>
                <a:gd name="connsiteX7" fmla="*/ 591336 w 1320424"/>
                <a:gd name="connsiteY7" fmla="*/ 1457124 h 1457123"/>
                <a:gd name="connsiteX8" fmla="*/ 660980 w 1320424"/>
                <a:gd name="connsiteY8" fmla="*/ 1378564 h 1457123"/>
                <a:gd name="connsiteX9" fmla="*/ 682814 w 1320424"/>
                <a:gd name="connsiteY9" fmla="*/ 1129262 h 1457123"/>
                <a:gd name="connsiteX10" fmla="*/ 682814 w 1320424"/>
                <a:gd name="connsiteY10" fmla="*/ 1129262 h 1457123"/>
                <a:gd name="connsiteX11" fmla="*/ 589511 w 1320424"/>
                <a:gd name="connsiteY11" fmla="*/ 1257739 h 1457123"/>
                <a:gd name="connsiteX12" fmla="*/ 116610 w 1320424"/>
                <a:gd name="connsiteY12" fmla="*/ 1327734 h 1457123"/>
                <a:gd name="connsiteX13" fmla="*/ 0 w 1320424"/>
                <a:gd name="connsiteY13" fmla="*/ 1239275 h 1457123"/>
                <a:gd name="connsiteX14" fmla="*/ 1193 w 1320424"/>
                <a:gd name="connsiteY14" fmla="*/ 1238503 h 1457123"/>
                <a:gd name="connsiteX15" fmla="*/ 397641 w 1320424"/>
                <a:gd name="connsiteY15" fmla="*/ 689914 h 1457123"/>
                <a:gd name="connsiteX16" fmla="*/ 417438 w 1320424"/>
                <a:gd name="connsiteY16" fmla="*/ 555891 h 1457123"/>
                <a:gd name="connsiteX17" fmla="*/ 425021 w 1320424"/>
                <a:gd name="connsiteY17" fmla="*/ 100675 h 1457123"/>
                <a:gd name="connsiteX18" fmla="*/ 615487 w 1320424"/>
                <a:gd name="connsiteY18" fmla="*/ 0 h 1457123"/>
                <a:gd name="connsiteX19" fmla="*/ 915754 w 1320424"/>
                <a:gd name="connsiteY19" fmla="*/ 13971 h 1457123"/>
                <a:gd name="connsiteX20" fmla="*/ 1143850 w 1320424"/>
                <a:gd name="connsiteY20" fmla="*/ 167582 h 1457123"/>
                <a:gd name="connsiteX21" fmla="*/ 1214756 w 1320424"/>
                <a:gd name="connsiteY21" fmla="*/ 433381 h 14571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320424" h="1457123">
                  <a:moveTo>
                    <a:pt x="1209561" y="417585"/>
                  </a:moveTo>
                  <a:lnTo>
                    <a:pt x="1209561" y="417585"/>
                  </a:lnTo>
                  <a:cubicBezTo>
                    <a:pt x="1209561" y="417585"/>
                    <a:pt x="1292122" y="671941"/>
                    <a:pt x="1292122" y="671941"/>
                  </a:cubicBezTo>
                  <a:cubicBezTo>
                    <a:pt x="1375947" y="930158"/>
                    <a:pt x="1268744" y="1211965"/>
                    <a:pt x="1034400" y="1349147"/>
                  </a:cubicBezTo>
                  <a:lnTo>
                    <a:pt x="1023027" y="1355817"/>
                  </a:lnTo>
                  <a:lnTo>
                    <a:pt x="964406" y="1131930"/>
                  </a:lnTo>
                  <a:cubicBezTo>
                    <a:pt x="964406" y="1131930"/>
                    <a:pt x="937587" y="1457124"/>
                    <a:pt x="617944" y="1457124"/>
                  </a:cubicBezTo>
                  <a:lnTo>
                    <a:pt x="591336" y="1457124"/>
                  </a:lnTo>
                  <a:lnTo>
                    <a:pt x="660980" y="1378564"/>
                  </a:lnTo>
                  <a:cubicBezTo>
                    <a:pt x="722339" y="1309341"/>
                    <a:pt x="772184" y="1198837"/>
                    <a:pt x="682814" y="1129262"/>
                  </a:cubicBezTo>
                  <a:lnTo>
                    <a:pt x="682814" y="1129262"/>
                  </a:lnTo>
                  <a:cubicBezTo>
                    <a:pt x="682814" y="1129262"/>
                    <a:pt x="589511" y="1257739"/>
                    <a:pt x="589511" y="1257739"/>
                  </a:cubicBezTo>
                  <a:cubicBezTo>
                    <a:pt x="479289" y="1409384"/>
                    <a:pt x="266006" y="1440977"/>
                    <a:pt x="116610" y="1327734"/>
                  </a:cubicBezTo>
                  <a:lnTo>
                    <a:pt x="0" y="1239275"/>
                  </a:lnTo>
                  <a:lnTo>
                    <a:pt x="1193" y="1238503"/>
                  </a:lnTo>
                  <a:cubicBezTo>
                    <a:pt x="197697" y="1112062"/>
                    <a:pt x="341828" y="916819"/>
                    <a:pt x="397641" y="689914"/>
                  </a:cubicBezTo>
                  <a:cubicBezTo>
                    <a:pt x="409646" y="640980"/>
                    <a:pt x="416807" y="595066"/>
                    <a:pt x="417438" y="555891"/>
                  </a:cubicBezTo>
                  <a:lnTo>
                    <a:pt x="425021" y="100675"/>
                  </a:lnTo>
                  <a:lnTo>
                    <a:pt x="615487" y="0"/>
                  </a:lnTo>
                  <a:lnTo>
                    <a:pt x="915754" y="13971"/>
                  </a:lnTo>
                  <a:lnTo>
                    <a:pt x="1143850" y="167582"/>
                  </a:lnTo>
                  <a:lnTo>
                    <a:pt x="1214756" y="433381"/>
                  </a:lnTo>
                </a:path>
              </a:pathLst>
            </a:custGeom>
            <a:solidFill>
              <a:srgbClr val="FAB455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39" name="Frihandsfigur: Form 38">
              <a:extLst>
                <a:ext uri="{FF2B5EF4-FFF2-40B4-BE49-F238E27FC236}">
                  <a16:creationId xmlns:a16="http://schemas.microsoft.com/office/drawing/2014/main" id="{3F3DDEA6-6345-C144-1572-77A83671801C}"/>
                </a:ext>
              </a:extLst>
            </p:cNvPr>
            <p:cNvSpPr/>
            <p:nvPr/>
          </p:nvSpPr>
          <p:spPr>
            <a:xfrm>
              <a:off x="7531179" y="1894636"/>
              <a:ext cx="289014" cy="339799"/>
            </a:xfrm>
            <a:custGeom>
              <a:avLst/>
              <a:gdLst>
                <a:gd name="connsiteX0" fmla="*/ 285263 w 289014"/>
                <a:gd name="connsiteY0" fmla="*/ 136623 h 339799"/>
                <a:gd name="connsiteX1" fmla="*/ 288492 w 289014"/>
                <a:gd name="connsiteY1" fmla="*/ 105382 h 339799"/>
                <a:gd name="connsiteX2" fmla="*/ 192732 w 289014"/>
                <a:gd name="connsiteY2" fmla="*/ 3 h 339799"/>
                <a:gd name="connsiteX3" fmla="*/ 192732 w 289014"/>
                <a:gd name="connsiteY3" fmla="*/ 3 h 339799"/>
                <a:gd name="connsiteX4" fmla="*/ 114805 w 289014"/>
                <a:gd name="connsiteY4" fmla="*/ 41214 h 339799"/>
                <a:gd name="connsiteX5" fmla="*/ 18062 w 289014"/>
                <a:gd name="connsiteY5" fmla="*/ 181204 h 339799"/>
                <a:gd name="connsiteX6" fmla="*/ 1634 w 289014"/>
                <a:gd name="connsiteY6" fmla="*/ 225715 h 339799"/>
                <a:gd name="connsiteX7" fmla="*/ 511 w 289014"/>
                <a:gd name="connsiteY7" fmla="*/ 236386 h 339799"/>
                <a:gd name="connsiteX8" fmla="*/ 47267 w 289014"/>
                <a:gd name="connsiteY8" fmla="*/ 328707 h 339799"/>
                <a:gd name="connsiteX9" fmla="*/ 66223 w 289014"/>
                <a:gd name="connsiteY9" fmla="*/ 339799 h 339799"/>
                <a:gd name="connsiteX10" fmla="*/ 285263 w 289014"/>
                <a:gd name="connsiteY10" fmla="*/ 136694 h 3397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89014" h="339799">
                  <a:moveTo>
                    <a:pt x="285263" y="136623"/>
                  </a:moveTo>
                  <a:lnTo>
                    <a:pt x="288492" y="105382"/>
                  </a:lnTo>
                  <a:cubicBezTo>
                    <a:pt x="294389" y="48726"/>
                    <a:pt x="249669" y="-419"/>
                    <a:pt x="192732" y="3"/>
                  </a:cubicBezTo>
                  <a:lnTo>
                    <a:pt x="192732" y="3"/>
                  </a:lnTo>
                  <a:cubicBezTo>
                    <a:pt x="161631" y="213"/>
                    <a:pt x="132567" y="15588"/>
                    <a:pt x="114805" y="41214"/>
                  </a:cubicBezTo>
                  <a:lnTo>
                    <a:pt x="18062" y="181204"/>
                  </a:lnTo>
                  <a:cubicBezTo>
                    <a:pt x="8935" y="194403"/>
                    <a:pt x="3249" y="209708"/>
                    <a:pt x="1634" y="225715"/>
                  </a:cubicBezTo>
                  <a:lnTo>
                    <a:pt x="511" y="236386"/>
                  </a:lnTo>
                  <a:cubicBezTo>
                    <a:pt x="-3350" y="273665"/>
                    <a:pt x="14903" y="309751"/>
                    <a:pt x="47267" y="328707"/>
                  </a:cubicBezTo>
                  <a:lnTo>
                    <a:pt x="66223" y="339799"/>
                  </a:lnTo>
                  <a:lnTo>
                    <a:pt x="285263" y="136694"/>
                  </a:lnTo>
                  <a:close/>
                </a:path>
              </a:pathLst>
            </a:custGeom>
            <a:solidFill>
              <a:srgbClr val="6B544F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40" name="Frihandsfigur: Form 39">
              <a:extLst>
                <a:ext uri="{FF2B5EF4-FFF2-40B4-BE49-F238E27FC236}">
                  <a16:creationId xmlns:a16="http://schemas.microsoft.com/office/drawing/2014/main" id="{C27DEF8A-D3E4-B217-05C4-C85A1E140499}"/>
                </a:ext>
              </a:extLst>
            </p:cNvPr>
            <p:cNvSpPr/>
            <p:nvPr/>
          </p:nvSpPr>
          <p:spPr>
            <a:xfrm>
              <a:off x="7955607" y="2131098"/>
              <a:ext cx="115723" cy="103261"/>
            </a:xfrm>
            <a:custGeom>
              <a:avLst/>
              <a:gdLst>
                <a:gd name="connsiteX0" fmla="*/ 18654 w 115723"/>
                <a:gd name="connsiteY0" fmla="*/ 3293 h 103261"/>
                <a:gd name="connsiteX1" fmla="*/ 30519 w 115723"/>
                <a:gd name="connsiteY1" fmla="*/ 15439 h 103261"/>
                <a:gd name="connsiteX2" fmla="*/ 92650 w 115723"/>
                <a:gd name="connsiteY2" fmla="*/ 68023 h 103261"/>
                <a:gd name="connsiteX3" fmla="*/ 110272 w 115723"/>
                <a:gd name="connsiteY3" fmla="*/ 80309 h 103261"/>
                <a:gd name="connsiteX4" fmla="*/ 101355 w 115723"/>
                <a:gd name="connsiteY4" fmla="*/ 103126 h 103261"/>
                <a:gd name="connsiteX5" fmla="*/ 87596 w 115723"/>
                <a:gd name="connsiteY5" fmla="*/ 101160 h 103261"/>
                <a:gd name="connsiteX6" fmla="*/ 5034 w 115723"/>
                <a:gd name="connsiteY6" fmla="*/ 29621 h 103261"/>
                <a:gd name="connsiteX7" fmla="*/ 471 w 115723"/>
                <a:gd name="connsiteY7" fmla="*/ 13965 h 103261"/>
                <a:gd name="connsiteX8" fmla="*/ 18654 w 115723"/>
                <a:gd name="connsiteY8" fmla="*/ 3364 h 1032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5723" h="103261">
                  <a:moveTo>
                    <a:pt x="18654" y="3293"/>
                  </a:moveTo>
                  <a:lnTo>
                    <a:pt x="30519" y="15439"/>
                  </a:lnTo>
                  <a:cubicBezTo>
                    <a:pt x="49545" y="34886"/>
                    <a:pt x="70325" y="52508"/>
                    <a:pt x="92650" y="68023"/>
                  </a:cubicBezTo>
                  <a:lnTo>
                    <a:pt x="110272" y="80309"/>
                  </a:lnTo>
                  <a:cubicBezTo>
                    <a:pt x="121153" y="87892"/>
                    <a:pt x="114484" y="104952"/>
                    <a:pt x="101355" y="103126"/>
                  </a:cubicBezTo>
                  <a:lnTo>
                    <a:pt x="87596" y="101160"/>
                  </a:lnTo>
                  <a:cubicBezTo>
                    <a:pt x="48421" y="95614"/>
                    <a:pt x="16127" y="67602"/>
                    <a:pt x="5034" y="29621"/>
                  </a:cubicBezTo>
                  <a:lnTo>
                    <a:pt x="471" y="13965"/>
                  </a:lnTo>
                  <a:cubicBezTo>
                    <a:pt x="-2688" y="3083"/>
                    <a:pt x="10791" y="-4780"/>
                    <a:pt x="18654" y="3364"/>
                  </a:cubicBezTo>
                  <a:close/>
                </a:path>
              </a:pathLst>
            </a:custGeom>
            <a:solidFill>
              <a:srgbClr val="290A05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41" name="Frihandsfigur: Form 40">
              <a:extLst>
                <a:ext uri="{FF2B5EF4-FFF2-40B4-BE49-F238E27FC236}">
                  <a16:creationId xmlns:a16="http://schemas.microsoft.com/office/drawing/2014/main" id="{F6A0D908-DAC6-B18C-30D3-9FF15708293D}"/>
                </a:ext>
              </a:extLst>
            </p:cNvPr>
            <p:cNvSpPr/>
            <p:nvPr/>
          </p:nvSpPr>
          <p:spPr>
            <a:xfrm>
              <a:off x="8240900" y="2333188"/>
              <a:ext cx="137822" cy="70865"/>
            </a:xfrm>
            <a:custGeom>
              <a:avLst/>
              <a:gdLst>
                <a:gd name="connsiteX0" fmla="*/ 15516 w 137822"/>
                <a:gd name="connsiteY0" fmla="*/ 1150 h 70865"/>
                <a:gd name="connsiteX1" fmla="*/ 30820 w 137822"/>
                <a:gd name="connsiteY1" fmla="*/ 8311 h 70865"/>
                <a:gd name="connsiteX2" fmla="*/ 107484 w 137822"/>
                <a:gd name="connsiteY2" fmla="*/ 35691 h 70865"/>
                <a:gd name="connsiteX3" fmla="*/ 128335 w 137822"/>
                <a:gd name="connsiteY3" fmla="*/ 40956 h 70865"/>
                <a:gd name="connsiteX4" fmla="*/ 127984 w 137822"/>
                <a:gd name="connsiteY4" fmla="*/ 65458 h 70865"/>
                <a:gd name="connsiteX5" fmla="*/ 114434 w 137822"/>
                <a:gd name="connsiteY5" fmla="*/ 68477 h 70865"/>
                <a:gd name="connsiteX6" fmla="*/ 12006 w 137822"/>
                <a:gd name="connsiteY6" fmla="*/ 30496 h 70865"/>
                <a:gd name="connsiteX7" fmla="*/ 2247 w 137822"/>
                <a:gd name="connsiteY7" fmla="*/ 17438 h 70865"/>
                <a:gd name="connsiteX8" fmla="*/ 15516 w 137822"/>
                <a:gd name="connsiteY8" fmla="*/ 1079 h 708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37822" h="70865">
                  <a:moveTo>
                    <a:pt x="15516" y="1150"/>
                  </a:moveTo>
                  <a:lnTo>
                    <a:pt x="30820" y="8311"/>
                  </a:lnTo>
                  <a:cubicBezTo>
                    <a:pt x="55462" y="19895"/>
                    <a:pt x="81157" y="29022"/>
                    <a:pt x="107484" y="35691"/>
                  </a:cubicBezTo>
                  <a:lnTo>
                    <a:pt x="128335" y="40956"/>
                  </a:lnTo>
                  <a:cubicBezTo>
                    <a:pt x="141182" y="44186"/>
                    <a:pt x="140902" y="62580"/>
                    <a:pt x="127984" y="65458"/>
                  </a:cubicBezTo>
                  <a:lnTo>
                    <a:pt x="114434" y="68477"/>
                  </a:lnTo>
                  <a:cubicBezTo>
                    <a:pt x="75822" y="77042"/>
                    <a:pt x="35735" y="62159"/>
                    <a:pt x="12006" y="30496"/>
                  </a:cubicBezTo>
                  <a:lnTo>
                    <a:pt x="2247" y="17438"/>
                  </a:lnTo>
                  <a:cubicBezTo>
                    <a:pt x="-4563" y="8381"/>
                    <a:pt x="5336" y="-3694"/>
                    <a:pt x="15516" y="1079"/>
                  </a:cubicBezTo>
                  <a:close/>
                </a:path>
              </a:pathLst>
            </a:custGeom>
            <a:solidFill>
              <a:srgbClr val="290A05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42" name="Frihandsfigur: Form 41">
              <a:extLst>
                <a:ext uri="{FF2B5EF4-FFF2-40B4-BE49-F238E27FC236}">
                  <a16:creationId xmlns:a16="http://schemas.microsoft.com/office/drawing/2014/main" id="{AF3BBD85-73BD-DF5F-20FC-14CED72BE214}"/>
                </a:ext>
              </a:extLst>
            </p:cNvPr>
            <p:cNvSpPr/>
            <p:nvPr/>
          </p:nvSpPr>
          <p:spPr>
            <a:xfrm>
              <a:off x="6329359" y="2632891"/>
              <a:ext cx="2646586" cy="2454502"/>
            </a:xfrm>
            <a:custGeom>
              <a:avLst/>
              <a:gdLst>
                <a:gd name="connsiteX0" fmla="*/ 1693625 w 2646586"/>
                <a:gd name="connsiteY0" fmla="*/ 191344 h 2454502"/>
                <a:gd name="connsiteX1" fmla="*/ 688711 w 2646586"/>
                <a:gd name="connsiteY1" fmla="*/ 115311 h 2454502"/>
                <a:gd name="connsiteX2" fmla="*/ 0 w 2646586"/>
                <a:gd name="connsiteY2" fmla="*/ 1298351 h 2454502"/>
                <a:gd name="connsiteX3" fmla="*/ 0 w 2646586"/>
                <a:gd name="connsiteY3" fmla="*/ 2155425 h 2454502"/>
                <a:gd name="connsiteX4" fmla="*/ 540297 w 2646586"/>
                <a:gd name="connsiteY4" fmla="*/ 2454503 h 2454502"/>
                <a:gd name="connsiteX5" fmla="*/ 1074136 w 2646586"/>
                <a:gd name="connsiteY5" fmla="*/ 2454503 h 2454502"/>
                <a:gd name="connsiteX6" fmla="*/ 1601796 w 2646586"/>
                <a:gd name="connsiteY6" fmla="*/ 2162657 h 2454502"/>
                <a:gd name="connsiteX7" fmla="*/ 1575189 w 2646586"/>
                <a:gd name="connsiteY7" fmla="*/ 2065281 h 2454502"/>
                <a:gd name="connsiteX8" fmla="*/ 1411190 w 2646586"/>
                <a:gd name="connsiteY8" fmla="*/ 1212349 h 2454502"/>
                <a:gd name="connsiteX9" fmla="*/ 1539805 w 2646586"/>
                <a:gd name="connsiteY9" fmla="*/ 1120800 h 2454502"/>
                <a:gd name="connsiteX10" fmla="*/ 2402274 w 2646586"/>
                <a:gd name="connsiteY10" fmla="*/ 1618841 h 2454502"/>
                <a:gd name="connsiteX11" fmla="*/ 2646587 w 2646586"/>
                <a:gd name="connsiteY11" fmla="*/ 913833 h 2454502"/>
                <a:gd name="connsiteX12" fmla="*/ 1693625 w 2646586"/>
                <a:gd name="connsiteY12" fmla="*/ 191274 h 24545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646586" h="2454502">
                  <a:moveTo>
                    <a:pt x="1693625" y="191344"/>
                  </a:moveTo>
                  <a:cubicBezTo>
                    <a:pt x="1402695" y="-29243"/>
                    <a:pt x="1006107" y="-65188"/>
                    <a:pt x="688711" y="115311"/>
                  </a:cubicBezTo>
                  <a:cubicBezTo>
                    <a:pt x="277380" y="349167"/>
                    <a:pt x="0" y="791394"/>
                    <a:pt x="0" y="1298351"/>
                  </a:cubicBezTo>
                  <a:lnTo>
                    <a:pt x="0" y="2155425"/>
                  </a:lnTo>
                  <a:lnTo>
                    <a:pt x="540297" y="2454503"/>
                  </a:lnTo>
                  <a:lnTo>
                    <a:pt x="1074136" y="2454503"/>
                  </a:lnTo>
                  <a:lnTo>
                    <a:pt x="1601796" y="2162657"/>
                  </a:lnTo>
                  <a:cubicBezTo>
                    <a:pt x="1584035" y="2101577"/>
                    <a:pt x="1575189" y="2065281"/>
                    <a:pt x="1575189" y="2065281"/>
                  </a:cubicBezTo>
                  <a:lnTo>
                    <a:pt x="1411190" y="1212349"/>
                  </a:lnTo>
                  <a:cubicBezTo>
                    <a:pt x="1397149" y="1139335"/>
                    <a:pt x="1475427" y="1083591"/>
                    <a:pt x="1539805" y="1120800"/>
                  </a:cubicBezTo>
                  <a:lnTo>
                    <a:pt x="2402274" y="1618841"/>
                  </a:lnTo>
                  <a:lnTo>
                    <a:pt x="2646587" y="913833"/>
                  </a:lnTo>
                  <a:lnTo>
                    <a:pt x="1693625" y="191274"/>
                  </a:lnTo>
                  <a:close/>
                </a:path>
              </a:pathLst>
            </a:custGeom>
            <a:solidFill>
              <a:schemeClr val="accent2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</p:grpSp>
    </p:spTree>
    <p:extLst>
      <p:ext uri="{BB962C8B-B14F-4D97-AF65-F5344CB8AC3E}">
        <p14:creationId xmlns:p14="http://schemas.microsoft.com/office/powerpoint/2010/main" val="5675836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0">
        <p:fade/>
      </p:transition>
    </mc:Choice>
    <mc:Fallback xmlns="">
      <p:transition spd="slow" advClick="0" advTm="10000">
        <p:fade/>
      </p:transition>
    </mc:Fallback>
  </mc:AlternateContent>
</p:sld>
</file>

<file path=ppt/theme/theme1.xml><?xml version="1.0" encoding="utf-8"?>
<a:theme xmlns:a="http://schemas.openxmlformats.org/drawingml/2006/main" name="Afa Försäkring">
  <a:themeElements>
    <a:clrScheme name="Afa_colors">
      <a:dk1>
        <a:sysClr val="windowText" lastClr="000000"/>
      </a:dk1>
      <a:lt1>
        <a:sysClr val="window" lastClr="FFFFFF"/>
      </a:lt1>
      <a:dk2>
        <a:srgbClr val="B2B2B2"/>
      </a:dk2>
      <a:lt2>
        <a:srgbClr val="E7E6E6"/>
      </a:lt2>
      <a:accent1>
        <a:srgbClr val="020678"/>
      </a:accent1>
      <a:accent2>
        <a:srgbClr val="37E164"/>
      </a:accent2>
      <a:accent3>
        <a:srgbClr val="003CD2"/>
      </a:accent3>
      <a:accent4>
        <a:srgbClr val="7DCDFF"/>
      </a:accent4>
      <a:accent5>
        <a:srgbClr val="FAB455"/>
      </a:accent5>
      <a:accent6>
        <a:srgbClr val="B9F5E1"/>
      </a:accent6>
      <a:hlink>
        <a:srgbClr val="003CD2"/>
      </a:hlink>
      <a:folHlink>
        <a:srgbClr val="003CD2"/>
      </a:folHlink>
    </a:clrScheme>
    <a:fontScheme name="Afa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lIns="0" tIns="0" rIns="0" bIns="0" rtlCol="0" anchor="t" anchorCtr="0">
        <a:spAutoFit/>
      </a:bodyPr>
      <a:lstStyle>
        <a:defPPr algn="l">
          <a:defRPr sz="2000" dirty="0" err="1" smtClean="0">
            <a:solidFill>
              <a:schemeClr val="accent1"/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Presentation3" id="{CFA54B1F-ABFB-4D99-8D87-8BFD7AA72132}" vid="{9709DA9D-2D16-428E-973B-BC5CAE258F32}"/>
    </a:ext>
  </a:extLst>
</a:theme>
</file>

<file path=ppt/theme/theme2.xml><?xml version="1.0" encoding="utf-8"?>
<a:theme xmlns:a="http://schemas.openxmlformats.org/drawingml/2006/main" name="Office-tema">
  <a:themeElements>
    <a:clrScheme name="Afa_colors">
      <a:dk1>
        <a:sysClr val="windowText" lastClr="000000"/>
      </a:dk1>
      <a:lt1>
        <a:sysClr val="window" lastClr="FFFFFF"/>
      </a:lt1>
      <a:dk2>
        <a:srgbClr val="B2B2B2"/>
      </a:dk2>
      <a:lt2>
        <a:srgbClr val="E7E6E6"/>
      </a:lt2>
      <a:accent1>
        <a:srgbClr val="020678"/>
      </a:accent1>
      <a:accent2>
        <a:srgbClr val="37E164"/>
      </a:accent2>
      <a:accent3>
        <a:srgbClr val="003CD2"/>
      </a:accent3>
      <a:accent4>
        <a:srgbClr val="7DCDFF"/>
      </a:accent4>
      <a:accent5>
        <a:srgbClr val="FAB455"/>
      </a:accent5>
      <a:accent6>
        <a:srgbClr val="B9F5E1"/>
      </a:accent6>
      <a:hlink>
        <a:srgbClr val="003CD2"/>
      </a:hlink>
      <a:folHlink>
        <a:srgbClr val="37E164"/>
      </a:folHlink>
    </a:clrScheme>
    <a:fontScheme name="Afa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-tema">
  <a:themeElements>
    <a:clrScheme name="Afa_colors">
      <a:dk1>
        <a:sysClr val="windowText" lastClr="000000"/>
      </a:dk1>
      <a:lt1>
        <a:sysClr val="window" lastClr="FFFFFF"/>
      </a:lt1>
      <a:dk2>
        <a:srgbClr val="B2B2B2"/>
      </a:dk2>
      <a:lt2>
        <a:srgbClr val="E7E6E6"/>
      </a:lt2>
      <a:accent1>
        <a:srgbClr val="020678"/>
      </a:accent1>
      <a:accent2>
        <a:srgbClr val="37E164"/>
      </a:accent2>
      <a:accent3>
        <a:srgbClr val="003CD2"/>
      </a:accent3>
      <a:accent4>
        <a:srgbClr val="7DCDFF"/>
      </a:accent4>
      <a:accent5>
        <a:srgbClr val="FAB455"/>
      </a:accent5>
      <a:accent6>
        <a:srgbClr val="B9F5E1"/>
      </a:accent6>
      <a:hlink>
        <a:srgbClr val="003CD2"/>
      </a:hlink>
      <a:folHlink>
        <a:srgbClr val="37E164"/>
      </a:folHlink>
    </a:clrScheme>
    <a:fontScheme name="Afa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879C5755EF4FA549B333C71D4CEBBF9B" ma:contentTypeVersion="13" ma:contentTypeDescription="Skapa ett nytt dokument." ma:contentTypeScope="" ma:versionID="aa21a2de6f3bbdddaf05b25241cc5469">
  <xsd:schema xmlns:xsd="http://www.w3.org/2001/XMLSchema" xmlns:xs="http://www.w3.org/2001/XMLSchema" xmlns:p="http://schemas.microsoft.com/office/2006/metadata/properties" xmlns:ns2="bbba54c5-f8fe-421c-9211-0ef68c99e613" xmlns:ns3="84d98bc9-1a7e-4a2b-aa09-c11fe18220f3" xmlns:ns4="b98fb51b-d4b9-4bdf-914e-6554bf665d1b" targetNamespace="http://schemas.microsoft.com/office/2006/metadata/properties" ma:root="true" ma:fieldsID="f85523efc4f6e9665e104dd261c2fada" ns2:_="" ns3:_="" ns4:_="">
    <xsd:import namespace="bbba54c5-f8fe-421c-9211-0ef68c99e613"/>
    <xsd:import namespace="84d98bc9-1a7e-4a2b-aa09-c11fe18220f3"/>
    <xsd:import namespace="b98fb51b-d4b9-4bdf-914e-6554bf665d1b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4:TaxCatchAll" minOccurs="0"/>
                <xsd:element ref="ns2:MediaServiceObjectDetectorVersion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SearchProperties" minOccurs="0"/>
                <xsd:element ref="ns2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bba54c5-f8fe-421c-9211-0ef68c99e61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lcf76f155ced4ddcb4097134ff3c332f" ma:index="13" nillable="true" ma:taxonomy="true" ma:internalName="lcf76f155ced4ddcb4097134ff3c332f" ma:taxonomyFieldName="MediaServiceImageTags" ma:displayName="Bildmarkeringar" ma:readOnly="false" ma:fieldId="{5cf76f15-5ced-4ddc-b409-7134ff3c332f}" ma:taxonomyMulti="true" ma:sspId="63f3838d-cd9c-491d-bdc4-d6584bbe32fb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15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SearchProperties" ma:index="19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20" nillable="true" ma:displayName="MediaServiceDateTaken" ma:hidden="true" ma:indexed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4d98bc9-1a7e-4a2b-aa09-c11fe18220f3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Delat med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Delat med information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98fb51b-d4b9-4bdf-914e-6554bf665d1b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20dc5010-6a60-40b0-960c-7b078bc7cdff}" ma:internalName="TaxCatchAll" ma:showField="CatchAllData" ma:web="84d98bc9-1a7e-4a2b-aa09-c11fe18220f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nehållstyp"/>
        <xsd:element ref="dc:title" minOccurs="0" maxOccurs="1" ma:index="4" ma:displayName="Rubrik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98fb51b-d4b9-4bdf-914e-6554bf665d1b" xsi:nil="true"/>
    <lcf76f155ced4ddcb4097134ff3c332f xmlns="bbba54c5-f8fe-421c-9211-0ef68c99e613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7F428937-499C-4497-9771-28CF42D0767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bbba54c5-f8fe-421c-9211-0ef68c99e613"/>
    <ds:schemaRef ds:uri="84d98bc9-1a7e-4a2b-aa09-c11fe18220f3"/>
    <ds:schemaRef ds:uri="b98fb51b-d4b9-4bdf-914e-6554bf665d1b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9CEBAD6A-AFE5-46E0-9A90-AF4AB80FFBEE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D4ABDA6A-1F6C-4B42-8544-08E5AE6AC91F}">
  <ds:schemaRefs>
    <ds:schemaRef ds:uri="http://purl.org/dc/terms/"/>
    <ds:schemaRef ds:uri="http://purl.org/dc/dcmitype/"/>
    <ds:schemaRef ds:uri="http://schemas.microsoft.com/office/infopath/2007/PartnerControls"/>
    <ds:schemaRef ds:uri="http://schemas.microsoft.com/office/2006/documentManagement/types"/>
    <ds:schemaRef ds:uri="http://purl.org/dc/elements/1.1/"/>
    <ds:schemaRef ds:uri="d7532cd0-e888-47d6-8f58-db0210f25002"/>
    <ds:schemaRef ds:uri="http://schemas.openxmlformats.org/package/2006/metadata/core-properties"/>
    <ds:schemaRef ds:uri="http://www.w3.org/XML/1998/namespace"/>
    <ds:schemaRef ds:uri="10c3a147-0d64-46aa-a281-dc97358e8373"/>
    <ds:schemaRef ds:uri="http://schemas.microsoft.com/office/2006/metadata/properties"/>
    <ds:schemaRef ds:uri="b98fb51b-d4b9-4bdf-914e-6554bf665d1b"/>
    <ds:schemaRef ds:uri="bbba54c5-f8fe-421c-9211-0ef68c99e613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221</TotalTime>
  <Words>107</Words>
  <Application>Microsoft Office PowerPoint</Application>
  <PresentationFormat>Bredbild</PresentationFormat>
  <Paragraphs>9</Paragraphs>
  <Slides>3</Slides>
  <Notes>0</Notes>
  <HiddenSlides>0</HiddenSlides>
  <MMClips>0</MMClips>
  <ScaleCrop>false</ScaleCrop>
  <HeadingPairs>
    <vt:vector size="6" baseType="variant">
      <vt:variant>
        <vt:lpstr>Använt teckensnitt</vt:lpstr>
      </vt:variant>
      <vt:variant>
        <vt:i4>2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3</vt:i4>
      </vt:variant>
    </vt:vector>
  </HeadingPairs>
  <TitlesOfParts>
    <vt:vector size="6" baseType="lpstr">
      <vt:lpstr>Ambit</vt:lpstr>
      <vt:lpstr>Arial</vt:lpstr>
      <vt:lpstr>Afa Försäkring</vt:lpstr>
      <vt:lpstr>PowerPoint-presentation</vt:lpstr>
      <vt:lpstr>PowerPoint-presentation</vt:lpstr>
      <vt:lpstr>PowerPoint-presentation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Den svenska modellen – en historia om samarbete mellan arbetsgivare och fack</dc:title>
  <dc:creator>Helena Danielsson</dc:creator>
  <cp:lastModifiedBy>Lise Zarrabi</cp:lastModifiedBy>
  <cp:revision>42</cp:revision>
  <dcterms:created xsi:type="dcterms:W3CDTF">2024-04-16T14:23:11Z</dcterms:created>
  <dcterms:modified xsi:type="dcterms:W3CDTF">2024-10-24T07:24:26Z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0x010100879C5755EF4FA549B333C71D4CEBBF9B</vt:lpwstr>
  </property>
  <property fmtid="{D5CDD505-2E9C-101B-9397-08002B2CF9AE}" pid="3" name="Order">
    <vt:r8>32000</vt:r8>
  </property>
  <property fmtid="{D5CDD505-2E9C-101B-9397-08002B2CF9AE}" pid="4" name="MediaServiceImageTags">
    <vt:lpwstr/>
  </property>
</Properties>
</file>