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302" r:id="rId7"/>
    <p:sldId id="30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1" r:id="rId18"/>
    <p:sldId id="271" r:id="rId19"/>
    <p:sldId id="272" r:id="rId20"/>
    <p:sldId id="286" r:id="rId21"/>
    <p:sldId id="273" r:id="rId22"/>
    <p:sldId id="274" r:id="rId23"/>
    <p:sldId id="275" r:id="rId24"/>
    <p:sldId id="276" r:id="rId25"/>
    <p:sldId id="277" r:id="rId26"/>
    <p:sldId id="279" r:id="rId27"/>
    <p:sldId id="284" r:id="rId28"/>
    <p:sldId id="292" r:id="rId29"/>
    <p:sldId id="281" r:id="rId30"/>
    <p:sldId id="288" r:id="rId31"/>
    <p:sldId id="289" r:id="rId32"/>
    <p:sldId id="299" r:id="rId33"/>
    <p:sldId id="290" r:id="rId34"/>
    <p:sldId id="298" r:id="rId35"/>
    <p:sldId id="300" r:id="rId36"/>
    <p:sldId id="301" r:id="rId37"/>
    <p:sldId id="294" r:id="rId38"/>
    <p:sldId id="296" r:id="rId39"/>
    <p:sldId id="295" r:id="rId40"/>
    <p:sldId id="297" r:id="rId41"/>
    <p:sldId id="278" r:id="rId4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A3F73-2E7C-49DC-B907-0DA4FB66A64B}" v="1" dt="2025-09-18T14:31:28.750"/>
    <p1510:client id="{AADD9AF3-54A1-4307-85D9-DDE8FEA3CEA6}" v="17" dt="2025-09-19T12:19:20.96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338381-62F2-4453-AE6D-BC5704630FA5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sv-SE"/>
        </a:p>
      </dgm:t>
    </dgm:pt>
    <dgm:pt modelId="{7EF8FD04-3D9A-4223-8E2D-8DC07E874D10}">
      <dgm:prSet/>
      <dgm:spPr/>
      <dgm:t>
        <a:bodyPr/>
        <a:lstStyle/>
        <a:p>
          <a:r>
            <a:rPr lang="sv-SE" dirty="0"/>
            <a:t>Via vår hemsida</a:t>
          </a:r>
        </a:p>
      </dgm:t>
    </dgm:pt>
    <dgm:pt modelId="{F5E57A9F-8EFC-4F6B-8E1A-D8050B08434E}" type="parTrans" cxnId="{F1447980-5D70-4D74-B0B5-E656E26444AE}">
      <dgm:prSet/>
      <dgm:spPr/>
      <dgm:t>
        <a:bodyPr/>
        <a:lstStyle/>
        <a:p>
          <a:endParaRPr lang="sv-SE"/>
        </a:p>
      </dgm:t>
    </dgm:pt>
    <dgm:pt modelId="{804703AA-10DC-4EF5-8048-0683BC810C8F}" type="sibTrans" cxnId="{F1447980-5D70-4D74-B0B5-E656E26444AE}">
      <dgm:prSet/>
      <dgm:spPr/>
      <dgm:t>
        <a:bodyPr/>
        <a:lstStyle/>
        <a:p>
          <a:endParaRPr lang="sv-SE"/>
        </a:p>
      </dgm:t>
    </dgm:pt>
    <dgm:pt modelId="{5CB9CC5F-9D94-480E-B0C4-32270245117D}">
      <dgm:prSet/>
      <dgm:spPr/>
      <dgm:t>
        <a:bodyPr/>
        <a:lstStyle/>
        <a:p>
          <a:r>
            <a:rPr lang="sv-SE"/>
            <a:t>Pappersblankett</a:t>
          </a:r>
        </a:p>
      </dgm:t>
    </dgm:pt>
    <dgm:pt modelId="{CCE846E4-F6CF-441E-9481-F71A872F162A}" type="parTrans" cxnId="{AD5F93A4-D183-4F0A-ACCB-22755B646847}">
      <dgm:prSet/>
      <dgm:spPr/>
      <dgm:t>
        <a:bodyPr/>
        <a:lstStyle/>
        <a:p>
          <a:endParaRPr lang="sv-SE"/>
        </a:p>
      </dgm:t>
    </dgm:pt>
    <dgm:pt modelId="{1169391B-8ECF-4FC8-A02F-FA9D40E24ED3}" type="sibTrans" cxnId="{AD5F93A4-D183-4F0A-ACCB-22755B646847}">
      <dgm:prSet/>
      <dgm:spPr/>
      <dgm:t>
        <a:bodyPr/>
        <a:lstStyle/>
        <a:p>
          <a:endParaRPr lang="sv-SE"/>
        </a:p>
      </dgm:t>
    </dgm:pt>
    <dgm:pt modelId="{84F90401-FE81-49D6-8FC1-A62FAC15A186}">
      <dgm:prSet/>
      <dgm:spPr/>
      <dgm:t>
        <a:bodyPr/>
        <a:lstStyle/>
        <a:p>
          <a:r>
            <a:rPr lang="sv-SE" dirty="0"/>
            <a:t>Ringa in till oss</a:t>
          </a:r>
        </a:p>
      </dgm:t>
    </dgm:pt>
    <dgm:pt modelId="{F66A87D6-029A-4809-9082-6B7B2D4DA75A}" type="parTrans" cxnId="{D6869B40-BD4D-4ED9-A8CE-572EF5BC698C}">
      <dgm:prSet/>
      <dgm:spPr/>
      <dgm:t>
        <a:bodyPr/>
        <a:lstStyle/>
        <a:p>
          <a:endParaRPr lang="sv-SE"/>
        </a:p>
      </dgm:t>
    </dgm:pt>
    <dgm:pt modelId="{6B486E26-2FDD-44B8-B89F-33F6B55BB18D}" type="sibTrans" cxnId="{D6869B40-BD4D-4ED9-A8CE-572EF5BC698C}">
      <dgm:prSet/>
      <dgm:spPr/>
      <dgm:t>
        <a:bodyPr/>
        <a:lstStyle/>
        <a:p>
          <a:endParaRPr lang="sv-SE"/>
        </a:p>
      </dgm:t>
    </dgm:pt>
    <dgm:pt modelId="{567A0E8C-C9B8-468D-8767-198F2E4429F8}">
      <dgm:prSet/>
      <dgm:spPr/>
      <dgm:t>
        <a:bodyPr/>
        <a:lstStyle/>
        <a:p>
          <a:r>
            <a:rPr lang="sv-SE"/>
            <a:t>Incidentrapporteringssystem</a:t>
          </a:r>
        </a:p>
      </dgm:t>
    </dgm:pt>
    <dgm:pt modelId="{0EA131B9-447D-4E27-8991-7EDA4563CE06}" type="parTrans" cxnId="{A1A650EC-A058-4B74-A850-F6BCECA4C8E9}">
      <dgm:prSet/>
      <dgm:spPr/>
      <dgm:t>
        <a:bodyPr/>
        <a:lstStyle/>
        <a:p>
          <a:endParaRPr lang="sv-SE"/>
        </a:p>
      </dgm:t>
    </dgm:pt>
    <dgm:pt modelId="{4A382E2C-30CD-48AE-9BC1-14462A6589CF}" type="sibTrans" cxnId="{A1A650EC-A058-4B74-A850-F6BCECA4C8E9}">
      <dgm:prSet/>
      <dgm:spPr/>
      <dgm:t>
        <a:bodyPr/>
        <a:lstStyle/>
        <a:p>
          <a:endParaRPr lang="sv-SE"/>
        </a:p>
      </dgm:t>
    </dgm:pt>
    <dgm:pt modelId="{A84AD5F4-C5F1-4212-A3BF-045A9CF729BB}" type="pres">
      <dgm:prSet presAssocID="{62338381-62F2-4453-AE6D-BC5704630FA5}" presName="linear" presStyleCnt="0">
        <dgm:presLayoutVars>
          <dgm:animLvl val="lvl"/>
          <dgm:resizeHandles val="exact"/>
        </dgm:presLayoutVars>
      </dgm:prSet>
      <dgm:spPr/>
    </dgm:pt>
    <dgm:pt modelId="{6ADCCEB3-2D45-4CD7-835F-2037AC48E50C}" type="pres">
      <dgm:prSet presAssocID="{7EF8FD04-3D9A-4223-8E2D-8DC07E874D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343E9E1-3C5A-449A-9C39-D163D6FDB076}" type="pres">
      <dgm:prSet presAssocID="{804703AA-10DC-4EF5-8048-0683BC810C8F}" presName="spacer" presStyleCnt="0"/>
      <dgm:spPr/>
    </dgm:pt>
    <dgm:pt modelId="{931AC4B6-7753-4F5C-953F-AEAFEDD30045}" type="pres">
      <dgm:prSet presAssocID="{5CB9CC5F-9D94-480E-B0C4-32270245117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ACAE2E2-2EE2-40EA-B880-C9AB7F220D3A}" type="pres">
      <dgm:prSet presAssocID="{1169391B-8ECF-4FC8-A02F-FA9D40E24ED3}" presName="spacer" presStyleCnt="0"/>
      <dgm:spPr/>
    </dgm:pt>
    <dgm:pt modelId="{A5C8AB57-94CB-40A7-B137-A4AAADB236A6}" type="pres">
      <dgm:prSet presAssocID="{84F90401-FE81-49D6-8FC1-A62FAC15A18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4CE9A6-3997-41CF-8C70-495A5DA6C001}" type="pres">
      <dgm:prSet presAssocID="{6B486E26-2FDD-44B8-B89F-33F6B55BB18D}" presName="spacer" presStyleCnt="0"/>
      <dgm:spPr/>
    </dgm:pt>
    <dgm:pt modelId="{D6B4F541-42B9-46A2-A8F5-E35E8BBED278}" type="pres">
      <dgm:prSet presAssocID="{567A0E8C-C9B8-468D-8767-198F2E4429F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730140B-A51F-4951-8329-1702A03253B8}" type="presOf" srcId="{567A0E8C-C9B8-468D-8767-198F2E4429F8}" destId="{D6B4F541-42B9-46A2-A8F5-E35E8BBED278}" srcOrd="0" destOrd="0" presId="urn:microsoft.com/office/officeart/2005/8/layout/vList2"/>
    <dgm:cxn modelId="{D6869B40-BD4D-4ED9-A8CE-572EF5BC698C}" srcId="{62338381-62F2-4453-AE6D-BC5704630FA5}" destId="{84F90401-FE81-49D6-8FC1-A62FAC15A186}" srcOrd="2" destOrd="0" parTransId="{F66A87D6-029A-4809-9082-6B7B2D4DA75A}" sibTransId="{6B486E26-2FDD-44B8-B89F-33F6B55BB18D}"/>
    <dgm:cxn modelId="{6DDB8F5C-E2B5-4CAA-BEC1-58D343FF6377}" type="presOf" srcId="{5CB9CC5F-9D94-480E-B0C4-32270245117D}" destId="{931AC4B6-7753-4F5C-953F-AEAFEDD30045}" srcOrd="0" destOrd="0" presId="urn:microsoft.com/office/officeart/2005/8/layout/vList2"/>
    <dgm:cxn modelId="{938ABD56-898C-4DF1-8AFA-25A6ADD96D5E}" type="presOf" srcId="{62338381-62F2-4453-AE6D-BC5704630FA5}" destId="{A84AD5F4-C5F1-4212-A3BF-045A9CF729BB}" srcOrd="0" destOrd="0" presId="urn:microsoft.com/office/officeart/2005/8/layout/vList2"/>
    <dgm:cxn modelId="{F1447980-5D70-4D74-B0B5-E656E26444AE}" srcId="{62338381-62F2-4453-AE6D-BC5704630FA5}" destId="{7EF8FD04-3D9A-4223-8E2D-8DC07E874D10}" srcOrd="0" destOrd="0" parTransId="{F5E57A9F-8EFC-4F6B-8E1A-D8050B08434E}" sibTransId="{804703AA-10DC-4EF5-8048-0683BC810C8F}"/>
    <dgm:cxn modelId="{AD5F93A4-D183-4F0A-ACCB-22755B646847}" srcId="{62338381-62F2-4453-AE6D-BC5704630FA5}" destId="{5CB9CC5F-9D94-480E-B0C4-32270245117D}" srcOrd="1" destOrd="0" parTransId="{CCE846E4-F6CF-441E-9481-F71A872F162A}" sibTransId="{1169391B-8ECF-4FC8-A02F-FA9D40E24ED3}"/>
    <dgm:cxn modelId="{065A6DAF-7ED5-4BCC-958C-0F43CCA56400}" type="presOf" srcId="{7EF8FD04-3D9A-4223-8E2D-8DC07E874D10}" destId="{6ADCCEB3-2D45-4CD7-835F-2037AC48E50C}" srcOrd="0" destOrd="0" presId="urn:microsoft.com/office/officeart/2005/8/layout/vList2"/>
    <dgm:cxn modelId="{6929F6AF-9F4C-404D-9B23-2C7EAEA29DA1}" type="presOf" srcId="{84F90401-FE81-49D6-8FC1-A62FAC15A186}" destId="{A5C8AB57-94CB-40A7-B137-A4AAADB236A6}" srcOrd="0" destOrd="0" presId="urn:microsoft.com/office/officeart/2005/8/layout/vList2"/>
    <dgm:cxn modelId="{A1A650EC-A058-4B74-A850-F6BCECA4C8E9}" srcId="{62338381-62F2-4453-AE6D-BC5704630FA5}" destId="{567A0E8C-C9B8-468D-8767-198F2E4429F8}" srcOrd="3" destOrd="0" parTransId="{0EA131B9-447D-4E27-8991-7EDA4563CE06}" sibTransId="{4A382E2C-30CD-48AE-9BC1-14462A6589CF}"/>
    <dgm:cxn modelId="{82DFD5A5-A47D-4A8B-B509-B0322692B007}" type="presParOf" srcId="{A84AD5F4-C5F1-4212-A3BF-045A9CF729BB}" destId="{6ADCCEB3-2D45-4CD7-835F-2037AC48E50C}" srcOrd="0" destOrd="0" presId="urn:microsoft.com/office/officeart/2005/8/layout/vList2"/>
    <dgm:cxn modelId="{A244B6C3-99F0-49EC-A618-9A5A8E9E5B72}" type="presParOf" srcId="{A84AD5F4-C5F1-4212-A3BF-045A9CF729BB}" destId="{8343E9E1-3C5A-449A-9C39-D163D6FDB076}" srcOrd="1" destOrd="0" presId="urn:microsoft.com/office/officeart/2005/8/layout/vList2"/>
    <dgm:cxn modelId="{E23D8180-82B2-4FE1-AF2F-0D2BB66B2E8F}" type="presParOf" srcId="{A84AD5F4-C5F1-4212-A3BF-045A9CF729BB}" destId="{931AC4B6-7753-4F5C-953F-AEAFEDD30045}" srcOrd="2" destOrd="0" presId="urn:microsoft.com/office/officeart/2005/8/layout/vList2"/>
    <dgm:cxn modelId="{13402EA3-D3B1-4398-B717-E07D6FC77E1D}" type="presParOf" srcId="{A84AD5F4-C5F1-4212-A3BF-045A9CF729BB}" destId="{CACAE2E2-2EE2-40EA-B880-C9AB7F220D3A}" srcOrd="3" destOrd="0" presId="urn:microsoft.com/office/officeart/2005/8/layout/vList2"/>
    <dgm:cxn modelId="{1AAC58E3-F3F1-4D14-B135-37674C20B7A6}" type="presParOf" srcId="{A84AD5F4-C5F1-4212-A3BF-045A9CF729BB}" destId="{A5C8AB57-94CB-40A7-B137-A4AAADB236A6}" srcOrd="4" destOrd="0" presId="urn:microsoft.com/office/officeart/2005/8/layout/vList2"/>
    <dgm:cxn modelId="{EAB7B4F7-0643-420E-9665-15A95D238FAA}" type="presParOf" srcId="{A84AD5F4-C5F1-4212-A3BF-045A9CF729BB}" destId="{084CE9A6-3997-41CF-8C70-495A5DA6C001}" srcOrd="5" destOrd="0" presId="urn:microsoft.com/office/officeart/2005/8/layout/vList2"/>
    <dgm:cxn modelId="{47B4DDD5-0DA6-4BA2-AB57-F42AAAC8A095}" type="presParOf" srcId="{A84AD5F4-C5F1-4212-A3BF-045A9CF729BB}" destId="{D6B4F541-42B9-46A2-A8F5-E35E8BBED2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CCEB3-2D45-4CD7-835F-2037AC48E50C}">
      <dsp:nvSpPr>
        <dsp:cNvPr id="0" name=""/>
        <dsp:cNvSpPr/>
      </dsp:nvSpPr>
      <dsp:spPr>
        <a:xfrm>
          <a:off x="0" y="42446"/>
          <a:ext cx="7051698" cy="6236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/>
            <a:t>Via vår hemsida</a:t>
          </a:r>
        </a:p>
      </dsp:txBody>
      <dsp:txXfrm>
        <a:off x="30442" y="72888"/>
        <a:ext cx="6990814" cy="562726"/>
      </dsp:txXfrm>
    </dsp:sp>
    <dsp:sp modelId="{931AC4B6-7753-4F5C-953F-AEAFEDD30045}">
      <dsp:nvSpPr>
        <dsp:cNvPr id="0" name=""/>
        <dsp:cNvSpPr/>
      </dsp:nvSpPr>
      <dsp:spPr>
        <a:xfrm>
          <a:off x="0" y="740936"/>
          <a:ext cx="7051698" cy="6236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/>
            <a:t>Pappersblankett</a:t>
          </a:r>
        </a:p>
      </dsp:txBody>
      <dsp:txXfrm>
        <a:off x="30442" y="771378"/>
        <a:ext cx="6990814" cy="562726"/>
      </dsp:txXfrm>
    </dsp:sp>
    <dsp:sp modelId="{A5C8AB57-94CB-40A7-B137-A4AAADB236A6}">
      <dsp:nvSpPr>
        <dsp:cNvPr id="0" name=""/>
        <dsp:cNvSpPr/>
      </dsp:nvSpPr>
      <dsp:spPr>
        <a:xfrm>
          <a:off x="0" y="1439426"/>
          <a:ext cx="7051698" cy="6236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 dirty="0"/>
            <a:t>Ringa in till oss</a:t>
          </a:r>
        </a:p>
      </dsp:txBody>
      <dsp:txXfrm>
        <a:off x="30442" y="1469868"/>
        <a:ext cx="6990814" cy="562726"/>
      </dsp:txXfrm>
    </dsp:sp>
    <dsp:sp modelId="{D6B4F541-42B9-46A2-A8F5-E35E8BBED278}">
      <dsp:nvSpPr>
        <dsp:cNvPr id="0" name=""/>
        <dsp:cNvSpPr/>
      </dsp:nvSpPr>
      <dsp:spPr>
        <a:xfrm>
          <a:off x="0" y="2137916"/>
          <a:ext cx="7051698" cy="6236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600" kern="1200"/>
            <a:t>Incidentrapporteringssystem</a:t>
          </a:r>
        </a:p>
      </dsp:txBody>
      <dsp:txXfrm>
        <a:off x="30442" y="2168358"/>
        <a:ext cx="6990814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206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206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206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206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91951" y="410260"/>
            <a:ext cx="588010" cy="475615"/>
          </a:xfrm>
          <a:custGeom>
            <a:avLst/>
            <a:gdLst/>
            <a:ahLst/>
            <a:cxnLst/>
            <a:rect l="l" t="t" r="r" b="b"/>
            <a:pathLst>
              <a:path w="588009" h="475615">
                <a:moveTo>
                  <a:pt x="55816" y="417055"/>
                </a:moveTo>
                <a:lnTo>
                  <a:pt x="16129" y="417055"/>
                </a:lnTo>
                <a:lnTo>
                  <a:pt x="16129" y="473951"/>
                </a:lnTo>
                <a:lnTo>
                  <a:pt x="28295" y="473951"/>
                </a:lnTo>
                <a:lnTo>
                  <a:pt x="28295" y="452501"/>
                </a:lnTo>
                <a:lnTo>
                  <a:pt x="50761" y="452501"/>
                </a:lnTo>
                <a:lnTo>
                  <a:pt x="50761" y="441363"/>
                </a:lnTo>
                <a:lnTo>
                  <a:pt x="28295" y="441363"/>
                </a:lnTo>
                <a:lnTo>
                  <a:pt x="28295" y="428193"/>
                </a:lnTo>
                <a:lnTo>
                  <a:pt x="55816" y="428193"/>
                </a:lnTo>
                <a:lnTo>
                  <a:pt x="55816" y="417055"/>
                </a:lnTo>
                <a:close/>
              </a:path>
              <a:path w="588009" h="475615">
                <a:moveTo>
                  <a:pt x="90982" y="406501"/>
                </a:moveTo>
                <a:lnTo>
                  <a:pt x="90830" y="403009"/>
                </a:lnTo>
                <a:lnTo>
                  <a:pt x="88125" y="400532"/>
                </a:lnTo>
                <a:lnTo>
                  <a:pt x="84924" y="400672"/>
                </a:lnTo>
                <a:lnTo>
                  <a:pt x="81394" y="400672"/>
                </a:lnTo>
                <a:lnTo>
                  <a:pt x="78854" y="403136"/>
                </a:lnTo>
                <a:lnTo>
                  <a:pt x="78854" y="409854"/>
                </a:lnTo>
                <a:lnTo>
                  <a:pt x="81572" y="412572"/>
                </a:lnTo>
                <a:lnTo>
                  <a:pt x="88277" y="412572"/>
                </a:lnTo>
                <a:lnTo>
                  <a:pt x="90982" y="409854"/>
                </a:lnTo>
                <a:lnTo>
                  <a:pt x="90982" y="406501"/>
                </a:lnTo>
                <a:close/>
              </a:path>
              <a:path w="588009" h="475615">
                <a:moveTo>
                  <a:pt x="108051" y="406501"/>
                </a:moveTo>
                <a:lnTo>
                  <a:pt x="107899" y="403009"/>
                </a:lnTo>
                <a:lnTo>
                  <a:pt x="105181" y="400532"/>
                </a:lnTo>
                <a:lnTo>
                  <a:pt x="101981" y="400672"/>
                </a:lnTo>
                <a:lnTo>
                  <a:pt x="98450" y="400672"/>
                </a:lnTo>
                <a:lnTo>
                  <a:pt x="95910" y="403136"/>
                </a:lnTo>
                <a:lnTo>
                  <a:pt x="95910" y="409854"/>
                </a:lnTo>
                <a:lnTo>
                  <a:pt x="98628" y="412572"/>
                </a:lnTo>
                <a:lnTo>
                  <a:pt x="105333" y="412572"/>
                </a:lnTo>
                <a:lnTo>
                  <a:pt x="108051" y="409854"/>
                </a:lnTo>
                <a:lnTo>
                  <a:pt x="108051" y="406501"/>
                </a:lnTo>
                <a:close/>
              </a:path>
              <a:path w="588009" h="475615">
                <a:moveTo>
                  <a:pt x="122669" y="445528"/>
                </a:moveTo>
                <a:lnTo>
                  <a:pt x="120472" y="433616"/>
                </a:lnTo>
                <a:lnTo>
                  <a:pt x="116179" y="426986"/>
                </a:lnTo>
                <a:lnTo>
                  <a:pt x="114376" y="424218"/>
                </a:lnTo>
                <a:lnTo>
                  <a:pt x="109931" y="421259"/>
                </a:lnTo>
                <a:lnTo>
                  <a:pt x="109931" y="434365"/>
                </a:lnTo>
                <a:lnTo>
                  <a:pt x="109931" y="456692"/>
                </a:lnTo>
                <a:lnTo>
                  <a:pt x="103136" y="463994"/>
                </a:lnTo>
                <a:lnTo>
                  <a:pt x="83934" y="463994"/>
                </a:lnTo>
                <a:lnTo>
                  <a:pt x="77050" y="456692"/>
                </a:lnTo>
                <a:lnTo>
                  <a:pt x="77050" y="434365"/>
                </a:lnTo>
                <a:lnTo>
                  <a:pt x="83934" y="426986"/>
                </a:lnTo>
                <a:lnTo>
                  <a:pt x="103124" y="426986"/>
                </a:lnTo>
                <a:lnTo>
                  <a:pt x="109931" y="434365"/>
                </a:lnTo>
                <a:lnTo>
                  <a:pt x="109931" y="421259"/>
                </a:lnTo>
                <a:lnTo>
                  <a:pt x="105117" y="418045"/>
                </a:lnTo>
                <a:lnTo>
                  <a:pt x="93421" y="415823"/>
                </a:lnTo>
                <a:lnTo>
                  <a:pt x="81737" y="418045"/>
                </a:lnTo>
                <a:lnTo>
                  <a:pt x="72478" y="424218"/>
                </a:lnTo>
                <a:lnTo>
                  <a:pt x="66370" y="433616"/>
                </a:lnTo>
                <a:lnTo>
                  <a:pt x="64173" y="445528"/>
                </a:lnTo>
                <a:lnTo>
                  <a:pt x="66370" y="457390"/>
                </a:lnTo>
                <a:lnTo>
                  <a:pt x="72440" y="466775"/>
                </a:lnTo>
                <a:lnTo>
                  <a:pt x="81699" y="472935"/>
                </a:lnTo>
                <a:lnTo>
                  <a:pt x="93421" y="475145"/>
                </a:lnTo>
                <a:lnTo>
                  <a:pt x="105156" y="472948"/>
                </a:lnTo>
                <a:lnTo>
                  <a:pt x="114414" y="466801"/>
                </a:lnTo>
                <a:lnTo>
                  <a:pt x="116230" y="463994"/>
                </a:lnTo>
                <a:lnTo>
                  <a:pt x="120484" y="457428"/>
                </a:lnTo>
                <a:lnTo>
                  <a:pt x="122669" y="445528"/>
                </a:lnTo>
                <a:close/>
              </a:path>
              <a:path w="588009" h="475615">
                <a:moveTo>
                  <a:pt x="183222" y="462483"/>
                </a:moveTo>
                <a:lnTo>
                  <a:pt x="182587" y="462648"/>
                </a:lnTo>
                <a:lnTo>
                  <a:pt x="181902" y="462737"/>
                </a:lnTo>
                <a:lnTo>
                  <a:pt x="181203" y="462711"/>
                </a:lnTo>
                <a:lnTo>
                  <a:pt x="176949" y="462711"/>
                </a:lnTo>
                <a:lnTo>
                  <a:pt x="172935" y="460908"/>
                </a:lnTo>
                <a:lnTo>
                  <a:pt x="168770" y="452983"/>
                </a:lnTo>
                <a:lnTo>
                  <a:pt x="167868" y="451256"/>
                </a:lnTo>
                <a:lnTo>
                  <a:pt x="176212" y="449541"/>
                </a:lnTo>
                <a:lnTo>
                  <a:pt x="181292" y="443903"/>
                </a:lnTo>
                <a:lnTo>
                  <a:pt x="181292" y="442506"/>
                </a:lnTo>
                <a:lnTo>
                  <a:pt x="181292" y="435140"/>
                </a:lnTo>
                <a:lnTo>
                  <a:pt x="179806" y="427609"/>
                </a:lnTo>
                <a:lnTo>
                  <a:pt x="175564" y="421830"/>
                </a:lnTo>
                <a:lnTo>
                  <a:pt x="169075" y="418287"/>
                </a:lnTo>
                <a:lnTo>
                  <a:pt x="168516" y="418211"/>
                </a:lnTo>
                <a:lnTo>
                  <a:pt x="168516" y="430301"/>
                </a:lnTo>
                <a:lnTo>
                  <a:pt x="168516" y="439801"/>
                </a:lnTo>
                <a:lnTo>
                  <a:pt x="165493" y="442506"/>
                </a:lnTo>
                <a:lnTo>
                  <a:pt x="147408" y="442506"/>
                </a:lnTo>
                <a:lnTo>
                  <a:pt x="147370" y="427609"/>
                </a:lnTo>
                <a:lnTo>
                  <a:pt x="165493" y="427609"/>
                </a:lnTo>
                <a:lnTo>
                  <a:pt x="168516" y="430301"/>
                </a:lnTo>
                <a:lnTo>
                  <a:pt x="168516" y="418211"/>
                </a:lnTo>
                <a:lnTo>
                  <a:pt x="160756" y="417055"/>
                </a:lnTo>
                <a:lnTo>
                  <a:pt x="135204" y="417055"/>
                </a:lnTo>
                <a:lnTo>
                  <a:pt x="135204" y="473913"/>
                </a:lnTo>
                <a:lnTo>
                  <a:pt x="147370" y="473913"/>
                </a:lnTo>
                <a:lnTo>
                  <a:pt x="147370" y="452983"/>
                </a:lnTo>
                <a:lnTo>
                  <a:pt x="155067" y="452983"/>
                </a:lnTo>
                <a:lnTo>
                  <a:pt x="180898" y="474281"/>
                </a:lnTo>
                <a:lnTo>
                  <a:pt x="182092" y="474116"/>
                </a:lnTo>
                <a:lnTo>
                  <a:pt x="183222" y="473760"/>
                </a:lnTo>
                <a:lnTo>
                  <a:pt x="183222" y="462737"/>
                </a:lnTo>
                <a:lnTo>
                  <a:pt x="183222" y="462483"/>
                </a:lnTo>
                <a:close/>
              </a:path>
              <a:path w="588009" h="475615">
                <a:moveTo>
                  <a:pt x="183261" y="462470"/>
                </a:moveTo>
                <a:close/>
              </a:path>
              <a:path w="588009" h="475615">
                <a:moveTo>
                  <a:pt x="228612" y="189014"/>
                </a:moveTo>
                <a:lnTo>
                  <a:pt x="223443" y="151726"/>
                </a:lnTo>
                <a:lnTo>
                  <a:pt x="206832" y="122580"/>
                </a:lnTo>
                <a:lnTo>
                  <a:pt x="177063" y="103593"/>
                </a:lnTo>
                <a:lnTo>
                  <a:pt x="132499" y="96812"/>
                </a:lnTo>
                <a:lnTo>
                  <a:pt x="36931" y="96812"/>
                </a:lnTo>
                <a:lnTo>
                  <a:pt x="36931" y="144005"/>
                </a:lnTo>
                <a:lnTo>
                  <a:pt x="139014" y="144005"/>
                </a:lnTo>
                <a:lnTo>
                  <a:pt x="154698" y="146202"/>
                </a:lnTo>
                <a:lnTo>
                  <a:pt x="165900" y="152209"/>
                </a:lnTo>
                <a:lnTo>
                  <a:pt x="172618" y="161163"/>
                </a:lnTo>
                <a:lnTo>
                  <a:pt x="174866" y="172199"/>
                </a:lnTo>
                <a:lnTo>
                  <a:pt x="174866" y="232473"/>
                </a:lnTo>
                <a:lnTo>
                  <a:pt x="174866" y="314337"/>
                </a:lnTo>
                <a:lnTo>
                  <a:pt x="96659" y="314337"/>
                </a:lnTo>
                <a:lnTo>
                  <a:pt x="77990" y="311556"/>
                </a:lnTo>
                <a:lnTo>
                  <a:pt x="64960" y="304241"/>
                </a:lnTo>
                <a:lnTo>
                  <a:pt x="57340" y="293979"/>
                </a:lnTo>
                <a:lnTo>
                  <a:pt x="54851" y="282346"/>
                </a:lnTo>
                <a:lnTo>
                  <a:pt x="56794" y="270154"/>
                </a:lnTo>
                <a:lnTo>
                  <a:pt x="63055" y="260451"/>
                </a:lnTo>
                <a:lnTo>
                  <a:pt x="74320" y="253288"/>
                </a:lnTo>
                <a:lnTo>
                  <a:pt x="91236" y="248716"/>
                </a:lnTo>
                <a:lnTo>
                  <a:pt x="150964" y="241668"/>
                </a:lnTo>
                <a:lnTo>
                  <a:pt x="158508" y="240512"/>
                </a:lnTo>
                <a:lnTo>
                  <a:pt x="165354" y="238658"/>
                </a:lnTo>
                <a:lnTo>
                  <a:pt x="170967" y="236016"/>
                </a:lnTo>
                <a:lnTo>
                  <a:pt x="174866" y="232473"/>
                </a:lnTo>
                <a:lnTo>
                  <a:pt x="174866" y="172275"/>
                </a:lnTo>
                <a:lnTo>
                  <a:pt x="172859" y="182943"/>
                </a:lnTo>
                <a:lnTo>
                  <a:pt x="166878" y="191389"/>
                </a:lnTo>
                <a:lnTo>
                  <a:pt x="157010" y="197294"/>
                </a:lnTo>
                <a:lnTo>
                  <a:pt x="143383" y="200406"/>
                </a:lnTo>
                <a:lnTo>
                  <a:pt x="77647" y="208000"/>
                </a:lnTo>
                <a:lnTo>
                  <a:pt x="44907" y="217119"/>
                </a:lnTo>
                <a:lnTo>
                  <a:pt x="20497" y="233349"/>
                </a:lnTo>
                <a:lnTo>
                  <a:pt x="5270" y="255892"/>
                </a:lnTo>
                <a:lnTo>
                  <a:pt x="0" y="283933"/>
                </a:lnTo>
                <a:lnTo>
                  <a:pt x="6540" y="313639"/>
                </a:lnTo>
                <a:lnTo>
                  <a:pt x="24650" y="337756"/>
                </a:lnTo>
                <a:lnTo>
                  <a:pt x="52006" y="353949"/>
                </a:lnTo>
                <a:lnTo>
                  <a:pt x="86347" y="359854"/>
                </a:lnTo>
                <a:lnTo>
                  <a:pt x="228612" y="359854"/>
                </a:lnTo>
                <a:lnTo>
                  <a:pt x="228612" y="314337"/>
                </a:lnTo>
                <a:lnTo>
                  <a:pt x="228612" y="232473"/>
                </a:lnTo>
                <a:lnTo>
                  <a:pt x="228612" y="189014"/>
                </a:lnTo>
                <a:close/>
              </a:path>
              <a:path w="588009" h="475615">
                <a:moveTo>
                  <a:pt x="241452" y="448335"/>
                </a:moveTo>
                <a:lnTo>
                  <a:pt x="236550" y="442772"/>
                </a:lnTo>
                <a:lnTo>
                  <a:pt x="223761" y="440550"/>
                </a:lnTo>
                <a:lnTo>
                  <a:pt x="216230" y="439229"/>
                </a:lnTo>
                <a:lnTo>
                  <a:pt x="211239" y="438340"/>
                </a:lnTo>
                <a:lnTo>
                  <a:pt x="207302" y="436422"/>
                </a:lnTo>
                <a:lnTo>
                  <a:pt x="207302" y="428294"/>
                </a:lnTo>
                <a:lnTo>
                  <a:pt x="211150" y="425856"/>
                </a:lnTo>
                <a:lnTo>
                  <a:pt x="224421" y="425856"/>
                </a:lnTo>
                <a:lnTo>
                  <a:pt x="227622" y="430047"/>
                </a:lnTo>
                <a:lnTo>
                  <a:pt x="228434" y="436600"/>
                </a:lnTo>
                <a:lnTo>
                  <a:pt x="240474" y="435114"/>
                </a:lnTo>
                <a:lnTo>
                  <a:pt x="238569" y="426961"/>
                </a:lnTo>
                <a:lnTo>
                  <a:pt x="234035" y="420916"/>
                </a:lnTo>
                <a:lnTo>
                  <a:pt x="226809" y="417156"/>
                </a:lnTo>
                <a:lnTo>
                  <a:pt x="216801" y="415861"/>
                </a:lnTo>
                <a:lnTo>
                  <a:pt x="207772" y="417195"/>
                </a:lnTo>
                <a:lnTo>
                  <a:pt x="200939" y="420827"/>
                </a:lnTo>
                <a:lnTo>
                  <a:pt x="196608" y="426275"/>
                </a:lnTo>
                <a:lnTo>
                  <a:pt x="195097" y="433006"/>
                </a:lnTo>
                <a:lnTo>
                  <a:pt x="196164" y="439127"/>
                </a:lnTo>
                <a:lnTo>
                  <a:pt x="199529" y="443992"/>
                </a:lnTo>
                <a:lnTo>
                  <a:pt x="205422" y="447611"/>
                </a:lnTo>
                <a:lnTo>
                  <a:pt x="214096" y="449961"/>
                </a:lnTo>
                <a:lnTo>
                  <a:pt x="221640" y="451231"/>
                </a:lnTo>
                <a:lnTo>
                  <a:pt x="225894" y="452056"/>
                </a:lnTo>
                <a:lnTo>
                  <a:pt x="229323" y="454012"/>
                </a:lnTo>
                <a:lnTo>
                  <a:pt x="229323" y="462381"/>
                </a:lnTo>
                <a:lnTo>
                  <a:pt x="225145" y="465074"/>
                </a:lnTo>
                <a:lnTo>
                  <a:pt x="210832" y="465074"/>
                </a:lnTo>
                <a:lnTo>
                  <a:pt x="205905" y="462051"/>
                </a:lnTo>
                <a:lnTo>
                  <a:pt x="205905" y="457047"/>
                </a:lnTo>
                <a:lnTo>
                  <a:pt x="205892" y="455764"/>
                </a:lnTo>
                <a:lnTo>
                  <a:pt x="206108" y="454482"/>
                </a:lnTo>
                <a:lnTo>
                  <a:pt x="206565" y="453275"/>
                </a:lnTo>
                <a:lnTo>
                  <a:pt x="194843" y="450570"/>
                </a:lnTo>
                <a:lnTo>
                  <a:pt x="194132" y="452831"/>
                </a:lnTo>
                <a:lnTo>
                  <a:pt x="193751" y="455180"/>
                </a:lnTo>
                <a:lnTo>
                  <a:pt x="193700" y="457542"/>
                </a:lnTo>
                <a:lnTo>
                  <a:pt x="195313" y="464604"/>
                </a:lnTo>
                <a:lnTo>
                  <a:pt x="200037" y="470154"/>
                </a:lnTo>
                <a:lnTo>
                  <a:pt x="207695" y="473824"/>
                </a:lnTo>
                <a:lnTo>
                  <a:pt x="218109" y="475145"/>
                </a:lnTo>
                <a:lnTo>
                  <a:pt x="227672" y="473837"/>
                </a:lnTo>
                <a:lnTo>
                  <a:pt x="235038" y="470115"/>
                </a:lnTo>
                <a:lnTo>
                  <a:pt x="239776" y="464324"/>
                </a:lnTo>
                <a:lnTo>
                  <a:pt x="241452" y="456793"/>
                </a:lnTo>
                <a:lnTo>
                  <a:pt x="241452" y="448335"/>
                </a:lnTo>
                <a:close/>
              </a:path>
              <a:path w="588009" h="475615">
                <a:moveTo>
                  <a:pt x="275323" y="406400"/>
                </a:moveTo>
                <a:lnTo>
                  <a:pt x="275170" y="403009"/>
                </a:lnTo>
                <a:lnTo>
                  <a:pt x="272465" y="400532"/>
                </a:lnTo>
                <a:lnTo>
                  <a:pt x="269278" y="400672"/>
                </a:lnTo>
                <a:lnTo>
                  <a:pt x="265760" y="400672"/>
                </a:lnTo>
                <a:lnTo>
                  <a:pt x="263245" y="403136"/>
                </a:lnTo>
                <a:lnTo>
                  <a:pt x="263359" y="409676"/>
                </a:lnTo>
                <a:lnTo>
                  <a:pt x="265899" y="412216"/>
                </a:lnTo>
                <a:lnTo>
                  <a:pt x="272402" y="412457"/>
                </a:lnTo>
                <a:lnTo>
                  <a:pt x="275209" y="409841"/>
                </a:lnTo>
                <a:lnTo>
                  <a:pt x="275323" y="406400"/>
                </a:lnTo>
                <a:close/>
              </a:path>
              <a:path w="588009" h="475615">
                <a:moveTo>
                  <a:pt x="292290" y="406298"/>
                </a:moveTo>
                <a:lnTo>
                  <a:pt x="292138" y="403009"/>
                </a:lnTo>
                <a:lnTo>
                  <a:pt x="289433" y="400532"/>
                </a:lnTo>
                <a:lnTo>
                  <a:pt x="286245" y="400672"/>
                </a:lnTo>
                <a:lnTo>
                  <a:pt x="282727" y="400672"/>
                </a:lnTo>
                <a:lnTo>
                  <a:pt x="280200" y="403136"/>
                </a:lnTo>
                <a:lnTo>
                  <a:pt x="280314" y="409676"/>
                </a:lnTo>
                <a:lnTo>
                  <a:pt x="282854" y="412216"/>
                </a:lnTo>
                <a:lnTo>
                  <a:pt x="289356" y="412457"/>
                </a:lnTo>
                <a:lnTo>
                  <a:pt x="292163" y="409841"/>
                </a:lnTo>
                <a:lnTo>
                  <a:pt x="292290" y="406298"/>
                </a:lnTo>
                <a:close/>
              </a:path>
              <a:path w="588009" h="475615">
                <a:moveTo>
                  <a:pt x="305917" y="473951"/>
                </a:moveTo>
                <a:lnTo>
                  <a:pt x="301053" y="460273"/>
                </a:lnTo>
                <a:lnTo>
                  <a:pt x="297649" y="450684"/>
                </a:lnTo>
                <a:lnTo>
                  <a:pt x="289763" y="428472"/>
                </a:lnTo>
                <a:lnTo>
                  <a:pt x="285686" y="416991"/>
                </a:lnTo>
                <a:lnTo>
                  <a:pt x="285102" y="416991"/>
                </a:lnTo>
                <a:lnTo>
                  <a:pt x="285102" y="450684"/>
                </a:lnTo>
                <a:lnTo>
                  <a:pt x="269989" y="450684"/>
                </a:lnTo>
                <a:lnTo>
                  <a:pt x="277418" y="428472"/>
                </a:lnTo>
                <a:lnTo>
                  <a:pt x="285102" y="450684"/>
                </a:lnTo>
                <a:lnTo>
                  <a:pt x="285102" y="416991"/>
                </a:lnTo>
                <a:lnTo>
                  <a:pt x="269748" y="416991"/>
                </a:lnTo>
                <a:lnTo>
                  <a:pt x="249516" y="473951"/>
                </a:lnTo>
                <a:lnTo>
                  <a:pt x="262255" y="473951"/>
                </a:lnTo>
                <a:lnTo>
                  <a:pt x="266827" y="460273"/>
                </a:lnTo>
                <a:lnTo>
                  <a:pt x="288480" y="460273"/>
                </a:lnTo>
                <a:lnTo>
                  <a:pt x="293217" y="473951"/>
                </a:lnTo>
                <a:lnTo>
                  <a:pt x="305917" y="473951"/>
                </a:lnTo>
                <a:close/>
              </a:path>
              <a:path w="588009" h="475615">
                <a:moveTo>
                  <a:pt x="365912" y="462470"/>
                </a:moveTo>
                <a:lnTo>
                  <a:pt x="365277" y="462661"/>
                </a:lnTo>
                <a:lnTo>
                  <a:pt x="364617" y="462737"/>
                </a:lnTo>
                <a:lnTo>
                  <a:pt x="363943" y="462711"/>
                </a:lnTo>
                <a:lnTo>
                  <a:pt x="359549" y="462711"/>
                </a:lnTo>
                <a:lnTo>
                  <a:pt x="356616" y="460095"/>
                </a:lnTo>
                <a:lnTo>
                  <a:pt x="350088" y="450697"/>
                </a:lnTo>
                <a:lnTo>
                  <a:pt x="344373" y="442429"/>
                </a:lnTo>
                <a:lnTo>
                  <a:pt x="365582" y="417055"/>
                </a:lnTo>
                <a:lnTo>
                  <a:pt x="351218" y="417055"/>
                </a:lnTo>
                <a:lnTo>
                  <a:pt x="329692" y="443572"/>
                </a:lnTo>
                <a:lnTo>
                  <a:pt x="329692" y="417055"/>
                </a:lnTo>
                <a:lnTo>
                  <a:pt x="317563" y="417055"/>
                </a:lnTo>
                <a:lnTo>
                  <a:pt x="317563" y="473925"/>
                </a:lnTo>
                <a:lnTo>
                  <a:pt x="329692" y="473925"/>
                </a:lnTo>
                <a:lnTo>
                  <a:pt x="329692" y="456260"/>
                </a:lnTo>
                <a:lnTo>
                  <a:pt x="334899" y="450113"/>
                </a:lnTo>
                <a:lnTo>
                  <a:pt x="362978" y="474256"/>
                </a:lnTo>
                <a:lnTo>
                  <a:pt x="363969" y="474256"/>
                </a:lnTo>
                <a:lnTo>
                  <a:pt x="364959" y="474078"/>
                </a:lnTo>
                <a:lnTo>
                  <a:pt x="365912" y="473760"/>
                </a:lnTo>
                <a:lnTo>
                  <a:pt x="365912" y="462470"/>
                </a:lnTo>
                <a:close/>
              </a:path>
              <a:path w="588009" h="475615">
                <a:moveTo>
                  <a:pt x="386791" y="0"/>
                </a:moveTo>
                <a:lnTo>
                  <a:pt x="348246" y="0"/>
                </a:lnTo>
                <a:lnTo>
                  <a:pt x="312623" y="5613"/>
                </a:lnTo>
                <a:lnTo>
                  <a:pt x="287172" y="21742"/>
                </a:lnTo>
                <a:lnTo>
                  <a:pt x="271907" y="47320"/>
                </a:lnTo>
                <a:lnTo>
                  <a:pt x="266814" y="81292"/>
                </a:lnTo>
                <a:lnTo>
                  <a:pt x="266814" y="359854"/>
                </a:lnTo>
                <a:lnTo>
                  <a:pt x="320560" y="359854"/>
                </a:lnTo>
                <a:lnTo>
                  <a:pt x="320560" y="144157"/>
                </a:lnTo>
                <a:lnTo>
                  <a:pt x="386791" y="144157"/>
                </a:lnTo>
                <a:lnTo>
                  <a:pt x="386791" y="97015"/>
                </a:lnTo>
                <a:lnTo>
                  <a:pt x="320560" y="97015"/>
                </a:lnTo>
                <a:lnTo>
                  <a:pt x="320560" y="74790"/>
                </a:lnTo>
                <a:lnTo>
                  <a:pt x="322656" y="63842"/>
                </a:lnTo>
                <a:lnTo>
                  <a:pt x="328485" y="55079"/>
                </a:lnTo>
                <a:lnTo>
                  <a:pt x="337261" y="49250"/>
                </a:lnTo>
                <a:lnTo>
                  <a:pt x="348234" y="47142"/>
                </a:lnTo>
                <a:lnTo>
                  <a:pt x="386791" y="47142"/>
                </a:lnTo>
                <a:lnTo>
                  <a:pt x="386791" y="0"/>
                </a:lnTo>
                <a:close/>
              </a:path>
              <a:path w="588009" h="475615">
                <a:moveTo>
                  <a:pt x="427951" y="462483"/>
                </a:moveTo>
                <a:lnTo>
                  <a:pt x="427316" y="462648"/>
                </a:lnTo>
                <a:lnTo>
                  <a:pt x="426631" y="462737"/>
                </a:lnTo>
                <a:lnTo>
                  <a:pt x="425945" y="462711"/>
                </a:lnTo>
                <a:lnTo>
                  <a:pt x="421678" y="462711"/>
                </a:lnTo>
                <a:lnTo>
                  <a:pt x="417664" y="460908"/>
                </a:lnTo>
                <a:lnTo>
                  <a:pt x="413499" y="452983"/>
                </a:lnTo>
                <a:lnTo>
                  <a:pt x="412597" y="451256"/>
                </a:lnTo>
                <a:lnTo>
                  <a:pt x="420941" y="449541"/>
                </a:lnTo>
                <a:lnTo>
                  <a:pt x="426021" y="443903"/>
                </a:lnTo>
                <a:lnTo>
                  <a:pt x="426021" y="442506"/>
                </a:lnTo>
                <a:lnTo>
                  <a:pt x="426021" y="435140"/>
                </a:lnTo>
                <a:lnTo>
                  <a:pt x="424535" y="427609"/>
                </a:lnTo>
                <a:lnTo>
                  <a:pt x="420293" y="421830"/>
                </a:lnTo>
                <a:lnTo>
                  <a:pt x="413791" y="418287"/>
                </a:lnTo>
                <a:lnTo>
                  <a:pt x="413245" y="418211"/>
                </a:lnTo>
                <a:lnTo>
                  <a:pt x="413245" y="430301"/>
                </a:lnTo>
                <a:lnTo>
                  <a:pt x="413245" y="439801"/>
                </a:lnTo>
                <a:lnTo>
                  <a:pt x="410222" y="442506"/>
                </a:lnTo>
                <a:lnTo>
                  <a:pt x="392137" y="442506"/>
                </a:lnTo>
                <a:lnTo>
                  <a:pt x="392099" y="427609"/>
                </a:lnTo>
                <a:lnTo>
                  <a:pt x="410222" y="427609"/>
                </a:lnTo>
                <a:lnTo>
                  <a:pt x="413245" y="430301"/>
                </a:lnTo>
                <a:lnTo>
                  <a:pt x="413245" y="418211"/>
                </a:lnTo>
                <a:lnTo>
                  <a:pt x="405472" y="417055"/>
                </a:lnTo>
                <a:lnTo>
                  <a:pt x="379933" y="417055"/>
                </a:lnTo>
                <a:lnTo>
                  <a:pt x="379933" y="473913"/>
                </a:lnTo>
                <a:lnTo>
                  <a:pt x="392099" y="473913"/>
                </a:lnTo>
                <a:lnTo>
                  <a:pt x="392099" y="452983"/>
                </a:lnTo>
                <a:lnTo>
                  <a:pt x="399783" y="452983"/>
                </a:lnTo>
                <a:lnTo>
                  <a:pt x="425627" y="474281"/>
                </a:lnTo>
                <a:lnTo>
                  <a:pt x="426808" y="474116"/>
                </a:lnTo>
                <a:lnTo>
                  <a:pt x="427951" y="473760"/>
                </a:lnTo>
                <a:lnTo>
                  <a:pt x="427951" y="462737"/>
                </a:lnTo>
                <a:lnTo>
                  <a:pt x="427951" y="462483"/>
                </a:lnTo>
                <a:close/>
              </a:path>
              <a:path w="588009" h="475615">
                <a:moveTo>
                  <a:pt x="427990" y="462470"/>
                </a:moveTo>
                <a:close/>
              </a:path>
              <a:path w="588009" h="475615">
                <a:moveTo>
                  <a:pt x="454240" y="417055"/>
                </a:moveTo>
                <a:lnTo>
                  <a:pt x="442010" y="417055"/>
                </a:lnTo>
                <a:lnTo>
                  <a:pt x="442010" y="473951"/>
                </a:lnTo>
                <a:lnTo>
                  <a:pt x="454240" y="473951"/>
                </a:lnTo>
                <a:lnTo>
                  <a:pt x="454240" y="417055"/>
                </a:lnTo>
                <a:close/>
              </a:path>
              <a:path w="588009" h="475615">
                <a:moveTo>
                  <a:pt x="519303" y="417055"/>
                </a:moveTo>
                <a:lnTo>
                  <a:pt x="507542" y="417055"/>
                </a:lnTo>
                <a:lnTo>
                  <a:pt x="507542" y="455295"/>
                </a:lnTo>
                <a:lnTo>
                  <a:pt x="481952" y="417055"/>
                </a:lnTo>
                <a:lnTo>
                  <a:pt x="469760" y="417055"/>
                </a:lnTo>
                <a:lnTo>
                  <a:pt x="469760" y="473951"/>
                </a:lnTo>
                <a:lnTo>
                  <a:pt x="481545" y="473951"/>
                </a:lnTo>
                <a:lnTo>
                  <a:pt x="481545" y="435800"/>
                </a:lnTo>
                <a:lnTo>
                  <a:pt x="507047" y="473951"/>
                </a:lnTo>
                <a:lnTo>
                  <a:pt x="519303" y="473951"/>
                </a:lnTo>
                <a:lnTo>
                  <a:pt x="519303" y="417055"/>
                </a:lnTo>
                <a:close/>
              </a:path>
              <a:path w="588009" h="475615">
                <a:moveTo>
                  <a:pt x="587946" y="442429"/>
                </a:moveTo>
                <a:lnTo>
                  <a:pt x="559955" y="442429"/>
                </a:lnTo>
                <a:lnTo>
                  <a:pt x="559955" y="452107"/>
                </a:lnTo>
                <a:lnTo>
                  <a:pt x="576173" y="452107"/>
                </a:lnTo>
                <a:lnTo>
                  <a:pt x="575195" y="459727"/>
                </a:lnTo>
                <a:lnTo>
                  <a:pt x="568642" y="464400"/>
                </a:lnTo>
                <a:lnTo>
                  <a:pt x="550862" y="464400"/>
                </a:lnTo>
                <a:lnTo>
                  <a:pt x="543420" y="457428"/>
                </a:lnTo>
                <a:lnTo>
                  <a:pt x="543420" y="434390"/>
                </a:lnTo>
                <a:lnTo>
                  <a:pt x="550214" y="426770"/>
                </a:lnTo>
                <a:lnTo>
                  <a:pt x="566356" y="426770"/>
                </a:lnTo>
                <a:lnTo>
                  <a:pt x="571512" y="430377"/>
                </a:lnTo>
                <a:lnTo>
                  <a:pt x="573316" y="437756"/>
                </a:lnTo>
                <a:lnTo>
                  <a:pt x="585673" y="434555"/>
                </a:lnTo>
                <a:lnTo>
                  <a:pt x="582396" y="426593"/>
                </a:lnTo>
                <a:lnTo>
                  <a:pt x="576846" y="420725"/>
                </a:lnTo>
                <a:lnTo>
                  <a:pt x="569252" y="417106"/>
                </a:lnTo>
                <a:lnTo>
                  <a:pt x="559803" y="415861"/>
                </a:lnTo>
                <a:lnTo>
                  <a:pt x="548170" y="418084"/>
                </a:lnTo>
                <a:lnTo>
                  <a:pt x="538924" y="424243"/>
                </a:lnTo>
                <a:lnTo>
                  <a:pt x="532841" y="433641"/>
                </a:lnTo>
                <a:lnTo>
                  <a:pt x="530644" y="445554"/>
                </a:lnTo>
                <a:lnTo>
                  <a:pt x="532714" y="457606"/>
                </a:lnTo>
                <a:lnTo>
                  <a:pt x="538441" y="466953"/>
                </a:lnTo>
                <a:lnTo>
                  <a:pt x="547166" y="472998"/>
                </a:lnTo>
                <a:lnTo>
                  <a:pt x="558165" y="475145"/>
                </a:lnTo>
                <a:lnTo>
                  <a:pt x="566724" y="475145"/>
                </a:lnTo>
                <a:lnTo>
                  <a:pt x="573227" y="472122"/>
                </a:lnTo>
                <a:lnTo>
                  <a:pt x="576910" y="465061"/>
                </a:lnTo>
                <a:lnTo>
                  <a:pt x="576910" y="474002"/>
                </a:lnTo>
                <a:lnTo>
                  <a:pt x="587946" y="474002"/>
                </a:lnTo>
                <a:lnTo>
                  <a:pt x="587946" y="442429"/>
                </a:lnTo>
                <a:close/>
              </a:path>
              <a:path w="588009" h="475615">
                <a:moveTo>
                  <a:pt x="587946" y="189014"/>
                </a:moveTo>
                <a:lnTo>
                  <a:pt x="582777" y="151726"/>
                </a:lnTo>
                <a:lnTo>
                  <a:pt x="566153" y="122580"/>
                </a:lnTo>
                <a:lnTo>
                  <a:pt x="536397" y="103593"/>
                </a:lnTo>
                <a:lnTo>
                  <a:pt x="491832" y="96812"/>
                </a:lnTo>
                <a:lnTo>
                  <a:pt x="425221" y="96812"/>
                </a:lnTo>
                <a:lnTo>
                  <a:pt x="425221" y="144005"/>
                </a:lnTo>
                <a:lnTo>
                  <a:pt x="498348" y="144005"/>
                </a:lnTo>
                <a:lnTo>
                  <a:pt x="514032" y="146202"/>
                </a:lnTo>
                <a:lnTo>
                  <a:pt x="525233" y="152209"/>
                </a:lnTo>
                <a:lnTo>
                  <a:pt x="531952" y="161163"/>
                </a:lnTo>
                <a:lnTo>
                  <a:pt x="534187" y="172199"/>
                </a:lnTo>
                <a:lnTo>
                  <a:pt x="534187" y="172339"/>
                </a:lnTo>
                <a:lnTo>
                  <a:pt x="534187" y="232473"/>
                </a:lnTo>
                <a:lnTo>
                  <a:pt x="534187" y="314337"/>
                </a:lnTo>
                <a:lnTo>
                  <a:pt x="455993" y="314337"/>
                </a:lnTo>
                <a:lnTo>
                  <a:pt x="437311" y="311556"/>
                </a:lnTo>
                <a:lnTo>
                  <a:pt x="424294" y="304241"/>
                </a:lnTo>
                <a:lnTo>
                  <a:pt x="416661" y="293979"/>
                </a:lnTo>
                <a:lnTo>
                  <a:pt x="414172" y="282346"/>
                </a:lnTo>
                <a:lnTo>
                  <a:pt x="416115" y="270154"/>
                </a:lnTo>
                <a:lnTo>
                  <a:pt x="422389" y="260451"/>
                </a:lnTo>
                <a:lnTo>
                  <a:pt x="433654" y="253288"/>
                </a:lnTo>
                <a:lnTo>
                  <a:pt x="450557" y="248716"/>
                </a:lnTo>
                <a:lnTo>
                  <a:pt x="510298" y="241668"/>
                </a:lnTo>
                <a:lnTo>
                  <a:pt x="517855" y="240512"/>
                </a:lnTo>
                <a:lnTo>
                  <a:pt x="524687" y="238658"/>
                </a:lnTo>
                <a:lnTo>
                  <a:pt x="530301" y="236016"/>
                </a:lnTo>
                <a:lnTo>
                  <a:pt x="534187" y="232473"/>
                </a:lnTo>
                <a:lnTo>
                  <a:pt x="534187" y="172339"/>
                </a:lnTo>
                <a:lnTo>
                  <a:pt x="532193" y="182943"/>
                </a:lnTo>
                <a:lnTo>
                  <a:pt x="526211" y="191389"/>
                </a:lnTo>
                <a:lnTo>
                  <a:pt x="516343" y="197294"/>
                </a:lnTo>
                <a:lnTo>
                  <a:pt x="502716" y="200406"/>
                </a:lnTo>
                <a:lnTo>
                  <a:pt x="436981" y="208000"/>
                </a:lnTo>
                <a:lnTo>
                  <a:pt x="404228" y="217119"/>
                </a:lnTo>
                <a:lnTo>
                  <a:pt x="379831" y="233349"/>
                </a:lnTo>
                <a:lnTo>
                  <a:pt x="364591" y="255892"/>
                </a:lnTo>
                <a:lnTo>
                  <a:pt x="359333" y="283933"/>
                </a:lnTo>
                <a:lnTo>
                  <a:pt x="365874" y="313639"/>
                </a:lnTo>
                <a:lnTo>
                  <a:pt x="383971" y="337756"/>
                </a:lnTo>
                <a:lnTo>
                  <a:pt x="411340" y="353949"/>
                </a:lnTo>
                <a:lnTo>
                  <a:pt x="445681" y="359854"/>
                </a:lnTo>
                <a:lnTo>
                  <a:pt x="587946" y="359854"/>
                </a:lnTo>
                <a:lnTo>
                  <a:pt x="587946" y="314337"/>
                </a:lnTo>
                <a:lnTo>
                  <a:pt x="587946" y="232473"/>
                </a:lnTo>
                <a:lnTo>
                  <a:pt x="587946" y="189014"/>
                </a:lnTo>
                <a:close/>
              </a:path>
            </a:pathLst>
          </a:custGeom>
          <a:solidFill>
            <a:srgbClr val="020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2" y="1504886"/>
            <a:ext cx="290385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2067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aforsakring.se/" TargetMode="External"/><Relationship Id="rId2" Type="http://schemas.openxmlformats.org/officeDocument/2006/relationships/hyperlink" Target="mailto:Kundcenter@afaforsakring.s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1091951" y="410260"/>
              <a:ext cx="588010" cy="475615"/>
            </a:xfrm>
            <a:custGeom>
              <a:avLst/>
              <a:gdLst/>
              <a:ahLst/>
              <a:cxnLst/>
              <a:rect l="l" t="t" r="r" b="b"/>
              <a:pathLst>
                <a:path w="588009" h="475615">
                  <a:moveTo>
                    <a:pt x="55816" y="417055"/>
                  </a:moveTo>
                  <a:lnTo>
                    <a:pt x="16129" y="417055"/>
                  </a:lnTo>
                  <a:lnTo>
                    <a:pt x="16129" y="473951"/>
                  </a:lnTo>
                  <a:lnTo>
                    <a:pt x="28295" y="473951"/>
                  </a:lnTo>
                  <a:lnTo>
                    <a:pt x="28295" y="452501"/>
                  </a:lnTo>
                  <a:lnTo>
                    <a:pt x="50761" y="452501"/>
                  </a:lnTo>
                  <a:lnTo>
                    <a:pt x="50761" y="441363"/>
                  </a:lnTo>
                  <a:lnTo>
                    <a:pt x="28295" y="441363"/>
                  </a:lnTo>
                  <a:lnTo>
                    <a:pt x="28295" y="428193"/>
                  </a:lnTo>
                  <a:lnTo>
                    <a:pt x="55816" y="428193"/>
                  </a:lnTo>
                  <a:lnTo>
                    <a:pt x="55816" y="417055"/>
                  </a:lnTo>
                  <a:close/>
                </a:path>
                <a:path w="588009" h="475615">
                  <a:moveTo>
                    <a:pt x="90982" y="406501"/>
                  </a:moveTo>
                  <a:lnTo>
                    <a:pt x="90830" y="403009"/>
                  </a:lnTo>
                  <a:lnTo>
                    <a:pt x="88125" y="400532"/>
                  </a:lnTo>
                  <a:lnTo>
                    <a:pt x="84924" y="400672"/>
                  </a:lnTo>
                  <a:lnTo>
                    <a:pt x="81394" y="400672"/>
                  </a:lnTo>
                  <a:lnTo>
                    <a:pt x="78854" y="403136"/>
                  </a:lnTo>
                  <a:lnTo>
                    <a:pt x="78854" y="409854"/>
                  </a:lnTo>
                  <a:lnTo>
                    <a:pt x="81572" y="412572"/>
                  </a:lnTo>
                  <a:lnTo>
                    <a:pt x="88277" y="412572"/>
                  </a:lnTo>
                  <a:lnTo>
                    <a:pt x="90982" y="409854"/>
                  </a:lnTo>
                  <a:lnTo>
                    <a:pt x="90982" y="406501"/>
                  </a:lnTo>
                  <a:close/>
                </a:path>
                <a:path w="588009" h="475615">
                  <a:moveTo>
                    <a:pt x="108051" y="406501"/>
                  </a:moveTo>
                  <a:lnTo>
                    <a:pt x="107899" y="403009"/>
                  </a:lnTo>
                  <a:lnTo>
                    <a:pt x="105181" y="400532"/>
                  </a:lnTo>
                  <a:lnTo>
                    <a:pt x="101981" y="400672"/>
                  </a:lnTo>
                  <a:lnTo>
                    <a:pt x="98450" y="400672"/>
                  </a:lnTo>
                  <a:lnTo>
                    <a:pt x="95910" y="403136"/>
                  </a:lnTo>
                  <a:lnTo>
                    <a:pt x="95910" y="409854"/>
                  </a:lnTo>
                  <a:lnTo>
                    <a:pt x="98628" y="412572"/>
                  </a:lnTo>
                  <a:lnTo>
                    <a:pt x="105333" y="412572"/>
                  </a:lnTo>
                  <a:lnTo>
                    <a:pt x="108051" y="409854"/>
                  </a:lnTo>
                  <a:lnTo>
                    <a:pt x="108051" y="406501"/>
                  </a:lnTo>
                  <a:close/>
                </a:path>
                <a:path w="588009" h="475615">
                  <a:moveTo>
                    <a:pt x="122669" y="445528"/>
                  </a:moveTo>
                  <a:lnTo>
                    <a:pt x="120472" y="433616"/>
                  </a:lnTo>
                  <a:lnTo>
                    <a:pt x="116179" y="426986"/>
                  </a:lnTo>
                  <a:lnTo>
                    <a:pt x="114376" y="424218"/>
                  </a:lnTo>
                  <a:lnTo>
                    <a:pt x="109931" y="421259"/>
                  </a:lnTo>
                  <a:lnTo>
                    <a:pt x="109931" y="434365"/>
                  </a:lnTo>
                  <a:lnTo>
                    <a:pt x="109931" y="456692"/>
                  </a:lnTo>
                  <a:lnTo>
                    <a:pt x="103136" y="463994"/>
                  </a:lnTo>
                  <a:lnTo>
                    <a:pt x="83934" y="463994"/>
                  </a:lnTo>
                  <a:lnTo>
                    <a:pt x="77050" y="456692"/>
                  </a:lnTo>
                  <a:lnTo>
                    <a:pt x="77050" y="434365"/>
                  </a:lnTo>
                  <a:lnTo>
                    <a:pt x="83934" y="426986"/>
                  </a:lnTo>
                  <a:lnTo>
                    <a:pt x="103124" y="426986"/>
                  </a:lnTo>
                  <a:lnTo>
                    <a:pt x="109931" y="434365"/>
                  </a:lnTo>
                  <a:lnTo>
                    <a:pt x="109931" y="421259"/>
                  </a:lnTo>
                  <a:lnTo>
                    <a:pt x="105117" y="418045"/>
                  </a:lnTo>
                  <a:lnTo>
                    <a:pt x="93421" y="415823"/>
                  </a:lnTo>
                  <a:lnTo>
                    <a:pt x="81737" y="418045"/>
                  </a:lnTo>
                  <a:lnTo>
                    <a:pt x="72478" y="424218"/>
                  </a:lnTo>
                  <a:lnTo>
                    <a:pt x="66370" y="433616"/>
                  </a:lnTo>
                  <a:lnTo>
                    <a:pt x="64173" y="445528"/>
                  </a:lnTo>
                  <a:lnTo>
                    <a:pt x="66370" y="457390"/>
                  </a:lnTo>
                  <a:lnTo>
                    <a:pt x="72440" y="466775"/>
                  </a:lnTo>
                  <a:lnTo>
                    <a:pt x="81699" y="472935"/>
                  </a:lnTo>
                  <a:lnTo>
                    <a:pt x="93421" y="475145"/>
                  </a:lnTo>
                  <a:lnTo>
                    <a:pt x="105156" y="472948"/>
                  </a:lnTo>
                  <a:lnTo>
                    <a:pt x="114414" y="466801"/>
                  </a:lnTo>
                  <a:lnTo>
                    <a:pt x="116230" y="463994"/>
                  </a:lnTo>
                  <a:lnTo>
                    <a:pt x="120484" y="457428"/>
                  </a:lnTo>
                  <a:lnTo>
                    <a:pt x="122669" y="445528"/>
                  </a:lnTo>
                  <a:close/>
                </a:path>
                <a:path w="588009" h="475615">
                  <a:moveTo>
                    <a:pt x="183222" y="462483"/>
                  </a:moveTo>
                  <a:lnTo>
                    <a:pt x="182587" y="462648"/>
                  </a:lnTo>
                  <a:lnTo>
                    <a:pt x="181902" y="462737"/>
                  </a:lnTo>
                  <a:lnTo>
                    <a:pt x="181203" y="462711"/>
                  </a:lnTo>
                  <a:lnTo>
                    <a:pt x="176949" y="462711"/>
                  </a:lnTo>
                  <a:lnTo>
                    <a:pt x="172935" y="460908"/>
                  </a:lnTo>
                  <a:lnTo>
                    <a:pt x="168770" y="452983"/>
                  </a:lnTo>
                  <a:lnTo>
                    <a:pt x="167868" y="451256"/>
                  </a:lnTo>
                  <a:lnTo>
                    <a:pt x="176212" y="449541"/>
                  </a:lnTo>
                  <a:lnTo>
                    <a:pt x="181292" y="443903"/>
                  </a:lnTo>
                  <a:lnTo>
                    <a:pt x="181292" y="442506"/>
                  </a:lnTo>
                  <a:lnTo>
                    <a:pt x="181292" y="435140"/>
                  </a:lnTo>
                  <a:lnTo>
                    <a:pt x="179806" y="427609"/>
                  </a:lnTo>
                  <a:lnTo>
                    <a:pt x="175564" y="421830"/>
                  </a:lnTo>
                  <a:lnTo>
                    <a:pt x="169075" y="418287"/>
                  </a:lnTo>
                  <a:lnTo>
                    <a:pt x="168516" y="418211"/>
                  </a:lnTo>
                  <a:lnTo>
                    <a:pt x="168516" y="430301"/>
                  </a:lnTo>
                  <a:lnTo>
                    <a:pt x="168516" y="439801"/>
                  </a:lnTo>
                  <a:lnTo>
                    <a:pt x="165493" y="442506"/>
                  </a:lnTo>
                  <a:lnTo>
                    <a:pt x="147408" y="442506"/>
                  </a:lnTo>
                  <a:lnTo>
                    <a:pt x="147370" y="427609"/>
                  </a:lnTo>
                  <a:lnTo>
                    <a:pt x="165493" y="427609"/>
                  </a:lnTo>
                  <a:lnTo>
                    <a:pt x="168516" y="430301"/>
                  </a:lnTo>
                  <a:lnTo>
                    <a:pt x="168516" y="418211"/>
                  </a:lnTo>
                  <a:lnTo>
                    <a:pt x="160756" y="417055"/>
                  </a:lnTo>
                  <a:lnTo>
                    <a:pt x="135204" y="417055"/>
                  </a:lnTo>
                  <a:lnTo>
                    <a:pt x="135204" y="473913"/>
                  </a:lnTo>
                  <a:lnTo>
                    <a:pt x="147370" y="473913"/>
                  </a:lnTo>
                  <a:lnTo>
                    <a:pt x="147370" y="452983"/>
                  </a:lnTo>
                  <a:lnTo>
                    <a:pt x="155067" y="452983"/>
                  </a:lnTo>
                  <a:lnTo>
                    <a:pt x="180898" y="474281"/>
                  </a:lnTo>
                  <a:lnTo>
                    <a:pt x="182092" y="474116"/>
                  </a:lnTo>
                  <a:lnTo>
                    <a:pt x="183222" y="473760"/>
                  </a:lnTo>
                  <a:lnTo>
                    <a:pt x="183222" y="462737"/>
                  </a:lnTo>
                  <a:lnTo>
                    <a:pt x="183222" y="462483"/>
                  </a:lnTo>
                  <a:close/>
                </a:path>
                <a:path w="588009" h="475615">
                  <a:moveTo>
                    <a:pt x="183261" y="462470"/>
                  </a:moveTo>
                  <a:close/>
                </a:path>
                <a:path w="588009" h="475615">
                  <a:moveTo>
                    <a:pt x="228612" y="189014"/>
                  </a:moveTo>
                  <a:lnTo>
                    <a:pt x="223443" y="151726"/>
                  </a:lnTo>
                  <a:lnTo>
                    <a:pt x="206832" y="122580"/>
                  </a:lnTo>
                  <a:lnTo>
                    <a:pt x="177063" y="103593"/>
                  </a:lnTo>
                  <a:lnTo>
                    <a:pt x="132499" y="96812"/>
                  </a:lnTo>
                  <a:lnTo>
                    <a:pt x="36931" y="96812"/>
                  </a:lnTo>
                  <a:lnTo>
                    <a:pt x="36931" y="144005"/>
                  </a:lnTo>
                  <a:lnTo>
                    <a:pt x="139014" y="144005"/>
                  </a:lnTo>
                  <a:lnTo>
                    <a:pt x="154698" y="146202"/>
                  </a:lnTo>
                  <a:lnTo>
                    <a:pt x="165900" y="152209"/>
                  </a:lnTo>
                  <a:lnTo>
                    <a:pt x="172618" y="161163"/>
                  </a:lnTo>
                  <a:lnTo>
                    <a:pt x="174866" y="172199"/>
                  </a:lnTo>
                  <a:lnTo>
                    <a:pt x="174866" y="232473"/>
                  </a:lnTo>
                  <a:lnTo>
                    <a:pt x="174866" y="314337"/>
                  </a:lnTo>
                  <a:lnTo>
                    <a:pt x="96659" y="314337"/>
                  </a:lnTo>
                  <a:lnTo>
                    <a:pt x="77990" y="311556"/>
                  </a:lnTo>
                  <a:lnTo>
                    <a:pt x="64960" y="304241"/>
                  </a:lnTo>
                  <a:lnTo>
                    <a:pt x="57340" y="293979"/>
                  </a:lnTo>
                  <a:lnTo>
                    <a:pt x="54851" y="282346"/>
                  </a:lnTo>
                  <a:lnTo>
                    <a:pt x="56794" y="270154"/>
                  </a:lnTo>
                  <a:lnTo>
                    <a:pt x="63055" y="260451"/>
                  </a:lnTo>
                  <a:lnTo>
                    <a:pt x="74320" y="253288"/>
                  </a:lnTo>
                  <a:lnTo>
                    <a:pt x="91236" y="248716"/>
                  </a:lnTo>
                  <a:lnTo>
                    <a:pt x="150964" y="241668"/>
                  </a:lnTo>
                  <a:lnTo>
                    <a:pt x="158508" y="240512"/>
                  </a:lnTo>
                  <a:lnTo>
                    <a:pt x="165354" y="238658"/>
                  </a:lnTo>
                  <a:lnTo>
                    <a:pt x="170967" y="236016"/>
                  </a:lnTo>
                  <a:lnTo>
                    <a:pt x="174866" y="232473"/>
                  </a:lnTo>
                  <a:lnTo>
                    <a:pt x="174866" y="172275"/>
                  </a:lnTo>
                  <a:lnTo>
                    <a:pt x="172859" y="182943"/>
                  </a:lnTo>
                  <a:lnTo>
                    <a:pt x="166878" y="191389"/>
                  </a:lnTo>
                  <a:lnTo>
                    <a:pt x="157010" y="197294"/>
                  </a:lnTo>
                  <a:lnTo>
                    <a:pt x="143383" y="200406"/>
                  </a:lnTo>
                  <a:lnTo>
                    <a:pt x="77647" y="208000"/>
                  </a:lnTo>
                  <a:lnTo>
                    <a:pt x="44907" y="217119"/>
                  </a:lnTo>
                  <a:lnTo>
                    <a:pt x="20497" y="233349"/>
                  </a:lnTo>
                  <a:lnTo>
                    <a:pt x="5270" y="255892"/>
                  </a:lnTo>
                  <a:lnTo>
                    <a:pt x="0" y="283933"/>
                  </a:lnTo>
                  <a:lnTo>
                    <a:pt x="6540" y="313639"/>
                  </a:lnTo>
                  <a:lnTo>
                    <a:pt x="24650" y="337756"/>
                  </a:lnTo>
                  <a:lnTo>
                    <a:pt x="52006" y="353949"/>
                  </a:lnTo>
                  <a:lnTo>
                    <a:pt x="86347" y="359854"/>
                  </a:lnTo>
                  <a:lnTo>
                    <a:pt x="228612" y="359854"/>
                  </a:lnTo>
                  <a:lnTo>
                    <a:pt x="228612" y="314337"/>
                  </a:lnTo>
                  <a:lnTo>
                    <a:pt x="228612" y="232473"/>
                  </a:lnTo>
                  <a:lnTo>
                    <a:pt x="228612" y="189014"/>
                  </a:lnTo>
                  <a:close/>
                </a:path>
                <a:path w="588009" h="475615">
                  <a:moveTo>
                    <a:pt x="241452" y="448335"/>
                  </a:moveTo>
                  <a:lnTo>
                    <a:pt x="236550" y="442772"/>
                  </a:lnTo>
                  <a:lnTo>
                    <a:pt x="223761" y="440550"/>
                  </a:lnTo>
                  <a:lnTo>
                    <a:pt x="216230" y="439229"/>
                  </a:lnTo>
                  <a:lnTo>
                    <a:pt x="211239" y="438340"/>
                  </a:lnTo>
                  <a:lnTo>
                    <a:pt x="207302" y="436422"/>
                  </a:lnTo>
                  <a:lnTo>
                    <a:pt x="207302" y="428294"/>
                  </a:lnTo>
                  <a:lnTo>
                    <a:pt x="211150" y="425856"/>
                  </a:lnTo>
                  <a:lnTo>
                    <a:pt x="224421" y="425856"/>
                  </a:lnTo>
                  <a:lnTo>
                    <a:pt x="227622" y="430047"/>
                  </a:lnTo>
                  <a:lnTo>
                    <a:pt x="228434" y="436600"/>
                  </a:lnTo>
                  <a:lnTo>
                    <a:pt x="240474" y="435114"/>
                  </a:lnTo>
                  <a:lnTo>
                    <a:pt x="238569" y="426961"/>
                  </a:lnTo>
                  <a:lnTo>
                    <a:pt x="234035" y="420916"/>
                  </a:lnTo>
                  <a:lnTo>
                    <a:pt x="226809" y="417156"/>
                  </a:lnTo>
                  <a:lnTo>
                    <a:pt x="216801" y="415861"/>
                  </a:lnTo>
                  <a:lnTo>
                    <a:pt x="207772" y="417195"/>
                  </a:lnTo>
                  <a:lnTo>
                    <a:pt x="200939" y="420827"/>
                  </a:lnTo>
                  <a:lnTo>
                    <a:pt x="196608" y="426275"/>
                  </a:lnTo>
                  <a:lnTo>
                    <a:pt x="195097" y="433006"/>
                  </a:lnTo>
                  <a:lnTo>
                    <a:pt x="196164" y="439127"/>
                  </a:lnTo>
                  <a:lnTo>
                    <a:pt x="199529" y="443992"/>
                  </a:lnTo>
                  <a:lnTo>
                    <a:pt x="205422" y="447611"/>
                  </a:lnTo>
                  <a:lnTo>
                    <a:pt x="214096" y="449961"/>
                  </a:lnTo>
                  <a:lnTo>
                    <a:pt x="221640" y="451231"/>
                  </a:lnTo>
                  <a:lnTo>
                    <a:pt x="225894" y="452056"/>
                  </a:lnTo>
                  <a:lnTo>
                    <a:pt x="229323" y="454012"/>
                  </a:lnTo>
                  <a:lnTo>
                    <a:pt x="229323" y="462381"/>
                  </a:lnTo>
                  <a:lnTo>
                    <a:pt x="225145" y="465074"/>
                  </a:lnTo>
                  <a:lnTo>
                    <a:pt x="210832" y="465074"/>
                  </a:lnTo>
                  <a:lnTo>
                    <a:pt x="205905" y="462051"/>
                  </a:lnTo>
                  <a:lnTo>
                    <a:pt x="205905" y="457047"/>
                  </a:lnTo>
                  <a:lnTo>
                    <a:pt x="205892" y="455764"/>
                  </a:lnTo>
                  <a:lnTo>
                    <a:pt x="206108" y="454482"/>
                  </a:lnTo>
                  <a:lnTo>
                    <a:pt x="206565" y="453275"/>
                  </a:lnTo>
                  <a:lnTo>
                    <a:pt x="194843" y="450570"/>
                  </a:lnTo>
                  <a:lnTo>
                    <a:pt x="194132" y="452831"/>
                  </a:lnTo>
                  <a:lnTo>
                    <a:pt x="193751" y="455180"/>
                  </a:lnTo>
                  <a:lnTo>
                    <a:pt x="193700" y="457542"/>
                  </a:lnTo>
                  <a:lnTo>
                    <a:pt x="195313" y="464604"/>
                  </a:lnTo>
                  <a:lnTo>
                    <a:pt x="200037" y="470154"/>
                  </a:lnTo>
                  <a:lnTo>
                    <a:pt x="207695" y="473824"/>
                  </a:lnTo>
                  <a:lnTo>
                    <a:pt x="218109" y="475145"/>
                  </a:lnTo>
                  <a:lnTo>
                    <a:pt x="227672" y="473837"/>
                  </a:lnTo>
                  <a:lnTo>
                    <a:pt x="235038" y="470115"/>
                  </a:lnTo>
                  <a:lnTo>
                    <a:pt x="239776" y="464324"/>
                  </a:lnTo>
                  <a:lnTo>
                    <a:pt x="241452" y="456793"/>
                  </a:lnTo>
                  <a:lnTo>
                    <a:pt x="241452" y="448335"/>
                  </a:lnTo>
                  <a:close/>
                </a:path>
                <a:path w="588009" h="475615">
                  <a:moveTo>
                    <a:pt x="275323" y="406400"/>
                  </a:moveTo>
                  <a:lnTo>
                    <a:pt x="275170" y="403009"/>
                  </a:lnTo>
                  <a:lnTo>
                    <a:pt x="272465" y="400532"/>
                  </a:lnTo>
                  <a:lnTo>
                    <a:pt x="269278" y="400672"/>
                  </a:lnTo>
                  <a:lnTo>
                    <a:pt x="265760" y="400672"/>
                  </a:lnTo>
                  <a:lnTo>
                    <a:pt x="263245" y="403136"/>
                  </a:lnTo>
                  <a:lnTo>
                    <a:pt x="263359" y="409676"/>
                  </a:lnTo>
                  <a:lnTo>
                    <a:pt x="265899" y="412216"/>
                  </a:lnTo>
                  <a:lnTo>
                    <a:pt x="272402" y="412457"/>
                  </a:lnTo>
                  <a:lnTo>
                    <a:pt x="275209" y="409841"/>
                  </a:lnTo>
                  <a:lnTo>
                    <a:pt x="275323" y="406400"/>
                  </a:lnTo>
                  <a:close/>
                </a:path>
                <a:path w="588009" h="475615">
                  <a:moveTo>
                    <a:pt x="292290" y="406298"/>
                  </a:moveTo>
                  <a:lnTo>
                    <a:pt x="292138" y="403009"/>
                  </a:lnTo>
                  <a:lnTo>
                    <a:pt x="289433" y="400532"/>
                  </a:lnTo>
                  <a:lnTo>
                    <a:pt x="286245" y="400672"/>
                  </a:lnTo>
                  <a:lnTo>
                    <a:pt x="282727" y="400672"/>
                  </a:lnTo>
                  <a:lnTo>
                    <a:pt x="280200" y="403136"/>
                  </a:lnTo>
                  <a:lnTo>
                    <a:pt x="280314" y="409676"/>
                  </a:lnTo>
                  <a:lnTo>
                    <a:pt x="282854" y="412216"/>
                  </a:lnTo>
                  <a:lnTo>
                    <a:pt x="289356" y="412457"/>
                  </a:lnTo>
                  <a:lnTo>
                    <a:pt x="292163" y="409841"/>
                  </a:lnTo>
                  <a:lnTo>
                    <a:pt x="292290" y="406298"/>
                  </a:lnTo>
                  <a:close/>
                </a:path>
                <a:path w="588009" h="475615">
                  <a:moveTo>
                    <a:pt x="305917" y="473951"/>
                  </a:moveTo>
                  <a:lnTo>
                    <a:pt x="301053" y="460273"/>
                  </a:lnTo>
                  <a:lnTo>
                    <a:pt x="297649" y="450684"/>
                  </a:lnTo>
                  <a:lnTo>
                    <a:pt x="289763" y="428472"/>
                  </a:lnTo>
                  <a:lnTo>
                    <a:pt x="285686" y="416991"/>
                  </a:lnTo>
                  <a:lnTo>
                    <a:pt x="285102" y="416991"/>
                  </a:lnTo>
                  <a:lnTo>
                    <a:pt x="285102" y="450684"/>
                  </a:lnTo>
                  <a:lnTo>
                    <a:pt x="269989" y="450684"/>
                  </a:lnTo>
                  <a:lnTo>
                    <a:pt x="277418" y="428472"/>
                  </a:lnTo>
                  <a:lnTo>
                    <a:pt x="285102" y="450684"/>
                  </a:lnTo>
                  <a:lnTo>
                    <a:pt x="285102" y="416991"/>
                  </a:lnTo>
                  <a:lnTo>
                    <a:pt x="269748" y="416991"/>
                  </a:lnTo>
                  <a:lnTo>
                    <a:pt x="249516" y="473951"/>
                  </a:lnTo>
                  <a:lnTo>
                    <a:pt x="262255" y="473951"/>
                  </a:lnTo>
                  <a:lnTo>
                    <a:pt x="266827" y="460273"/>
                  </a:lnTo>
                  <a:lnTo>
                    <a:pt x="288480" y="460273"/>
                  </a:lnTo>
                  <a:lnTo>
                    <a:pt x="293217" y="473951"/>
                  </a:lnTo>
                  <a:lnTo>
                    <a:pt x="305917" y="473951"/>
                  </a:lnTo>
                  <a:close/>
                </a:path>
                <a:path w="588009" h="475615">
                  <a:moveTo>
                    <a:pt x="365912" y="462470"/>
                  </a:moveTo>
                  <a:lnTo>
                    <a:pt x="365277" y="462661"/>
                  </a:lnTo>
                  <a:lnTo>
                    <a:pt x="364617" y="462737"/>
                  </a:lnTo>
                  <a:lnTo>
                    <a:pt x="363943" y="462711"/>
                  </a:lnTo>
                  <a:lnTo>
                    <a:pt x="359549" y="462711"/>
                  </a:lnTo>
                  <a:lnTo>
                    <a:pt x="356616" y="460095"/>
                  </a:lnTo>
                  <a:lnTo>
                    <a:pt x="350088" y="450697"/>
                  </a:lnTo>
                  <a:lnTo>
                    <a:pt x="344373" y="442429"/>
                  </a:lnTo>
                  <a:lnTo>
                    <a:pt x="365582" y="417055"/>
                  </a:lnTo>
                  <a:lnTo>
                    <a:pt x="351218" y="417055"/>
                  </a:lnTo>
                  <a:lnTo>
                    <a:pt x="329692" y="443572"/>
                  </a:lnTo>
                  <a:lnTo>
                    <a:pt x="329692" y="417055"/>
                  </a:lnTo>
                  <a:lnTo>
                    <a:pt x="317563" y="417055"/>
                  </a:lnTo>
                  <a:lnTo>
                    <a:pt x="317563" y="473925"/>
                  </a:lnTo>
                  <a:lnTo>
                    <a:pt x="329692" y="473925"/>
                  </a:lnTo>
                  <a:lnTo>
                    <a:pt x="329692" y="456260"/>
                  </a:lnTo>
                  <a:lnTo>
                    <a:pt x="334899" y="450113"/>
                  </a:lnTo>
                  <a:lnTo>
                    <a:pt x="362978" y="474256"/>
                  </a:lnTo>
                  <a:lnTo>
                    <a:pt x="363969" y="474256"/>
                  </a:lnTo>
                  <a:lnTo>
                    <a:pt x="364959" y="474078"/>
                  </a:lnTo>
                  <a:lnTo>
                    <a:pt x="365912" y="473760"/>
                  </a:lnTo>
                  <a:lnTo>
                    <a:pt x="365912" y="462470"/>
                  </a:lnTo>
                  <a:close/>
                </a:path>
                <a:path w="588009" h="475615">
                  <a:moveTo>
                    <a:pt x="386791" y="0"/>
                  </a:moveTo>
                  <a:lnTo>
                    <a:pt x="348246" y="0"/>
                  </a:lnTo>
                  <a:lnTo>
                    <a:pt x="312623" y="5613"/>
                  </a:lnTo>
                  <a:lnTo>
                    <a:pt x="287172" y="21742"/>
                  </a:lnTo>
                  <a:lnTo>
                    <a:pt x="271907" y="47320"/>
                  </a:lnTo>
                  <a:lnTo>
                    <a:pt x="266814" y="81292"/>
                  </a:lnTo>
                  <a:lnTo>
                    <a:pt x="266814" y="359854"/>
                  </a:lnTo>
                  <a:lnTo>
                    <a:pt x="320560" y="359854"/>
                  </a:lnTo>
                  <a:lnTo>
                    <a:pt x="320560" y="144157"/>
                  </a:lnTo>
                  <a:lnTo>
                    <a:pt x="386791" y="144157"/>
                  </a:lnTo>
                  <a:lnTo>
                    <a:pt x="386791" y="97015"/>
                  </a:lnTo>
                  <a:lnTo>
                    <a:pt x="320560" y="97015"/>
                  </a:lnTo>
                  <a:lnTo>
                    <a:pt x="320560" y="74790"/>
                  </a:lnTo>
                  <a:lnTo>
                    <a:pt x="322656" y="63842"/>
                  </a:lnTo>
                  <a:lnTo>
                    <a:pt x="328485" y="55079"/>
                  </a:lnTo>
                  <a:lnTo>
                    <a:pt x="337261" y="49250"/>
                  </a:lnTo>
                  <a:lnTo>
                    <a:pt x="348234" y="47142"/>
                  </a:lnTo>
                  <a:lnTo>
                    <a:pt x="386791" y="47142"/>
                  </a:lnTo>
                  <a:lnTo>
                    <a:pt x="386791" y="0"/>
                  </a:lnTo>
                  <a:close/>
                </a:path>
                <a:path w="588009" h="475615">
                  <a:moveTo>
                    <a:pt x="427951" y="462483"/>
                  </a:moveTo>
                  <a:lnTo>
                    <a:pt x="427316" y="462648"/>
                  </a:lnTo>
                  <a:lnTo>
                    <a:pt x="426631" y="462737"/>
                  </a:lnTo>
                  <a:lnTo>
                    <a:pt x="425945" y="462711"/>
                  </a:lnTo>
                  <a:lnTo>
                    <a:pt x="421678" y="462711"/>
                  </a:lnTo>
                  <a:lnTo>
                    <a:pt x="417664" y="460908"/>
                  </a:lnTo>
                  <a:lnTo>
                    <a:pt x="413499" y="452983"/>
                  </a:lnTo>
                  <a:lnTo>
                    <a:pt x="412597" y="451256"/>
                  </a:lnTo>
                  <a:lnTo>
                    <a:pt x="420941" y="449541"/>
                  </a:lnTo>
                  <a:lnTo>
                    <a:pt x="426021" y="443903"/>
                  </a:lnTo>
                  <a:lnTo>
                    <a:pt x="426021" y="442506"/>
                  </a:lnTo>
                  <a:lnTo>
                    <a:pt x="426021" y="435140"/>
                  </a:lnTo>
                  <a:lnTo>
                    <a:pt x="424535" y="427609"/>
                  </a:lnTo>
                  <a:lnTo>
                    <a:pt x="420293" y="421830"/>
                  </a:lnTo>
                  <a:lnTo>
                    <a:pt x="413791" y="418287"/>
                  </a:lnTo>
                  <a:lnTo>
                    <a:pt x="413245" y="418211"/>
                  </a:lnTo>
                  <a:lnTo>
                    <a:pt x="413245" y="430301"/>
                  </a:lnTo>
                  <a:lnTo>
                    <a:pt x="413245" y="439801"/>
                  </a:lnTo>
                  <a:lnTo>
                    <a:pt x="410222" y="442506"/>
                  </a:lnTo>
                  <a:lnTo>
                    <a:pt x="392137" y="442506"/>
                  </a:lnTo>
                  <a:lnTo>
                    <a:pt x="392099" y="427609"/>
                  </a:lnTo>
                  <a:lnTo>
                    <a:pt x="410222" y="427609"/>
                  </a:lnTo>
                  <a:lnTo>
                    <a:pt x="413245" y="430301"/>
                  </a:lnTo>
                  <a:lnTo>
                    <a:pt x="413245" y="418211"/>
                  </a:lnTo>
                  <a:lnTo>
                    <a:pt x="405472" y="417055"/>
                  </a:lnTo>
                  <a:lnTo>
                    <a:pt x="379933" y="417055"/>
                  </a:lnTo>
                  <a:lnTo>
                    <a:pt x="379933" y="473913"/>
                  </a:lnTo>
                  <a:lnTo>
                    <a:pt x="392099" y="473913"/>
                  </a:lnTo>
                  <a:lnTo>
                    <a:pt x="392099" y="452983"/>
                  </a:lnTo>
                  <a:lnTo>
                    <a:pt x="399783" y="452983"/>
                  </a:lnTo>
                  <a:lnTo>
                    <a:pt x="425627" y="474281"/>
                  </a:lnTo>
                  <a:lnTo>
                    <a:pt x="426808" y="474116"/>
                  </a:lnTo>
                  <a:lnTo>
                    <a:pt x="427951" y="473760"/>
                  </a:lnTo>
                  <a:lnTo>
                    <a:pt x="427951" y="462737"/>
                  </a:lnTo>
                  <a:lnTo>
                    <a:pt x="427951" y="462483"/>
                  </a:lnTo>
                  <a:close/>
                </a:path>
                <a:path w="588009" h="475615">
                  <a:moveTo>
                    <a:pt x="427990" y="462470"/>
                  </a:moveTo>
                  <a:close/>
                </a:path>
                <a:path w="588009" h="475615">
                  <a:moveTo>
                    <a:pt x="454240" y="417055"/>
                  </a:moveTo>
                  <a:lnTo>
                    <a:pt x="442010" y="417055"/>
                  </a:lnTo>
                  <a:lnTo>
                    <a:pt x="442010" y="473951"/>
                  </a:lnTo>
                  <a:lnTo>
                    <a:pt x="454240" y="473951"/>
                  </a:lnTo>
                  <a:lnTo>
                    <a:pt x="454240" y="417055"/>
                  </a:lnTo>
                  <a:close/>
                </a:path>
                <a:path w="588009" h="475615">
                  <a:moveTo>
                    <a:pt x="519303" y="417055"/>
                  </a:moveTo>
                  <a:lnTo>
                    <a:pt x="507542" y="417055"/>
                  </a:lnTo>
                  <a:lnTo>
                    <a:pt x="507542" y="455295"/>
                  </a:lnTo>
                  <a:lnTo>
                    <a:pt x="481952" y="417055"/>
                  </a:lnTo>
                  <a:lnTo>
                    <a:pt x="469760" y="417055"/>
                  </a:lnTo>
                  <a:lnTo>
                    <a:pt x="469760" y="473951"/>
                  </a:lnTo>
                  <a:lnTo>
                    <a:pt x="481545" y="473951"/>
                  </a:lnTo>
                  <a:lnTo>
                    <a:pt x="481545" y="435800"/>
                  </a:lnTo>
                  <a:lnTo>
                    <a:pt x="507047" y="473951"/>
                  </a:lnTo>
                  <a:lnTo>
                    <a:pt x="519303" y="473951"/>
                  </a:lnTo>
                  <a:lnTo>
                    <a:pt x="519303" y="417055"/>
                  </a:lnTo>
                  <a:close/>
                </a:path>
                <a:path w="588009" h="475615">
                  <a:moveTo>
                    <a:pt x="587946" y="442429"/>
                  </a:moveTo>
                  <a:lnTo>
                    <a:pt x="559955" y="442429"/>
                  </a:lnTo>
                  <a:lnTo>
                    <a:pt x="559955" y="452107"/>
                  </a:lnTo>
                  <a:lnTo>
                    <a:pt x="576173" y="452107"/>
                  </a:lnTo>
                  <a:lnTo>
                    <a:pt x="575195" y="459727"/>
                  </a:lnTo>
                  <a:lnTo>
                    <a:pt x="568642" y="464400"/>
                  </a:lnTo>
                  <a:lnTo>
                    <a:pt x="550862" y="464400"/>
                  </a:lnTo>
                  <a:lnTo>
                    <a:pt x="543420" y="457428"/>
                  </a:lnTo>
                  <a:lnTo>
                    <a:pt x="543420" y="434390"/>
                  </a:lnTo>
                  <a:lnTo>
                    <a:pt x="550214" y="426770"/>
                  </a:lnTo>
                  <a:lnTo>
                    <a:pt x="566356" y="426770"/>
                  </a:lnTo>
                  <a:lnTo>
                    <a:pt x="571512" y="430377"/>
                  </a:lnTo>
                  <a:lnTo>
                    <a:pt x="573316" y="437756"/>
                  </a:lnTo>
                  <a:lnTo>
                    <a:pt x="585673" y="434555"/>
                  </a:lnTo>
                  <a:lnTo>
                    <a:pt x="582396" y="426593"/>
                  </a:lnTo>
                  <a:lnTo>
                    <a:pt x="576846" y="420725"/>
                  </a:lnTo>
                  <a:lnTo>
                    <a:pt x="569252" y="417106"/>
                  </a:lnTo>
                  <a:lnTo>
                    <a:pt x="559803" y="415861"/>
                  </a:lnTo>
                  <a:lnTo>
                    <a:pt x="548170" y="418084"/>
                  </a:lnTo>
                  <a:lnTo>
                    <a:pt x="538924" y="424243"/>
                  </a:lnTo>
                  <a:lnTo>
                    <a:pt x="532841" y="433641"/>
                  </a:lnTo>
                  <a:lnTo>
                    <a:pt x="530644" y="445554"/>
                  </a:lnTo>
                  <a:lnTo>
                    <a:pt x="532714" y="457606"/>
                  </a:lnTo>
                  <a:lnTo>
                    <a:pt x="538441" y="466953"/>
                  </a:lnTo>
                  <a:lnTo>
                    <a:pt x="547166" y="472998"/>
                  </a:lnTo>
                  <a:lnTo>
                    <a:pt x="558165" y="475145"/>
                  </a:lnTo>
                  <a:lnTo>
                    <a:pt x="566724" y="475145"/>
                  </a:lnTo>
                  <a:lnTo>
                    <a:pt x="573227" y="472122"/>
                  </a:lnTo>
                  <a:lnTo>
                    <a:pt x="576910" y="465061"/>
                  </a:lnTo>
                  <a:lnTo>
                    <a:pt x="576910" y="474002"/>
                  </a:lnTo>
                  <a:lnTo>
                    <a:pt x="587946" y="474002"/>
                  </a:lnTo>
                  <a:lnTo>
                    <a:pt x="587946" y="442429"/>
                  </a:lnTo>
                  <a:close/>
                </a:path>
                <a:path w="588009" h="475615">
                  <a:moveTo>
                    <a:pt x="587946" y="189014"/>
                  </a:moveTo>
                  <a:lnTo>
                    <a:pt x="582777" y="151726"/>
                  </a:lnTo>
                  <a:lnTo>
                    <a:pt x="566153" y="122580"/>
                  </a:lnTo>
                  <a:lnTo>
                    <a:pt x="536397" y="103593"/>
                  </a:lnTo>
                  <a:lnTo>
                    <a:pt x="491832" y="96812"/>
                  </a:lnTo>
                  <a:lnTo>
                    <a:pt x="425221" y="96812"/>
                  </a:lnTo>
                  <a:lnTo>
                    <a:pt x="425221" y="144005"/>
                  </a:lnTo>
                  <a:lnTo>
                    <a:pt x="498348" y="144005"/>
                  </a:lnTo>
                  <a:lnTo>
                    <a:pt x="514032" y="146202"/>
                  </a:lnTo>
                  <a:lnTo>
                    <a:pt x="525233" y="152209"/>
                  </a:lnTo>
                  <a:lnTo>
                    <a:pt x="531952" y="161163"/>
                  </a:lnTo>
                  <a:lnTo>
                    <a:pt x="534187" y="172199"/>
                  </a:lnTo>
                  <a:lnTo>
                    <a:pt x="534187" y="172339"/>
                  </a:lnTo>
                  <a:lnTo>
                    <a:pt x="534187" y="232473"/>
                  </a:lnTo>
                  <a:lnTo>
                    <a:pt x="534187" y="314337"/>
                  </a:lnTo>
                  <a:lnTo>
                    <a:pt x="455993" y="314337"/>
                  </a:lnTo>
                  <a:lnTo>
                    <a:pt x="437311" y="311556"/>
                  </a:lnTo>
                  <a:lnTo>
                    <a:pt x="424294" y="304241"/>
                  </a:lnTo>
                  <a:lnTo>
                    <a:pt x="416661" y="293979"/>
                  </a:lnTo>
                  <a:lnTo>
                    <a:pt x="414172" y="282346"/>
                  </a:lnTo>
                  <a:lnTo>
                    <a:pt x="416115" y="270154"/>
                  </a:lnTo>
                  <a:lnTo>
                    <a:pt x="422389" y="260451"/>
                  </a:lnTo>
                  <a:lnTo>
                    <a:pt x="433654" y="253288"/>
                  </a:lnTo>
                  <a:lnTo>
                    <a:pt x="450557" y="248716"/>
                  </a:lnTo>
                  <a:lnTo>
                    <a:pt x="510298" y="241668"/>
                  </a:lnTo>
                  <a:lnTo>
                    <a:pt x="517855" y="240512"/>
                  </a:lnTo>
                  <a:lnTo>
                    <a:pt x="524687" y="238658"/>
                  </a:lnTo>
                  <a:lnTo>
                    <a:pt x="530301" y="236016"/>
                  </a:lnTo>
                  <a:lnTo>
                    <a:pt x="534187" y="232473"/>
                  </a:lnTo>
                  <a:lnTo>
                    <a:pt x="534187" y="172339"/>
                  </a:lnTo>
                  <a:lnTo>
                    <a:pt x="532193" y="182943"/>
                  </a:lnTo>
                  <a:lnTo>
                    <a:pt x="526211" y="191389"/>
                  </a:lnTo>
                  <a:lnTo>
                    <a:pt x="516343" y="197294"/>
                  </a:lnTo>
                  <a:lnTo>
                    <a:pt x="502716" y="200406"/>
                  </a:lnTo>
                  <a:lnTo>
                    <a:pt x="436981" y="208000"/>
                  </a:lnTo>
                  <a:lnTo>
                    <a:pt x="404228" y="217119"/>
                  </a:lnTo>
                  <a:lnTo>
                    <a:pt x="379831" y="233349"/>
                  </a:lnTo>
                  <a:lnTo>
                    <a:pt x="364591" y="255892"/>
                  </a:lnTo>
                  <a:lnTo>
                    <a:pt x="359333" y="283933"/>
                  </a:lnTo>
                  <a:lnTo>
                    <a:pt x="365874" y="313639"/>
                  </a:lnTo>
                  <a:lnTo>
                    <a:pt x="383971" y="337756"/>
                  </a:lnTo>
                  <a:lnTo>
                    <a:pt x="411340" y="353949"/>
                  </a:lnTo>
                  <a:lnTo>
                    <a:pt x="445681" y="359854"/>
                  </a:lnTo>
                  <a:lnTo>
                    <a:pt x="587946" y="359854"/>
                  </a:lnTo>
                  <a:lnTo>
                    <a:pt x="587946" y="314337"/>
                  </a:lnTo>
                  <a:lnTo>
                    <a:pt x="587946" y="232473"/>
                  </a:lnTo>
                  <a:lnTo>
                    <a:pt x="587946" y="189014"/>
                  </a:lnTo>
                  <a:close/>
                </a:path>
              </a:pathLst>
            </a:custGeom>
            <a:solidFill>
              <a:srgbClr val="0206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44019" y="1517611"/>
              <a:ext cx="4754245" cy="4327525"/>
            </a:xfrm>
            <a:custGeom>
              <a:avLst/>
              <a:gdLst/>
              <a:ahLst/>
              <a:cxnLst/>
              <a:rect l="l" t="t" r="r" b="b"/>
              <a:pathLst>
                <a:path w="4754245" h="4327525">
                  <a:moveTo>
                    <a:pt x="959650" y="3826599"/>
                  </a:moveTo>
                  <a:lnTo>
                    <a:pt x="791248" y="3774579"/>
                  </a:lnTo>
                  <a:lnTo>
                    <a:pt x="612940" y="3656888"/>
                  </a:lnTo>
                  <a:lnTo>
                    <a:pt x="345478" y="3560267"/>
                  </a:lnTo>
                  <a:lnTo>
                    <a:pt x="258800" y="3552837"/>
                  </a:lnTo>
                  <a:lnTo>
                    <a:pt x="257556" y="3570173"/>
                  </a:lnTo>
                  <a:lnTo>
                    <a:pt x="258343" y="3593363"/>
                  </a:lnTo>
                  <a:lnTo>
                    <a:pt x="265760" y="3615398"/>
                  </a:lnTo>
                  <a:lnTo>
                    <a:pt x="278968" y="3634625"/>
                  </a:lnTo>
                  <a:lnTo>
                    <a:pt x="297180" y="3649459"/>
                  </a:lnTo>
                  <a:lnTo>
                    <a:pt x="357860" y="3686619"/>
                  </a:lnTo>
                  <a:lnTo>
                    <a:pt x="469303" y="3773335"/>
                  </a:lnTo>
                  <a:lnTo>
                    <a:pt x="475564" y="3783050"/>
                  </a:lnTo>
                  <a:lnTo>
                    <a:pt x="474865" y="3793464"/>
                  </a:lnTo>
                  <a:lnTo>
                    <a:pt x="468604" y="3801554"/>
                  </a:lnTo>
                  <a:lnTo>
                    <a:pt x="458152" y="3804310"/>
                  </a:lnTo>
                  <a:lnTo>
                    <a:pt x="261277" y="3799357"/>
                  </a:lnTo>
                  <a:lnTo>
                    <a:pt x="164680" y="3757231"/>
                  </a:lnTo>
                  <a:lnTo>
                    <a:pt x="97815" y="3682911"/>
                  </a:lnTo>
                  <a:lnTo>
                    <a:pt x="87909" y="3642029"/>
                  </a:lnTo>
                  <a:lnTo>
                    <a:pt x="81241" y="3624275"/>
                  </a:lnTo>
                  <a:lnTo>
                    <a:pt x="70739" y="3608730"/>
                  </a:lnTo>
                  <a:lnTo>
                    <a:pt x="56743" y="3596208"/>
                  </a:lnTo>
                  <a:lnTo>
                    <a:pt x="39624" y="3587521"/>
                  </a:lnTo>
                  <a:lnTo>
                    <a:pt x="25069" y="3585857"/>
                  </a:lnTo>
                  <a:lnTo>
                    <a:pt x="12382" y="3590925"/>
                  </a:lnTo>
                  <a:lnTo>
                    <a:pt x="3403" y="3601110"/>
                  </a:lnTo>
                  <a:lnTo>
                    <a:pt x="0" y="3614775"/>
                  </a:lnTo>
                  <a:lnTo>
                    <a:pt x="0" y="3712641"/>
                  </a:lnTo>
                  <a:lnTo>
                    <a:pt x="74295" y="3827843"/>
                  </a:lnTo>
                  <a:lnTo>
                    <a:pt x="193167" y="3915791"/>
                  </a:lnTo>
                  <a:lnTo>
                    <a:pt x="226606" y="3998798"/>
                  </a:lnTo>
                  <a:lnTo>
                    <a:pt x="293471" y="4099141"/>
                  </a:lnTo>
                  <a:lnTo>
                    <a:pt x="294081" y="4136453"/>
                  </a:lnTo>
                  <a:lnTo>
                    <a:pt x="295554" y="4164469"/>
                  </a:lnTo>
                  <a:lnTo>
                    <a:pt x="316992" y="4201642"/>
                  </a:lnTo>
                  <a:lnTo>
                    <a:pt x="348919" y="4226039"/>
                  </a:lnTo>
                  <a:lnTo>
                    <a:pt x="409867" y="4271327"/>
                  </a:lnTo>
                  <a:lnTo>
                    <a:pt x="881634" y="4327068"/>
                  </a:lnTo>
                  <a:lnTo>
                    <a:pt x="959650" y="3826599"/>
                  </a:lnTo>
                  <a:close/>
                </a:path>
                <a:path w="4754245" h="4327525">
                  <a:moveTo>
                    <a:pt x="4753673" y="284924"/>
                  </a:moveTo>
                  <a:lnTo>
                    <a:pt x="4740046" y="282435"/>
                  </a:lnTo>
                  <a:lnTo>
                    <a:pt x="4728007" y="281749"/>
                  </a:lnTo>
                  <a:lnTo>
                    <a:pt x="4716208" y="283375"/>
                  </a:lnTo>
                  <a:lnTo>
                    <a:pt x="4678731" y="306578"/>
                  </a:lnTo>
                  <a:lnTo>
                    <a:pt x="4656099" y="337667"/>
                  </a:lnTo>
                  <a:lnTo>
                    <a:pt x="4637405" y="391566"/>
                  </a:lnTo>
                  <a:lnTo>
                    <a:pt x="4623651" y="443484"/>
                  </a:lnTo>
                  <a:lnTo>
                    <a:pt x="4620882" y="454050"/>
                  </a:lnTo>
                  <a:lnTo>
                    <a:pt x="4603178" y="506196"/>
                  </a:lnTo>
                  <a:lnTo>
                    <a:pt x="4563948" y="531749"/>
                  </a:lnTo>
                  <a:lnTo>
                    <a:pt x="4539450" y="532676"/>
                  </a:lnTo>
                  <a:lnTo>
                    <a:pt x="4526877" y="529348"/>
                  </a:lnTo>
                  <a:lnTo>
                    <a:pt x="4492396" y="497992"/>
                  </a:lnTo>
                  <a:lnTo>
                    <a:pt x="4457725" y="416229"/>
                  </a:lnTo>
                  <a:lnTo>
                    <a:pt x="4450296" y="298551"/>
                  </a:lnTo>
                  <a:lnTo>
                    <a:pt x="4502302" y="173431"/>
                  </a:lnTo>
                  <a:lnTo>
                    <a:pt x="4575365" y="109016"/>
                  </a:lnTo>
                  <a:lnTo>
                    <a:pt x="4589488" y="88023"/>
                  </a:lnTo>
                  <a:lnTo>
                    <a:pt x="4598263" y="64719"/>
                  </a:lnTo>
                  <a:lnTo>
                    <a:pt x="4601476" y="40030"/>
                  </a:lnTo>
                  <a:lnTo>
                    <a:pt x="4598886" y="14859"/>
                  </a:lnTo>
                  <a:lnTo>
                    <a:pt x="4595177" y="0"/>
                  </a:lnTo>
                  <a:lnTo>
                    <a:pt x="4467631" y="2476"/>
                  </a:lnTo>
                  <a:lnTo>
                    <a:pt x="4353712" y="49555"/>
                  </a:lnTo>
                  <a:lnTo>
                    <a:pt x="4281894" y="153606"/>
                  </a:lnTo>
                  <a:lnTo>
                    <a:pt x="4218737" y="188290"/>
                  </a:lnTo>
                  <a:lnTo>
                    <a:pt x="4127106" y="424903"/>
                  </a:lnTo>
                  <a:lnTo>
                    <a:pt x="4138257" y="630542"/>
                  </a:lnTo>
                  <a:lnTo>
                    <a:pt x="4245978" y="851039"/>
                  </a:lnTo>
                  <a:lnTo>
                    <a:pt x="4198924" y="1010843"/>
                  </a:lnTo>
                  <a:lnTo>
                    <a:pt x="4520870" y="1017041"/>
                  </a:lnTo>
                  <a:lnTo>
                    <a:pt x="4519638" y="963777"/>
                  </a:lnTo>
                  <a:lnTo>
                    <a:pt x="4521187" y="956513"/>
                  </a:lnTo>
                  <a:lnTo>
                    <a:pt x="4527372" y="938225"/>
                  </a:lnTo>
                  <a:lnTo>
                    <a:pt x="4574121" y="811403"/>
                  </a:lnTo>
                  <a:lnTo>
                    <a:pt x="4644707" y="725932"/>
                  </a:lnTo>
                  <a:lnTo>
                    <a:pt x="4664164" y="698792"/>
                  </a:lnTo>
                  <a:lnTo>
                    <a:pt x="4679683" y="669556"/>
                  </a:lnTo>
                  <a:lnTo>
                    <a:pt x="4691024" y="638479"/>
                  </a:lnTo>
                  <a:lnTo>
                    <a:pt x="4697946" y="605764"/>
                  </a:lnTo>
                  <a:lnTo>
                    <a:pt x="4714049" y="496747"/>
                  </a:lnTo>
                  <a:lnTo>
                    <a:pt x="4746244" y="375348"/>
                  </a:lnTo>
                  <a:lnTo>
                    <a:pt x="4753673" y="284924"/>
                  </a:lnTo>
                  <a:close/>
                </a:path>
              </a:pathLst>
            </a:custGeom>
            <a:solidFill>
              <a:srgbClr val="F99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6568" y="3922085"/>
              <a:ext cx="2468245" cy="2007235"/>
            </a:xfrm>
            <a:custGeom>
              <a:avLst/>
              <a:gdLst/>
              <a:ahLst/>
              <a:cxnLst/>
              <a:rect l="l" t="t" r="r" b="b"/>
              <a:pathLst>
                <a:path w="2468245" h="2007235">
                  <a:moveTo>
                    <a:pt x="1811570" y="2006831"/>
                  </a:moveTo>
                  <a:lnTo>
                    <a:pt x="645132" y="1863132"/>
                  </a:lnTo>
                  <a:lnTo>
                    <a:pt x="127540" y="1668642"/>
                  </a:lnTo>
                  <a:lnTo>
                    <a:pt x="0" y="1273470"/>
                  </a:lnTo>
                  <a:lnTo>
                    <a:pt x="189453" y="589661"/>
                  </a:lnTo>
                  <a:lnTo>
                    <a:pt x="761528" y="89192"/>
                  </a:lnTo>
                  <a:lnTo>
                    <a:pt x="1128052" y="0"/>
                  </a:lnTo>
                  <a:lnTo>
                    <a:pt x="1295217" y="222981"/>
                  </a:lnTo>
                  <a:lnTo>
                    <a:pt x="1650596" y="395172"/>
                  </a:lnTo>
                  <a:lnTo>
                    <a:pt x="2157044" y="395172"/>
                  </a:lnTo>
                  <a:lnTo>
                    <a:pt x="2428222" y="520289"/>
                  </a:lnTo>
                  <a:lnTo>
                    <a:pt x="2467846" y="867149"/>
                  </a:lnTo>
                  <a:lnTo>
                    <a:pt x="2223909" y="1584405"/>
                  </a:lnTo>
                  <a:lnTo>
                    <a:pt x="1811570" y="2006831"/>
                  </a:lnTo>
                  <a:close/>
                </a:path>
              </a:pathLst>
            </a:custGeom>
            <a:solidFill>
              <a:srgbClr val="F9B5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4768" y="0"/>
              <a:ext cx="6905154" cy="634019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578080" y="618715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3933" y="847218"/>
            <a:ext cx="67176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000000"/>
                </a:solidFill>
                <a:latin typeface="Arial"/>
                <a:cs typeface="Arial"/>
              </a:rPr>
              <a:t>Digital</a:t>
            </a:r>
            <a:r>
              <a:rPr sz="7200" b="1" spc="-3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7200" b="1" spc="-25" dirty="0">
                <a:solidFill>
                  <a:srgbClr val="000000"/>
                </a:solidFill>
                <a:latin typeface="Arial"/>
                <a:cs typeface="Arial"/>
              </a:rPr>
              <a:t>anmälan</a:t>
            </a:r>
            <a:endParaRPr sz="7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0301A5BB-85F4-8235-EA3D-E04BEA63B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898" y="0"/>
            <a:ext cx="60362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47448D4-8E5A-C74E-899B-64B7FEC3C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852" y="0"/>
            <a:ext cx="52022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8EA2D75-4286-711E-657F-92736625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38200"/>
            <a:ext cx="7620000" cy="48461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3344AD8-9A98-BC42-D0DD-7FAC0B42E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193" y="0"/>
            <a:ext cx="6899614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C1606D3-7588-0C8E-2F9A-472928D8B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193" y="0"/>
            <a:ext cx="689961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92736" y="6187155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20678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07BAD7-0E1F-94A6-3CF1-E9AB321BE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7391400" cy="63064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91962" y="410252"/>
            <a:ext cx="587944" cy="475148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5015E2C-BB7A-DF6C-2D24-C4D24D56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336" y="1371313"/>
            <a:ext cx="7897327" cy="41153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4E2D7B4-5B30-74CA-6D69-D8D1D41D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53937"/>
            <a:ext cx="8358737" cy="41136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D3C4EAC-6C8A-B3D7-BB89-18E373C6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20238"/>
            <a:ext cx="4657232" cy="65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9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E22CF4C-7ED4-480D-C0CB-EF54C0D5A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63" y="799733"/>
            <a:ext cx="7878274" cy="52585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48637" y="3786565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9215" y="0"/>
                </a:moveTo>
                <a:lnTo>
                  <a:pt x="5537" y="0"/>
                </a:lnTo>
                <a:lnTo>
                  <a:pt x="0" y="5537"/>
                </a:lnTo>
                <a:lnTo>
                  <a:pt x="0" y="19202"/>
                </a:lnTo>
                <a:lnTo>
                  <a:pt x="5537" y="24739"/>
                </a:lnTo>
                <a:lnTo>
                  <a:pt x="19215" y="24739"/>
                </a:lnTo>
                <a:lnTo>
                  <a:pt x="24752" y="19202"/>
                </a:lnTo>
                <a:lnTo>
                  <a:pt x="24752" y="12369"/>
                </a:lnTo>
                <a:lnTo>
                  <a:pt x="24752" y="5537"/>
                </a:lnTo>
                <a:lnTo>
                  <a:pt x="19215" y="0"/>
                </a:lnTo>
                <a:close/>
              </a:path>
            </a:pathLst>
          </a:custGeom>
          <a:solidFill>
            <a:srgbClr val="E71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9797" y="306584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19215" y="0"/>
                </a:moveTo>
                <a:lnTo>
                  <a:pt x="5537" y="0"/>
                </a:lnTo>
                <a:lnTo>
                  <a:pt x="0" y="5537"/>
                </a:lnTo>
                <a:lnTo>
                  <a:pt x="0" y="19202"/>
                </a:lnTo>
                <a:lnTo>
                  <a:pt x="5537" y="24739"/>
                </a:lnTo>
                <a:lnTo>
                  <a:pt x="19215" y="24739"/>
                </a:lnTo>
                <a:lnTo>
                  <a:pt x="24752" y="19202"/>
                </a:lnTo>
                <a:lnTo>
                  <a:pt x="24752" y="12369"/>
                </a:lnTo>
                <a:lnTo>
                  <a:pt x="24752" y="5537"/>
                </a:lnTo>
                <a:lnTo>
                  <a:pt x="19215" y="0"/>
                </a:lnTo>
                <a:close/>
              </a:path>
            </a:pathLst>
          </a:custGeom>
          <a:solidFill>
            <a:srgbClr val="E71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87918" y="214964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4">
                <a:moveTo>
                  <a:pt x="19215" y="0"/>
                </a:moveTo>
                <a:lnTo>
                  <a:pt x="5537" y="0"/>
                </a:lnTo>
                <a:lnTo>
                  <a:pt x="0" y="5537"/>
                </a:lnTo>
                <a:lnTo>
                  <a:pt x="0" y="19202"/>
                </a:lnTo>
                <a:lnTo>
                  <a:pt x="5537" y="24739"/>
                </a:lnTo>
                <a:lnTo>
                  <a:pt x="19215" y="24739"/>
                </a:lnTo>
                <a:lnTo>
                  <a:pt x="24752" y="19202"/>
                </a:lnTo>
                <a:lnTo>
                  <a:pt x="24752" y="12369"/>
                </a:lnTo>
                <a:lnTo>
                  <a:pt x="24752" y="5537"/>
                </a:lnTo>
                <a:lnTo>
                  <a:pt x="19215" y="0"/>
                </a:lnTo>
                <a:close/>
              </a:path>
            </a:pathLst>
          </a:custGeom>
          <a:solidFill>
            <a:srgbClr val="E71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8958" y="2557526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19215" y="0"/>
                </a:moveTo>
                <a:lnTo>
                  <a:pt x="5537" y="0"/>
                </a:lnTo>
                <a:lnTo>
                  <a:pt x="0" y="5537"/>
                </a:lnTo>
                <a:lnTo>
                  <a:pt x="0" y="19202"/>
                </a:lnTo>
                <a:lnTo>
                  <a:pt x="5537" y="24739"/>
                </a:lnTo>
                <a:lnTo>
                  <a:pt x="19215" y="24739"/>
                </a:lnTo>
                <a:lnTo>
                  <a:pt x="24752" y="19202"/>
                </a:lnTo>
                <a:lnTo>
                  <a:pt x="24752" y="12369"/>
                </a:lnTo>
                <a:lnTo>
                  <a:pt x="24752" y="5537"/>
                </a:lnTo>
                <a:lnTo>
                  <a:pt x="19215" y="0"/>
                </a:lnTo>
                <a:close/>
              </a:path>
            </a:pathLst>
          </a:custGeom>
          <a:solidFill>
            <a:srgbClr val="E71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A038AFB-44CF-E8AE-46E4-54644E3EB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39" y="88582"/>
            <a:ext cx="6366322" cy="66808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50711" y="6149497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afaforsakring.se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914400" y="469108"/>
            <a:ext cx="10363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kern="1200" dirty="0">
                <a:latin typeface="Arial" panose="020B0604020202020204" pitchFamily="34" charset="0"/>
                <a:ea typeface="+mn-ea"/>
                <a:cs typeface="+mn-cs"/>
              </a:rPr>
              <a:t>Hur kan man anmäla till oss?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B9CFFBF-8A50-3825-CC40-5D8D53376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839896"/>
              </p:ext>
            </p:extLst>
          </p:nvPr>
        </p:nvGraphicFramePr>
        <p:xfrm>
          <a:off x="1482702" y="1553936"/>
          <a:ext cx="7051698" cy="280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Bild 5" descr="Laptop kontur">
            <a:extLst>
              <a:ext uri="{FF2B5EF4-FFF2-40B4-BE49-F238E27FC236}">
                <a16:creationId xmlns:a16="http://schemas.microsoft.com/office/drawing/2014/main" id="{5380E7D7-0371-AA24-AB66-3A42BC0C9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90690" y="1676400"/>
            <a:ext cx="914400" cy="914400"/>
          </a:xfrm>
          <a:prstGeom prst="rect">
            <a:avLst/>
          </a:prstGeom>
        </p:spPr>
      </p:pic>
      <p:pic>
        <p:nvPicPr>
          <p:cNvPr id="8" name="Bild 7" descr="Dokument kontur">
            <a:extLst>
              <a:ext uri="{FF2B5EF4-FFF2-40B4-BE49-F238E27FC236}">
                <a16:creationId xmlns:a16="http://schemas.microsoft.com/office/drawing/2014/main" id="{9DA0BC58-7101-045A-2FAA-D93145358C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34200" y="2971800"/>
            <a:ext cx="914400" cy="914400"/>
          </a:xfrm>
          <a:prstGeom prst="rect">
            <a:avLst/>
          </a:prstGeom>
        </p:spPr>
      </p:pic>
      <p:pic>
        <p:nvPicPr>
          <p:cNvPr id="10" name="Bild 9" descr="Callcenter kontur">
            <a:extLst>
              <a:ext uri="{FF2B5EF4-FFF2-40B4-BE49-F238E27FC236}">
                <a16:creationId xmlns:a16="http://schemas.microsoft.com/office/drawing/2014/main" id="{4A208262-204A-2984-1934-8A03518FCF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50711" y="381000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E2B1ADA9-C1E5-21E3-A914-99D14B27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4545"/>
            <a:ext cx="6508643" cy="65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51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81FCC89-1073-D0D4-74A6-CC68910A5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64364"/>
            <a:ext cx="8754754" cy="37292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88053F8-1C5E-C9E2-4190-2192D7552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0117"/>
            <a:ext cx="9115508" cy="33577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D20AC63-36EC-0F0A-E51C-2DF186107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838200"/>
            <a:ext cx="4067743" cy="473458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025C05F-604D-1184-C078-8C072090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9363217" cy="395310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FB67E92-0498-3B96-DD0F-2B31C912F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863" y="571101"/>
            <a:ext cx="7878274" cy="571579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1DB068D-3C93-3C59-2968-D2D392B9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23443"/>
            <a:ext cx="4172532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62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5">
            <a:extLst>
              <a:ext uri="{FF2B5EF4-FFF2-40B4-BE49-F238E27FC236}">
                <a16:creationId xmlns:a16="http://schemas.microsoft.com/office/drawing/2014/main" id="{BDEC5667-5007-DBF8-7FD1-0854B1DF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67"/>
          <a:stretch/>
        </p:blipFill>
        <p:spPr>
          <a:xfrm>
            <a:off x="2667000" y="652054"/>
            <a:ext cx="6504258" cy="5553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100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8CCD4CA-9C2E-6EB5-6FD1-EBAF10F2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086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16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154DBB2-E32C-2B0A-D7B0-82C9D06BD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63" y="1524000"/>
            <a:ext cx="769555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1951" y="410260"/>
            <a:ext cx="588010" cy="475615"/>
          </a:xfrm>
          <a:custGeom>
            <a:avLst/>
            <a:gdLst/>
            <a:ahLst/>
            <a:cxnLst/>
            <a:rect l="l" t="t" r="r" b="b"/>
            <a:pathLst>
              <a:path w="588009" h="475615">
                <a:moveTo>
                  <a:pt x="55816" y="417055"/>
                </a:moveTo>
                <a:lnTo>
                  <a:pt x="16129" y="417055"/>
                </a:lnTo>
                <a:lnTo>
                  <a:pt x="16129" y="473951"/>
                </a:lnTo>
                <a:lnTo>
                  <a:pt x="28295" y="473951"/>
                </a:lnTo>
                <a:lnTo>
                  <a:pt x="28295" y="452501"/>
                </a:lnTo>
                <a:lnTo>
                  <a:pt x="50761" y="452501"/>
                </a:lnTo>
                <a:lnTo>
                  <a:pt x="50761" y="441363"/>
                </a:lnTo>
                <a:lnTo>
                  <a:pt x="28295" y="441363"/>
                </a:lnTo>
                <a:lnTo>
                  <a:pt x="28295" y="428193"/>
                </a:lnTo>
                <a:lnTo>
                  <a:pt x="55816" y="428193"/>
                </a:lnTo>
                <a:lnTo>
                  <a:pt x="55816" y="417055"/>
                </a:lnTo>
                <a:close/>
              </a:path>
              <a:path w="588009" h="475615">
                <a:moveTo>
                  <a:pt x="90982" y="406501"/>
                </a:moveTo>
                <a:lnTo>
                  <a:pt x="90830" y="403009"/>
                </a:lnTo>
                <a:lnTo>
                  <a:pt x="88125" y="400532"/>
                </a:lnTo>
                <a:lnTo>
                  <a:pt x="84924" y="400672"/>
                </a:lnTo>
                <a:lnTo>
                  <a:pt x="81394" y="400672"/>
                </a:lnTo>
                <a:lnTo>
                  <a:pt x="78854" y="403136"/>
                </a:lnTo>
                <a:lnTo>
                  <a:pt x="78854" y="409854"/>
                </a:lnTo>
                <a:lnTo>
                  <a:pt x="81572" y="412572"/>
                </a:lnTo>
                <a:lnTo>
                  <a:pt x="88277" y="412572"/>
                </a:lnTo>
                <a:lnTo>
                  <a:pt x="90982" y="409854"/>
                </a:lnTo>
                <a:lnTo>
                  <a:pt x="90982" y="406501"/>
                </a:lnTo>
                <a:close/>
              </a:path>
              <a:path w="588009" h="475615">
                <a:moveTo>
                  <a:pt x="108051" y="406501"/>
                </a:moveTo>
                <a:lnTo>
                  <a:pt x="107899" y="403009"/>
                </a:lnTo>
                <a:lnTo>
                  <a:pt x="105181" y="400532"/>
                </a:lnTo>
                <a:lnTo>
                  <a:pt x="101981" y="400672"/>
                </a:lnTo>
                <a:lnTo>
                  <a:pt x="98450" y="400672"/>
                </a:lnTo>
                <a:lnTo>
                  <a:pt x="95910" y="403136"/>
                </a:lnTo>
                <a:lnTo>
                  <a:pt x="95910" y="409854"/>
                </a:lnTo>
                <a:lnTo>
                  <a:pt x="98628" y="412572"/>
                </a:lnTo>
                <a:lnTo>
                  <a:pt x="105333" y="412572"/>
                </a:lnTo>
                <a:lnTo>
                  <a:pt x="108051" y="409854"/>
                </a:lnTo>
                <a:lnTo>
                  <a:pt x="108051" y="406501"/>
                </a:lnTo>
                <a:close/>
              </a:path>
              <a:path w="588009" h="475615">
                <a:moveTo>
                  <a:pt x="122669" y="445528"/>
                </a:moveTo>
                <a:lnTo>
                  <a:pt x="120472" y="433616"/>
                </a:lnTo>
                <a:lnTo>
                  <a:pt x="116179" y="426986"/>
                </a:lnTo>
                <a:lnTo>
                  <a:pt x="114376" y="424218"/>
                </a:lnTo>
                <a:lnTo>
                  <a:pt x="109931" y="421259"/>
                </a:lnTo>
                <a:lnTo>
                  <a:pt x="109931" y="434365"/>
                </a:lnTo>
                <a:lnTo>
                  <a:pt x="109931" y="456692"/>
                </a:lnTo>
                <a:lnTo>
                  <a:pt x="103136" y="463994"/>
                </a:lnTo>
                <a:lnTo>
                  <a:pt x="83934" y="463994"/>
                </a:lnTo>
                <a:lnTo>
                  <a:pt x="77050" y="456692"/>
                </a:lnTo>
                <a:lnTo>
                  <a:pt x="77050" y="434365"/>
                </a:lnTo>
                <a:lnTo>
                  <a:pt x="83934" y="426986"/>
                </a:lnTo>
                <a:lnTo>
                  <a:pt x="103124" y="426986"/>
                </a:lnTo>
                <a:lnTo>
                  <a:pt x="109931" y="434365"/>
                </a:lnTo>
                <a:lnTo>
                  <a:pt x="109931" y="421259"/>
                </a:lnTo>
                <a:lnTo>
                  <a:pt x="105117" y="418045"/>
                </a:lnTo>
                <a:lnTo>
                  <a:pt x="93421" y="415823"/>
                </a:lnTo>
                <a:lnTo>
                  <a:pt x="81737" y="418045"/>
                </a:lnTo>
                <a:lnTo>
                  <a:pt x="72478" y="424218"/>
                </a:lnTo>
                <a:lnTo>
                  <a:pt x="66370" y="433616"/>
                </a:lnTo>
                <a:lnTo>
                  <a:pt x="64173" y="445528"/>
                </a:lnTo>
                <a:lnTo>
                  <a:pt x="66370" y="457390"/>
                </a:lnTo>
                <a:lnTo>
                  <a:pt x="72440" y="466775"/>
                </a:lnTo>
                <a:lnTo>
                  <a:pt x="81699" y="472935"/>
                </a:lnTo>
                <a:lnTo>
                  <a:pt x="93421" y="475145"/>
                </a:lnTo>
                <a:lnTo>
                  <a:pt x="105156" y="472948"/>
                </a:lnTo>
                <a:lnTo>
                  <a:pt x="114414" y="466801"/>
                </a:lnTo>
                <a:lnTo>
                  <a:pt x="116230" y="463994"/>
                </a:lnTo>
                <a:lnTo>
                  <a:pt x="120484" y="457428"/>
                </a:lnTo>
                <a:lnTo>
                  <a:pt x="122669" y="445528"/>
                </a:lnTo>
                <a:close/>
              </a:path>
              <a:path w="588009" h="475615">
                <a:moveTo>
                  <a:pt x="183222" y="462483"/>
                </a:moveTo>
                <a:lnTo>
                  <a:pt x="182587" y="462648"/>
                </a:lnTo>
                <a:lnTo>
                  <a:pt x="181902" y="462737"/>
                </a:lnTo>
                <a:lnTo>
                  <a:pt x="181203" y="462711"/>
                </a:lnTo>
                <a:lnTo>
                  <a:pt x="176949" y="462711"/>
                </a:lnTo>
                <a:lnTo>
                  <a:pt x="172935" y="460908"/>
                </a:lnTo>
                <a:lnTo>
                  <a:pt x="168770" y="452983"/>
                </a:lnTo>
                <a:lnTo>
                  <a:pt x="167868" y="451256"/>
                </a:lnTo>
                <a:lnTo>
                  <a:pt x="176212" y="449541"/>
                </a:lnTo>
                <a:lnTo>
                  <a:pt x="181292" y="443903"/>
                </a:lnTo>
                <a:lnTo>
                  <a:pt x="181292" y="442506"/>
                </a:lnTo>
                <a:lnTo>
                  <a:pt x="181292" y="435140"/>
                </a:lnTo>
                <a:lnTo>
                  <a:pt x="179806" y="427609"/>
                </a:lnTo>
                <a:lnTo>
                  <a:pt x="175564" y="421830"/>
                </a:lnTo>
                <a:lnTo>
                  <a:pt x="169075" y="418287"/>
                </a:lnTo>
                <a:lnTo>
                  <a:pt x="168516" y="418211"/>
                </a:lnTo>
                <a:lnTo>
                  <a:pt x="168516" y="430301"/>
                </a:lnTo>
                <a:lnTo>
                  <a:pt x="168516" y="439801"/>
                </a:lnTo>
                <a:lnTo>
                  <a:pt x="165493" y="442506"/>
                </a:lnTo>
                <a:lnTo>
                  <a:pt x="147408" y="442506"/>
                </a:lnTo>
                <a:lnTo>
                  <a:pt x="147370" y="427609"/>
                </a:lnTo>
                <a:lnTo>
                  <a:pt x="165493" y="427609"/>
                </a:lnTo>
                <a:lnTo>
                  <a:pt x="168516" y="430301"/>
                </a:lnTo>
                <a:lnTo>
                  <a:pt x="168516" y="418211"/>
                </a:lnTo>
                <a:lnTo>
                  <a:pt x="160756" y="417055"/>
                </a:lnTo>
                <a:lnTo>
                  <a:pt x="135204" y="417055"/>
                </a:lnTo>
                <a:lnTo>
                  <a:pt x="135204" y="473913"/>
                </a:lnTo>
                <a:lnTo>
                  <a:pt x="147370" y="473913"/>
                </a:lnTo>
                <a:lnTo>
                  <a:pt x="147370" y="452983"/>
                </a:lnTo>
                <a:lnTo>
                  <a:pt x="155067" y="452983"/>
                </a:lnTo>
                <a:lnTo>
                  <a:pt x="180898" y="474281"/>
                </a:lnTo>
                <a:lnTo>
                  <a:pt x="182092" y="474116"/>
                </a:lnTo>
                <a:lnTo>
                  <a:pt x="183222" y="473760"/>
                </a:lnTo>
                <a:lnTo>
                  <a:pt x="183222" y="462737"/>
                </a:lnTo>
                <a:lnTo>
                  <a:pt x="183222" y="462483"/>
                </a:lnTo>
                <a:close/>
              </a:path>
              <a:path w="588009" h="475615">
                <a:moveTo>
                  <a:pt x="183261" y="462470"/>
                </a:moveTo>
                <a:close/>
              </a:path>
              <a:path w="588009" h="475615">
                <a:moveTo>
                  <a:pt x="228612" y="189014"/>
                </a:moveTo>
                <a:lnTo>
                  <a:pt x="223443" y="151726"/>
                </a:lnTo>
                <a:lnTo>
                  <a:pt x="206832" y="122580"/>
                </a:lnTo>
                <a:lnTo>
                  <a:pt x="177063" y="103593"/>
                </a:lnTo>
                <a:lnTo>
                  <a:pt x="132499" y="96812"/>
                </a:lnTo>
                <a:lnTo>
                  <a:pt x="36931" y="96812"/>
                </a:lnTo>
                <a:lnTo>
                  <a:pt x="36931" y="144005"/>
                </a:lnTo>
                <a:lnTo>
                  <a:pt x="139014" y="144005"/>
                </a:lnTo>
                <a:lnTo>
                  <a:pt x="154698" y="146202"/>
                </a:lnTo>
                <a:lnTo>
                  <a:pt x="165900" y="152209"/>
                </a:lnTo>
                <a:lnTo>
                  <a:pt x="172618" y="161163"/>
                </a:lnTo>
                <a:lnTo>
                  <a:pt x="174866" y="172199"/>
                </a:lnTo>
                <a:lnTo>
                  <a:pt x="174866" y="232473"/>
                </a:lnTo>
                <a:lnTo>
                  <a:pt x="174866" y="314337"/>
                </a:lnTo>
                <a:lnTo>
                  <a:pt x="96659" y="314337"/>
                </a:lnTo>
                <a:lnTo>
                  <a:pt x="77990" y="311556"/>
                </a:lnTo>
                <a:lnTo>
                  <a:pt x="64960" y="304241"/>
                </a:lnTo>
                <a:lnTo>
                  <a:pt x="57340" y="293979"/>
                </a:lnTo>
                <a:lnTo>
                  <a:pt x="54851" y="282346"/>
                </a:lnTo>
                <a:lnTo>
                  <a:pt x="56794" y="270154"/>
                </a:lnTo>
                <a:lnTo>
                  <a:pt x="63055" y="260451"/>
                </a:lnTo>
                <a:lnTo>
                  <a:pt x="74320" y="253288"/>
                </a:lnTo>
                <a:lnTo>
                  <a:pt x="91236" y="248716"/>
                </a:lnTo>
                <a:lnTo>
                  <a:pt x="150964" y="241668"/>
                </a:lnTo>
                <a:lnTo>
                  <a:pt x="158508" y="240512"/>
                </a:lnTo>
                <a:lnTo>
                  <a:pt x="165354" y="238658"/>
                </a:lnTo>
                <a:lnTo>
                  <a:pt x="170967" y="236016"/>
                </a:lnTo>
                <a:lnTo>
                  <a:pt x="174866" y="232473"/>
                </a:lnTo>
                <a:lnTo>
                  <a:pt x="174866" y="172275"/>
                </a:lnTo>
                <a:lnTo>
                  <a:pt x="172859" y="182943"/>
                </a:lnTo>
                <a:lnTo>
                  <a:pt x="166878" y="191389"/>
                </a:lnTo>
                <a:lnTo>
                  <a:pt x="157010" y="197294"/>
                </a:lnTo>
                <a:lnTo>
                  <a:pt x="143383" y="200406"/>
                </a:lnTo>
                <a:lnTo>
                  <a:pt x="77647" y="208000"/>
                </a:lnTo>
                <a:lnTo>
                  <a:pt x="44907" y="217119"/>
                </a:lnTo>
                <a:lnTo>
                  <a:pt x="20497" y="233349"/>
                </a:lnTo>
                <a:lnTo>
                  <a:pt x="5270" y="255892"/>
                </a:lnTo>
                <a:lnTo>
                  <a:pt x="0" y="283933"/>
                </a:lnTo>
                <a:lnTo>
                  <a:pt x="6540" y="313639"/>
                </a:lnTo>
                <a:lnTo>
                  <a:pt x="24650" y="337756"/>
                </a:lnTo>
                <a:lnTo>
                  <a:pt x="52006" y="353949"/>
                </a:lnTo>
                <a:lnTo>
                  <a:pt x="86347" y="359854"/>
                </a:lnTo>
                <a:lnTo>
                  <a:pt x="228612" y="359854"/>
                </a:lnTo>
                <a:lnTo>
                  <a:pt x="228612" y="314337"/>
                </a:lnTo>
                <a:lnTo>
                  <a:pt x="228612" y="232473"/>
                </a:lnTo>
                <a:lnTo>
                  <a:pt x="228612" y="189014"/>
                </a:lnTo>
                <a:close/>
              </a:path>
              <a:path w="588009" h="475615">
                <a:moveTo>
                  <a:pt x="241452" y="448335"/>
                </a:moveTo>
                <a:lnTo>
                  <a:pt x="236550" y="442772"/>
                </a:lnTo>
                <a:lnTo>
                  <a:pt x="223761" y="440550"/>
                </a:lnTo>
                <a:lnTo>
                  <a:pt x="216230" y="439229"/>
                </a:lnTo>
                <a:lnTo>
                  <a:pt x="211239" y="438340"/>
                </a:lnTo>
                <a:lnTo>
                  <a:pt x="207302" y="436422"/>
                </a:lnTo>
                <a:lnTo>
                  <a:pt x="207302" y="428294"/>
                </a:lnTo>
                <a:lnTo>
                  <a:pt x="211150" y="425856"/>
                </a:lnTo>
                <a:lnTo>
                  <a:pt x="224421" y="425856"/>
                </a:lnTo>
                <a:lnTo>
                  <a:pt x="227622" y="430047"/>
                </a:lnTo>
                <a:lnTo>
                  <a:pt x="228434" y="436600"/>
                </a:lnTo>
                <a:lnTo>
                  <a:pt x="240474" y="435114"/>
                </a:lnTo>
                <a:lnTo>
                  <a:pt x="238569" y="426961"/>
                </a:lnTo>
                <a:lnTo>
                  <a:pt x="234035" y="420916"/>
                </a:lnTo>
                <a:lnTo>
                  <a:pt x="226809" y="417156"/>
                </a:lnTo>
                <a:lnTo>
                  <a:pt x="216801" y="415861"/>
                </a:lnTo>
                <a:lnTo>
                  <a:pt x="207772" y="417195"/>
                </a:lnTo>
                <a:lnTo>
                  <a:pt x="200939" y="420827"/>
                </a:lnTo>
                <a:lnTo>
                  <a:pt x="196608" y="426275"/>
                </a:lnTo>
                <a:lnTo>
                  <a:pt x="195097" y="433006"/>
                </a:lnTo>
                <a:lnTo>
                  <a:pt x="196164" y="439127"/>
                </a:lnTo>
                <a:lnTo>
                  <a:pt x="199529" y="443992"/>
                </a:lnTo>
                <a:lnTo>
                  <a:pt x="205422" y="447611"/>
                </a:lnTo>
                <a:lnTo>
                  <a:pt x="214096" y="449961"/>
                </a:lnTo>
                <a:lnTo>
                  <a:pt x="221640" y="451231"/>
                </a:lnTo>
                <a:lnTo>
                  <a:pt x="225894" y="452056"/>
                </a:lnTo>
                <a:lnTo>
                  <a:pt x="229323" y="454012"/>
                </a:lnTo>
                <a:lnTo>
                  <a:pt x="229323" y="462381"/>
                </a:lnTo>
                <a:lnTo>
                  <a:pt x="225145" y="465074"/>
                </a:lnTo>
                <a:lnTo>
                  <a:pt x="210832" y="465074"/>
                </a:lnTo>
                <a:lnTo>
                  <a:pt x="205905" y="462051"/>
                </a:lnTo>
                <a:lnTo>
                  <a:pt x="205905" y="457047"/>
                </a:lnTo>
                <a:lnTo>
                  <a:pt x="205892" y="455764"/>
                </a:lnTo>
                <a:lnTo>
                  <a:pt x="206108" y="454482"/>
                </a:lnTo>
                <a:lnTo>
                  <a:pt x="206565" y="453275"/>
                </a:lnTo>
                <a:lnTo>
                  <a:pt x="194843" y="450570"/>
                </a:lnTo>
                <a:lnTo>
                  <a:pt x="194132" y="452831"/>
                </a:lnTo>
                <a:lnTo>
                  <a:pt x="193751" y="455180"/>
                </a:lnTo>
                <a:lnTo>
                  <a:pt x="193700" y="457542"/>
                </a:lnTo>
                <a:lnTo>
                  <a:pt x="195313" y="464604"/>
                </a:lnTo>
                <a:lnTo>
                  <a:pt x="200037" y="470154"/>
                </a:lnTo>
                <a:lnTo>
                  <a:pt x="207695" y="473824"/>
                </a:lnTo>
                <a:lnTo>
                  <a:pt x="218109" y="475145"/>
                </a:lnTo>
                <a:lnTo>
                  <a:pt x="227672" y="473837"/>
                </a:lnTo>
                <a:lnTo>
                  <a:pt x="235038" y="470115"/>
                </a:lnTo>
                <a:lnTo>
                  <a:pt x="239776" y="464324"/>
                </a:lnTo>
                <a:lnTo>
                  <a:pt x="241452" y="456793"/>
                </a:lnTo>
                <a:lnTo>
                  <a:pt x="241452" y="448335"/>
                </a:lnTo>
                <a:close/>
              </a:path>
              <a:path w="588009" h="475615">
                <a:moveTo>
                  <a:pt x="275323" y="406400"/>
                </a:moveTo>
                <a:lnTo>
                  <a:pt x="275170" y="403009"/>
                </a:lnTo>
                <a:lnTo>
                  <a:pt x="272465" y="400532"/>
                </a:lnTo>
                <a:lnTo>
                  <a:pt x="269278" y="400672"/>
                </a:lnTo>
                <a:lnTo>
                  <a:pt x="265760" y="400672"/>
                </a:lnTo>
                <a:lnTo>
                  <a:pt x="263245" y="403136"/>
                </a:lnTo>
                <a:lnTo>
                  <a:pt x="263359" y="409676"/>
                </a:lnTo>
                <a:lnTo>
                  <a:pt x="265899" y="412216"/>
                </a:lnTo>
                <a:lnTo>
                  <a:pt x="272402" y="412457"/>
                </a:lnTo>
                <a:lnTo>
                  <a:pt x="275209" y="409841"/>
                </a:lnTo>
                <a:lnTo>
                  <a:pt x="275323" y="406400"/>
                </a:lnTo>
                <a:close/>
              </a:path>
              <a:path w="588009" h="475615">
                <a:moveTo>
                  <a:pt x="292290" y="406298"/>
                </a:moveTo>
                <a:lnTo>
                  <a:pt x="292138" y="403009"/>
                </a:lnTo>
                <a:lnTo>
                  <a:pt x="289433" y="400532"/>
                </a:lnTo>
                <a:lnTo>
                  <a:pt x="286245" y="400672"/>
                </a:lnTo>
                <a:lnTo>
                  <a:pt x="282727" y="400672"/>
                </a:lnTo>
                <a:lnTo>
                  <a:pt x="280200" y="403136"/>
                </a:lnTo>
                <a:lnTo>
                  <a:pt x="280314" y="409676"/>
                </a:lnTo>
                <a:lnTo>
                  <a:pt x="282854" y="412216"/>
                </a:lnTo>
                <a:lnTo>
                  <a:pt x="289356" y="412457"/>
                </a:lnTo>
                <a:lnTo>
                  <a:pt x="292163" y="409841"/>
                </a:lnTo>
                <a:lnTo>
                  <a:pt x="292290" y="406298"/>
                </a:lnTo>
                <a:close/>
              </a:path>
              <a:path w="588009" h="475615">
                <a:moveTo>
                  <a:pt x="305917" y="473951"/>
                </a:moveTo>
                <a:lnTo>
                  <a:pt x="301053" y="460273"/>
                </a:lnTo>
                <a:lnTo>
                  <a:pt x="297649" y="450684"/>
                </a:lnTo>
                <a:lnTo>
                  <a:pt x="289763" y="428472"/>
                </a:lnTo>
                <a:lnTo>
                  <a:pt x="285686" y="416991"/>
                </a:lnTo>
                <a:lnTo>
                  <a:pt x="285102" y="416991"/>
                </a:lnTo>
                <a:lnTo>
                  <a:pt x="285102" y="450684"/>
                </a:lnTo>
                <a:lnTo>
                  <a:pt x="269989" y="450684"/>
                </a:lnTo>
                <a:lnTo>
                  <a:pt x="277418" y="428472"/>
                </a:lnTo>
                <a:lnTo>
                  <a:pt x="285102" y="450684"/>
                </a:lnTo>
                <a:lnTo>
                  <a:pt x="285102" y="416991"/>
                </a:lnTo>
                <a:lnTo>
                  <a:pt x="269748" y="416991"/>
                </a:lnTo>
                <a:lnTo>
                  <a:pt x="249516" y="473951"/>
                </a:lnTo>
                <a:lnTo>
                  <a:pt x="262255" y="473951"/>
                </a:lnTo>
                <a:lnTo>
                  <a:pt x="266827" y="460273"/>
                </a:lnTo>
                <a:lnTo>
                  <a:pt x="288480" y="460273"/>
                </a:lnTo>
                <a:lnTo>
                  <a:pt x="293217" y="473951"/>
                </a:lnTo>
                <a:lnTo>
                  <a:pt x="305917" y="473951"/>
                </a:lnTo>
                <a:close/>
              </a:path>
              <a:path w="588009" h="475615">
                <a:moveTo>
                  <a:pt x="365912" y="462470"/>
                </a:moveTo>
                <a:lnTo>
                  <a:pt x="365277" y="462661"/>
                </a:lnTo>
                <a:lnTo>
                  <a:pt x="364617" y="462737"/>
                </a:lnTo>
                <a:lnTo>
                  <a:pt x="363943" y="462711"/>
                </a:lnTo>
                <a:lnTo>
                  <a:pt x="359549" y="462711"/>
                </a:lnTo>
                <a:lnTo>
                  <a:pt x="356616" y="460095"/>
                </a:lnTo>
                <a:lnTo>
                  <a:pt x="350088" y="450697"/>
                </a:lnTo>
                <a:lnTo>
                  <a:pt x="344373" y="442429"/>
                </a:lnTo>
                <a:lnTo>
                  <a:pt x="365582" y="417055"/>
                </a:lnTo>
                <a:lnTo>
                  <a:pt x="351218" y="417055"/>
                </a:lnTo>
                <a:lnTo>
                  <a:pt x="329692" y="443572"/>
                </a:lnTo>
                <a:lnTo>
                  <a:pt x="329692" y="417055"/>
                </a:lnTo>
                <a:lnTo>
                  <a:pt x="317563" y="417055"/>
                </a:lnTo>
                <a:lnTo>
                  <a:pt x="317563" y="473925"/>
                </a:lnTo>
                <a:lnTo>
                  <a:pt x="329692" y="473925"/>
                </a:lnTo>
                <a:lnTo>
                  <a:pt x="329692" y="456260"/>
                </a:lnTo>
                <a:lnTo>
                  <a:pt x="334899" y="450113"/>
                </a:lnTo>
                <a:lnTo>
                  <a:pt x="362978" y="474256"/>
                </a:lnTo>
                <a:lnTo>
                  <a:pt x="363969" y="474256"/>
                </a:lnTo>
                <a:lnTo>
                  <a:pt x="364959" y="474078"/>
                </a:lnTo>
                <a:lnTo>
                  <a:pt x="365912" y="473760"/>
                </a:lnTo>
                <a:lnTo>
                  <a:pt x="365912" y="462470"/>
                </a:lnTo>
                <a:close/>
              </a:path>
              <a:path w="588009" h="475615">
                <a:moveTo>
                  <a:pt x="386791" y="0"/>
                </a:moveTo>
                <a:lnTo>
                  <a:pt x="348246" y="0"/>
                </a:lnTo>
                <a:lnTo>
                  <a:pt x="312623" y="5613"/>
                </a:lnTo>
                <a:lnTo>
                  <a:pt x="287172" y="21742"/>
                </a:lnTo>
                <a:lnTo>
                  <a:pt x="271907" y="47320"/>
                </a:lnTo>
                <a:lnTo>
                  <a:pt x="266814" y="81292"/>
                </a:lnTo>
                <a:lnTo>
                  <a:pt x="266814" y="359854"/>
                </a:lnTo>
                <a:lnTo>
                  <a:pt x="320560" y="359854"/>
                </a:lnTo>
                <a:lnTo>
                  <a:pt x="320560" y="144157"/>
                </a:lnTo>
                <a:lnTo>
                  <a:pt x="386791" y="144157"/>
                </a:lnTo>
                <a:lnTo>
                  <a:pt x="386791" y="97015"/>
                </a:lnTo>
                <a:lnTo>
                  <a:pt x="320560" y="97015"/>
                </a:lnTo>
                <a:lnTo>
                  <a:pt x="320560" y="74790"/>
                </a:lnTo>
                <a:lnTo>
                  <a:pt x="322656" y="63842"/>
                </a:lnTo>
                <a:lnTo>
                  <a:pt x="328485" y="55079"/>
                </a:lnTo>
                <a:lnTo>
                  <a:pt x="337261" y="49250"/>
                </a:lnTo>
                <a:lnTo>
                  <a:pt x="348234" y="47142"/>
                </a:lnTo>
                <a:lnTo>
                  <a:pt x="386791" y="47142"/>
                </a:lnTo>
                <a:lnTo>
                  <a:pt x="386791" y="0"/>
                </a:lnTo>
                <a:close/>
              </a:path>
              <a:path w="588009" h="475615">
                <a:moveTo>
                  <a:pt x="427951" y="462483"/>
                </a:moveTo>
                <a:lnTo>
                  <a:pt x="427316" y="462648"/>
                </a:lnTo>
                <a:lnTo>
                  <a:pt x="426631" y="462737"/>
                </a:lnTo>
                <a:lnTo>
                  <a:pt x="425945" y="462711"/>
                </a:lnTo>
                <a:lnTo>
                  <a:pt x="421678" y="462711"/>
                </a:lnTo>
                <a:lnTo>
                  <a:pt x="417664" y="460908"/>
                </a:lnTo>
                <a:lnTo>
                  <a:pt x="413499" y="452983"/>
                </a:lnTo>
                <a:lnTo>
                  <a:pt x="412597" y="451256"/>
                </a:lnTo>
                <a:lnTo>
                  <a:pt x="420941" y="449541"/>
                </a:lnTo>
                <a:lnTo>
                  <a:pt x="426021" y="443903"/>
                </a:lnTo>
                <a:lnTo>
                  <a:pt x="426021" y="442506"/>
                </a:lnTo>
                <a:lnTo>
                  <a:pt x="426021" y="435140"/>
                </a:lnTo>
                <a:lnTo>
                  <a:pt x="424535" y="427609"/>
                </a:lnTo>
                <a:lnTo>
                  <a:pt x="420293" y="421830"/>
                </a:lnTo>
                <a:lnTo>
                  <a:pt x="413791" y="418287"/>
                </a:lnTo>
                <a:lnTo>
                  <a:pt x="413245" y="418211"/>
                </a:lnTo>
                <a:lnTo>
                  <a:pt x="413245" y="430301"/>
                </a:lnTo>
                <a:lnTo>
                  <a:pt x="413245" y="439801"/>
                </a:lnTo>
                <a:lnTo>
                  <a:pt x="410222" y="442506"/>
                </a:lnTo>
                <a:lnTo>
                  <a:pt x="392137" y="442506"/>
                </a:lnTo>
                <a:lnTo>
                  <a:pt x="392099" y="427609"/>
                </a:lnTo>
                <a:lnTo>
                  <a:pt x="410222" y="427609"/>
                </a:lnTo>
                <a:lnTo>
                  <a:pt x="413245" y="430301"/>
                </a:lnTo>
                <a:lnTo>
                  <a:pt x="413245" y="418211"/>
                </a:lnTo>
                <a:lnTo>
                  <a:pt x="405472" y="417055"/>
                </a:lnTo>
                <a:lnTo>
                  <a:pt x="379933" y="417055"/>
                </a:lnTo>
                <a:lnTo>
                  <a:pt x="379933" y="473913"/>
                </a:lnTo>
                <a:lnTo>
                  <a:pt x="392099" y="473913"/>
                </a:lnTo>
                <a:lnTo>
                  <a:pt x="392099" y="452983"/>
                </a:lnTo>
                <a:lnTo>
                  <a:pt x="399783" y="452983"/>
                </a:lnTo>
                <a:lnTo>
                  <a:pt x="425627" y="474281"/>
                </a:lnTo>
                <a:lnTo>
                  <a:pt x="426808" y="474116"/>
                </a:lnTo>
                <a:lnTo>
                  <a:pt x="427951" y="473760"/>
                </a:lnTo>
                <a:lnTo>
                  <a:pt x="427951" y="462737"/>
                </a:lnTo>
                <a:lnTo>
                  <a:pt x="427951" y="462483"/>
                </a:lnTo>
                <a:close/>
              </a:path>
              <a:path w="588009" h="475615">
                <a:moveTo>
                  <a:pt x="427990" y="462470"/>
                </a:moveTo>
                <a:close/>
              </a:path>
              <a:path w="588009" h="475615">
                <a:moveTo>
                  <a:pt x="454240" y="417055"/>
                </a:moveTo>
                <a:lnTo>
                  <a:pt x="442010" y="417055"/>
                </a:lnTo>
                <a:lnTo>
                  <a:pt x="442010" y="473951"/>
                </a:lnTo>
                <a:lnTo>
                  <a:pt x="454240" y="473951"/>
                </a:lnTo>
                <a:lnTo>
                  <a:pt x="454240" y="417055"/>
                </a:lnTo>
                <a:close/>
              </a:path>
              <a:path w="588009" h="475615">
                <a:moveTo>
                  <a:pt x="519303" y="417055"/>
                </a:moveTo>
                <a:lnTo>
                  <a:pt x="507542" y="417055"/>
                </a:lnTo>
                <a:lnTo>
                  <a:pt x="507542" y="455295"/>
                </a:lnTo>
                <a:lnTo>
                  <a:pt x="481952" y="417055"/>
                </a:lnTo>
                <a:lnTo>
                  <a:pt x="469760" y="417055"/>
                </a:lnTo>
                <a:lnTo>
                  <a:pt x="469760" y="473951"/>
                </a:lnTo>
                <a:lnTo>
                  <a:pt x="481545" y="473951"/>
                </a:lnTo>
                <a:lnTo>
                  <a:pt x="481545" y="435800"/>
                </a:lnTo>
                <a:lnTo>
                  <a:pt x="507047" y="473951"/>
                </a:lnTo>
                <a:lnTo>
                  <a:pt x="519303" y="473951"/>
                </a:lnTo>
                <a:lnTo>
                  <a:pt x="519303" y="417055"/>
                </a:lnTo>
                <a:close/>
              </a:path>
              <a:path w="588009" h="475615">
                <a:moveTo>
                  <a:pt x="587946" y="442429"/>
                </a:moveTo>
                <a:lnTo>
                  <a:pt x="559955" y="442429"/>
                </a:lnTo>
                <a:lnTo>
                  <a:pt x="559955" y="452107"/>
                </a:lnTo>
                <a:lnTo>
                  <a:pt x="576173" y="452107"/>
                </a:lnTo>
                <a:lnTo>
                  <a:pt x="575195" y="459727"/>
                </a:lnTo>
                <a:lnTo>
                  <a:pt x="568642" y="464400"/>
                </a:lnTo>
                <a:lnTo>
                  <a:pt x="550862" y="464400"/>
                </a:lnTo>
                <a:lnTo>
                  <a:pt x="543420" y="457428"/>
                </a:lnTo>
                <a:lnTo>
                  <a:pt x="543420" y="434390"/>
                </a:lnTo>
                <a:lnTo>
                  <a:pt x="550214" y="426770"/>
                </a:lnTo>
                <a:lnTo>
                  <a:pt x="566356" y="426770"/>
                </a:lnTo>
                <a:lnTo>
                  <a:pt x="571512" y="430377"/>
                </a:lnTo>
                <a:lnTo>
                  <a:pt x="573316" y="437756"/>
                </a:lnTo>
                <a:lnTo>
                  <a:pt x="585673" y="434555"/>
                </a:lnTo>
                <a:lnTo>
                  <a:pt x="582396" y="426593"/>
                </a:lnTo>
                <a:lnTo>
                  <a:pt x="576846" y="420725"/>
                </a:lnTo>
                <a:lnTo>
                  <a:pt x="569252" y="417106"/>
                </a:lnTo>
                <a:lnTo>
                  <a:pt x="559803" y="415861"/>
                </a:lnTo>
                <a:lnTo>
                  <a:pt x="548170" y="418084"/>
                </a:lnTo>
                <a:lnTo>
                  <a:pt x="538924" y="424243"/>
                </a:lnTo>
                <a:lnTo>
                  <a:pt x="532841" y="433641"/>
                </a:lnTo>
                <a:lnTo>
                  <a:pt x="530644" y="445554"/>
                </a:lnTo>
                <a:lnTo>
                  <a:pt x="532714" y="457606"/>
                </a:lnTo>
                <a:lnTo>
                  <a:pt x="538441" y="466953"/>
                </a:lnTo>
                <a:lnTo>
                  <a:pt x="547166" y="472998"/>
                </a:lnTo>
                <a:lnTo>
                  <a:pt x="558165" y="475145"/>
                </a:lnTo>
                <a:lnTo>
                  <a:pt x="566724" y="475145"/>
                </a:lnTo>
                <a:lnTo>
                  <a:pt x="573227" y="472122"/>
                </a:lnTo>
                <a:lnTo>
                  <a:pt x="576910" y="465061"/>
                </a:lnTo>
                <a:lnTo>
                  <a:pt x="576910" y="474002"/>
                </a:lnTo>
                <a:lnTo>
                  <a:pt x="587946" y="474002"/>
                </a:lnTo>
                <a:lnTo>
                  <a:pt x="587946" y="442429"/>
                </a:lnTo>
                <a:close/>
              </a:path>
              <a:path w="588009" h="475615">
                <a:moveTo>
                  <a:pt x="587946" y="189014"/>
                </a:moveTo>
                <a:lnTo>
                  <a:pt x="582777" y="151726"/>
                </a:lnTo>
                <a:lnTo>
                  <a:pt x="566153" y="122580"/>
                </a:lnTo>
                <a:lnTo>
                  <a:pt x="536397" y="103593"/>
                </a:lnTo>
                <a:lnTo>
                  <a:pt x="491832" y="96812"/>
                </a:lnTo>
                <a:lnTo>
                  <a:pt x="425221" y="96812"/>
                </a:lnTo>
                <a:lnTo>
                  <a:pt x="425221" y="144005"/>
                </a:lnTo>
                <a:lnTo>
                  <a:pt x="498348" y="144005"/>
                </a:lnTo>
                <a:lnTo>
                  <a:pt x="514032" y="146202"/>
                </a:lnTo>
                <a:lnTo>
                  <a:pt x="525233" y="152209"/>
                </a:lnTo>
                <a:lnTo>
                  <a:pt x="531952" y="161163"/>
                </a:lnTo>
                <a:lnTo>
                  <a:pt x="534187" y="172199"/>
                </a:lnTo>
                <a:lnTo>
                  <a:pt x="534187" y="172339"/>
                </a:lnTo>
                <a:lnTo>
                  <a:pt x="534187" y="232473"/>
                </a:lnTo>
                <a:lnTo>
                  <a:pt x="534187" y="314337"/>
                </a:lnTo>
                <a:lnTo>
                  <a:pt x="455993" y="314337"/>
                </a:lnTo>
                <a:lnTo>
                  <a:pt x="437311" y="311556"/>
                </a:lnTo>
                <a:lnTo>
                  <a:pt x="424294" y="304241"/>
                </a:lnTo>
                <a:lnTo>
                  <a:pt x="416661" y="293979"/>
                </a:lnTo>
                <a:lnTo>
                  <a:pt x="414172" y="282346"/>
                </a:lnTo>
                <a:lnTo>
                  <a:pt x="416115" y="270154"/>
                </a:lnTo>
                <a:lnTo>
                  <a:pt x="422389" y="260451"/>
                </a:lnTo>
                <a:lnTo>
                  <a:pt x="433654" y="253288"/>
                </a:lnTo>
                <a:lnTo>
                  <a:pt x="450557" y="248716"/>
                </a:lnTo>
                <a:lnTo>
                  <a:pt x="510298" y="241668"/>
                </a:lnTo>
                <a:lnTo>
                  <a:pt x="517855" y="240512"/>
                </a:lnTo>
                <a:lnTo>
                  <a:pt x="524687" y="238658"/>
                </a:lnTo>
                <a:lnTo>
                  <a:pt x="530301" y="236016"/>
                </a:lnTo>
                <a:lnTo>
                  <a:pt x="534187" y="232473"/>
                </a:lnTo>
                <a:lnTo>
                  <a:pt x="534187" y="172339"/>
                </a:lnTo>
                <a:lnTo>
                  <a:pt x="532193" y="182943"/>
                </a:lnTo>
                <a:lnTo>
                  <a:pt x="526211" y="191389"/>
                </a:lnTo>
                <a:lnTo>
                  <a:pt x="516343" y="197294"/>
                </a:lnTo>
                <a:lnTo>
                  <a:pt x="502716" y="200406"/>
                </a:lnTo>
                <a:lnTo>
                  <a:pt x="436981" y="208000"/>
                </a:lnTo>
                <a:lnTo>
                  <a:pt x="404228" y="217119"/>
                </a:lnTo>
                <a:lnTo>
                  <a:pt x="379831" y="233349"/>
                </a:lnTo>
                <a:lnTo>
                  <a:pt x="364591" y="255892"/>
                </a:lnTo>
                <a:lnTo>
                  <a:pt x="359333" y="283933"/>
                </a:lnTo>
                <a:lnTo>
                  <a:pt x="365874" y="313639"/>
                </a:lnTo>
                <a:lnTo>
                  <a:pt x="383971" y="337756"/>
                </a:lnTo>
                <a:lnTo>
                  <a:pt x="411340" y="353949"/>
                </a:lnTo>
                <a:lnTo>
                  <a:pt x="445681" y="359854"/>
                </a:lnTo>
                <a:lnTo>
                  <a:pt x="587946" y="359854"/>
                </a:lnTo>
                <a:lnTo>
                  <a:pt x="587946" y="314337"/>
                </a:lnTo>
                <a:lnTo>
                  <a:pt x="587946" y="232473"/>
                </a:lnTo>
                <a:lnTo>
                  <a:pt x="587946" y="189014"/>
                </a:lnTo>
                <a:close/>
              </a:path>
            </a:pathLst>
          </a:custGeom>
          <a:solidFill>
            <a:srgbClr val="020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92495" y="61879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2067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1F6B6D6-0A04-0D06-5619-BFB9A5467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866"/>
            <a:ext cx="12192000" cy="487226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2233B47-71D8-5B60-3327-C8756FD30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4" y="1828800"/>
            <a:ext cx="759844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64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2A63C17-B9D8-485D-BAFF-981A134C7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94864"/>
            <a:ext cx="5611008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29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83B3A3F-AD54-2D88-6CDA-D61033E4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390365"/>
            <a:ext cx="5106113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93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10D1B2B-6EEB-EE47-65BC-64C37558F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206" y="1981200"/>
            <a:ext cx="677482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06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CD5C98B-EF43-A611-3E0A-22D9B2C7A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04800"/>
            <a:ext cx="6033160" cy="64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17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6CAE69C-E838-05F3-4D4E-797BBE8A5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99548"/>
            <a:ext cx="6283883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04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C7EF904-DAD5-F0E6-9B73-039D83165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33277"/>
            <a:ext cx="7010857" cy="562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97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BE730DF-8D43-4BA6-070B-CB559EFD4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45141"/>
            <a:ext cx="7318196" cy="589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7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AC198A0-5C92-08AB-4835-FA2C1291A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4400"/>
            <a:ext cx="7316221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68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8EE3C9A-DA2B-9494-F85F-87B38559B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463" y="105226"/>
            <a:ext cx="5193623" cy="66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B0690E3-E02E-225A-AA09-AAEED5ED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971207"/>
            <a:ext cx="9878804" cy="491558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B2D76C7-F3EB-1055-4398-1BCD2314D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9034"/>
            <a:ext cx="7222545" cy="63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84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1951" y="410260"/>
            <a:ext cx="588010" cy="475615"/>
          </a:xfrm>
          <a:custGeom>
            <a:avLst/>
            <a:gdLst/>
            <a:ahLst/>
            <a:cxnLst/>
            <a:rect l="l" t="t" r="r" b="b"/>
            <a:pathLst>
              <a:path w="588009" h="475615">
                <a:moveTo>
                  <a:pt x="55816" y="417055"/>
                </a:moveTo>
                <a:lnTo>
                  <a:pt x="16129" y="417055"/>
                </a:lnTo>
                <a:lnTo>
                  <a:pt x="16129" y="473951"/>
                </a:lnTo>
                <a:lnTo>
                  <a:pt x="28295" y="473951"/>
                </a:lnTo>
                <a:lnTo>
                  <a:pt x="28295" y="452501"/>
                </a:lnTo>
                <a:lnTo>
                  <a:pt x="50761" y="452501"/>
                </a:lnTo>
                <a:lnTo>
                  <a:pt x="50761" y="441363"/>
                </a:lnTo>
                <a:lnTo>
                  <a:pt x="28295" y="441363"/>
                </a:lnTo>
                <a:lnTo>
                  <a:pt x="28295" y="428193"/>
                </a:lnTo>
                <a:lnTo>
                  <a:pt x="55816" y="428193"/>
                </a:lnTo>
                <a:lnTo>
                  <a:pt x="55816" y="417055"/>
                </a:lnTo>
                <a:close/>
              </a:path>
              <a:path w="588009" h="475615">
                <a:moveTo>
                  <a:pt x="90982" y="406501"/>
                </a:moveTo>
                <a:lnTo>
                  <a:pt x="90830" y="403009"/>
                </a:lnTo>
                <a:lnTo>
                  <a:pt x="88125" y="400532"/>
                </a:lnTo>
                <a:lnTo>
                  <a:pt x="84924" y="400672"/>
                </a:lnTo>
                <a:lnTo>
                  <a:pt x="81394" y="400672"/>
                </a:lnTo>
                <a:lnTo>
                  <a:pt x="78854" y="403136"/>
                </a:lnTo>
                <a:lnTo>
                  <a:pt x="78854" y="409854"/>
                </a:lnTo>
                <a:lnTo>
                  <a:pt x="81572" y="412572"/>
                </a:lnTo>
                <a:lnTo>
                  <a:pt x="88277" y="412572"/>
                </a:lnTo>
                <a:lnTo>
                  <a:pt x="90982" y="409854"/>
                </a:lnTo>
                <a:lnTo>
                  <a:pt x="90982" y="406501"/>
                </a:lnTo>
                <a:close/>
              </a:path>
              <a:path w="588009" h="475615">
                <a:moveTo>
                  <a:pt x="108051" y="406501"/>
                </a:moveTo>
                <a:lnTo>
                  <a:pt x="107899" y="403009"/>
                </a:lnTo>
                <a:lnTo>
                  <a:pt x="105181" y="400532"/>
                </a:lnTo>
                <a:lnTo>
                  <a:pt x="101981" y="400672"/>
                </a:lnTo>
                <a:lnTo>
                  <a:pt x="98450" y="400672"/>
                </a:lnTo>
                <a:lnTo>
                  <a:pt x="95910" y="403136"/>
                </a:lnTo>
                <a:lnTo>
                  <a:pt x="95910" y="409854"/>
                </a:lnTo>
                <a:lnTo>
                  <a:pt x="98628" y="412572"/>
                </a:lnTo>
                <a:lnTo>
                  <a:pt x="105333" y="412572"/>
                </a:lnTo>
                <a:lnTo>
                  <a:pt x="108051" y="409854"/>
                </a:lnTo>
                <a:lnTo>
                  <a:pt x="108051" y="406501"/>
                </a:lnTo>
                <a:close/>
              </a:path>
              <a:path w="588009" h="475615">
                <a:moveTo>
                  <a:pt x="122669" y="445528"/>
                </a:moveTo>
                <a:lnTo>
                  <a:pt x="120472" y="433616"/>
                </a:lnTo>
                <a:lnTo>
                  <a:pt x="116179" y="426986"/>
                </a:lnTo>
                <a:lnTo>
                  <a:pt x="114376" y="424218"/>
                </a:lnTo>
                <a:lnTo>
                  <a:pt x="109931" y="421259"/>
                </a:lnTo>
                <a:lnTo>
                  <a:pt x="109931" y="434365"/>
                </a:lnTo>
                <a:lnTo>
                  <a:pt x="109931" y="456692"/>
                </a:lnTo>
                <a:lnTo>
                  <a:pt x="103136" y="463994"/>
                </a:lnTo>
                <a:lnTo>
                  <a:pt x="83934" y="463994"/>
                </a:lnTo>
                <a:lnTo>
                  <a:pt x="77050" y="456692"/>
                </a:lnTo>
                <a:lnTo>
                  <a:pt x="77050" y="434365"/>
                </a:lnTo>
                <a:lnTo>
                  <a:pt x="83934" y="426986"/>
                </a:lnTo>
                <a:lnTo>
                  <a:pt x="103124" y="426986"/>
                </a:lnTo>
                <a:lnTo>
                  <a:pt x="109931" y="434365"/>
                </a:lnTo>
                <a:lnTo>
                  <a:pt x="109931" y="421259"/>
                </a:lnTo>
                <a:lnTo>
                  <a:pt x="105117" y="418045"/>
                </a:lnTo>
                <a:lnTo>
                  <a:pt x="93421" y="415823"/>
                </a:lnTo>
                <a:lnTo>
                  <a:pt x="81737" y="418045"/>
                </a:lnTo>
                <a:lnTo>
                  <a:pt x="72478" y="424218"/>
                </a:lnTo>
                <a:lnTo>
                  <a:pt x="66370" y="433616"/>
                </a:lnTo>
                <a:lnTo>
                  <a:pt x="64173" y="445528"/>
                </a:lnTo>
                <a:lnTo>
                  <a:pt x="66370" y="457390"/>
                </a:lnTo>
                <a:lnTo>
                  <a:pt x="72440" y="466775"/>
                </a:lnTo>
                <a:lnTo>
                  <a:pt x="81699" y="472935"/>
                </a:lnTo>
                <a:lnTo>
                  <a:pt x="93421" y="475145"/>
                </a:lnTo>
                <a:lnTo>
                  <a:pt x="105156" y="472948"/>
                </a:lnTo>
                <a:lnTo>
                  <a:pt x="114414" y="466801"/>
                </a:lnTo>
                <a:lnTo>
                  <a:pt x="116230" y="463994"/>
                </a:lnTo>
                <a:lnTo>
                  <a:pt x="120484" y="457428"/>
                </a:lnTo>
                <a:lnTo>
                  <a:pt x="122669" y="445528"/>
                </a:lnTo>
                <a:close/>
              </a:path>
              <a:path w="588009" h="475615">
                <a:moveTo>
                  <a:pt x="183222" y="462483"/>
                </a:moveTo>
                <a:lnTo>
                  <a:pt x="182587" y="462648"/>
                </a:lnTo>
                <a:lnTo>
                  <a:pt x="181902" y="462737"/>
                </a:lnTo>
                <a:lnTo>
                  <a:pt x="181203" y="462711"/>
                </a:lnTo>
                <a:lnTo>
                  <a:pt x="176949" y="462711"/>
                </a:lnTo>
                <a:lnTo>
                  <a:pt x="172935" y="460908"/>
                </a:lnTo>
                <a:lnTo>
                  <a:pt x="168770" y="452983"/>
                </a:lnTo>
                <a:lnTo>
                  <a:pt x="167868" y="451256"/>
                </a:lnTo>
                <a:lnTo>
                  <a:pt x="176212" y="449541"/>
                </a:lnTo>
                <a:lnTo>
                  <a:pt x="181292" y="443903"/>
                </a:lnTo>
                <a:lnTo>
                  <a:pt x="181292" y="442506"/>
                </a:lnTo>
                <a:lnTo>
                  <a:pt x="181292" y="435140"/>
                </a:lnTo>
                <a:lnTo>
                  <a:pt x="179806" y="427609"/>
                </a:lnTo>
                <a:lnTo>
                  <a:pt x="175564" y="421830"/>
                </a:lnTo>
                <a:lnTo>
                  <a:pt x="169075" y="418287"/>
                </a:lnTo>
                <a:lnTo>
                  <a:pt x="168516" y="418211"/>
                </a:lnTo>
                <a:lnTo>
                  <a:pt x="168516" y="430301"/>
                </a:lnTo>
                <a:lnTo>
                  <a:pt x="168516" y="439801"/>
                </a:lnTo>
                <a:lnTo>
                  <a:pt x="165493" y="442506"/>
                </a:lnTo>
                <a:lnTo>
                  <a:pt x="147408" y="442506"/>
                </a:lnTo>
                <a:lnTo>
                  <a:pt x="147370" y="427609"/>
                </a:lnTo>
                <a:lnTo>
                  <a:pt x="165493" y="427609"/>
                </a:lnTo>
                <a:lnTo>
                  <a:pt x="168516" y="430301"/>
                </a:lnTo>
                <a:lnTo>
                  <a:pt x="168516" y="418211"/>
                </a:lnTo>
                <a:lnTo>
                  <a:pt x="160756" y="417055"/>
                </a:lnTo>
                <a:lnTo>
                  <a:pt x="135204" y="417055"/>
                </a:lnTo>
                <a:lnTo>
                  <a:pt x="135204" y="473913"/>
                </a:lnTo>
                <a:lnTo>
                  <a:pt x="147370" y="473913"/>
                </a:lnTo>
                <a:lnTo>
                  <a:pt x="147370" y="452983"/>
                </a:lnTo>
                <a:lnTo>
                  <a:pt x="155067" y="452983"/>
                </a:lnTo>
                <a:lnTo>
                  <a:pt x="180898" y="474281"/>
                </a:lnTo>
                <a:lnTo>
                  <a:pt x="182092" y="474116"/>
                </a:lnTo>
                <a:lnTo>
                  <a:pt x="183222" y="473760"/>
                </a:lnTo>
                <a:lnTo>
                  <a:pt x="183222" y="462737"/>
                </a:lnTo>
                <a:lnTo>
                  <a:pt x="183222" y="462483"/>
                </a:lnTo>
                <a:close/>
              </a:path>
              <a:path w="588009" h="475615">
                <a:moveTo>
                  <a:pt x="183261" y="462470"/>
                </a:moveTo>
                <a:close/>
              </a:path>
              <a:path w="588009" h="475615">
                <a:moveTo>
                  <a:pt x="228612" y="189014"/>
                </a:moveTo>
                <a:lnTo>
                  <a:pt x="223443" y="151726"/>
                </a:lnTo>
                <a:lnTo>
                  <a:pt x="206832" y="122580"/>
                </a:lnTo>
                <a:lnTo>
                  <a:pt x="177063" y="103593"/>
                </a:lnTo>
                <a:lnTo>
                  <a:pt x="132499" y="96812"/>
                </a:lnTo>
                <a:lnTo>
                  <a:pt x="36931" y="96812"/>
                </a:lnTo>
                <a:lnTo>
                  <a:pt x="36931" y="144005"/>
                </a:lnTo>
                <a:lnTo>
                  <a:pt x="139014" y="144005"/>
                </a:lnTo>
                <a:lnTo>
                  <a:pt x="154698" y="146202"/>
                </a:lnTo>
                <a:lnTo>
                  <a:pt x="165900" y="152209"/>
                </a:lnTo>
                <a:lnTo>
                  <a:pt x="172618" y="161163"/>
                </a:lnTo>
                <a:lnTo>
                  <a:pt x="174866" y="172199"/>
                </a:lnTo>
                <a:lnTo>
                  <a:pt x="174866" y="232473"/>
                </a:lnTo>
                <a:lnTo>
                  <a:pt x="174866" y="314337"/>
                </a:lnTo>
                <a:lnTo>
                  <a:pt x="96659" y="314337"/>
                </a:lnTo>
                <a:lnTo>
                  <a:pt x="77990" y="311556"/>
                </a:lnTo>
                <a:lnTo>
                  <a:pt x="64960" y="304241"/>
                </a:lnTo>
                <a:lnTo>
                  <a:pt x="57340" y="293979"/>
                </a:lnTo>
                <a:lnTo>
                  <a:pt x="54851" y="282346"/>
                </a:lnTo>
                <a:lnTo>
                  <a:pt x="56794" y="270154"/>
                </a:lnTo>
                <a:lnTo>
                  <a:pt x="63055" y="260451"/>
                </a:lnTo>
                <a:lnTo>
                  <a:pt x="74320" y="253288"/>
                </a:lnTo>
                <a:lnTo>
                  <a:pt x="91236" y="248716"/>
                </a:lnTo>
                <a:lnTo>
                  <a:pt x="150964" y="241668"/>
                </a:lnTo>
                <a:lnTo>
                  <a:pt x="158508" y="240512"/>
                </a:lnTo>
                <a:lnTo>
                  <a:pt x="165354" y="238658"/>
                </a:lnTo>
                <a:lnTo>
                  <a:pt x="170967" y="236016"/>
                </a:lnTo>
                <a:lnTo>
                  <a:pt x="174866" y="232473"/>
                </a:lnTo>
                <a:lnTo>
                  <a:pt x="174866" y="172275"/>
                </a:lnTo>
                <a:lnTo>
                  <a:pt x="172859" y="182943"/>
                </a:lnTo>
                <a:lnTo>
                  <a:pt x="166878" y="191389"/>
                </a:lnTo>
                <a:lnTo>
                  <a:pt x="157010" y="197294"/>
                </a:lnTo>
                <a:lnTo>
                  <a:pt x="143383" y="200406"/>
                </a:lnTo>
                <a:lnTo>
                  <a:pt x="77647" y="208000"/>
                </a:lnTo>
                <a:lnTo>
                  <a:pt x="44907" y="217119"/>
                </a:lnTo>
                <a:lnTo>
                  <a:pt x="20497" y="233349"/>
                </a:lnTo>
                <a:lnTo>
                  <a:pt x="5270" y="255892"/>
                </a:lnTo>
                <a:lnTo>
                  <a:pt x="0" y="283933"/>
                </a:lnTo>
                <a:lnTo>
                  <a:pt x="6540" y="313639"/>
                </a:lnTo>
                <a:lnTo>
                  <a:pt x="24650" y="337756"/>
                </a:lnTo>
                <a:lnTo>
                  <a:pt x="52006" y="353949"/>
                </a:lnTo>
                <a:lnTo>
                  <a:pt x="86347" y="359854"/>
                </a:lnTo>
                <a:lnTo>
                  <a:pt x="228612" y="359854"/>
                </a:lnTo>
                <a:lnTo>
                  <a:pt x="228612" y="314337"/>
                </a:lnTo>
                <a:lnTo>
                  <a:pt x="228612" y="232473"/>
                </a:lnTo>
                <a:lnTo>
                  <a:pt x="228612" y="189014"/>
                </a:lnTo>
                <a:close/>
              </a:path>
              <a:path w="588009" h="475615">
                <a:moveTo>
                  <a:pt x="241452" y="448335"/>
                </a:moveTo>
                <a:lnTo>
                  <a:pt x="236550" y="442772"/>
                </a:lnTo>
                <a:lnTo>
                  <a:pt x="223761" y="440550"/>
                </a:lnTo>
                <a:lnTo>
                  <a:pt x="216230" y="439229"/>
                </a:lnTo>
                <a:lnTo>
                  <a:pt x="211239" y="438340"/>
                </a:lnTo>
                <a:lnTo>
                  <a:pt x="207302" y="436422"/>
                </a:lnTo>
                <a:lnTo>
                  <a:pt x="207302" y="428294"/>
                </a:lnTo>
                <a:lnTo>
                  <a:pt x="211150" y="425856"/>
                </a:lnTo>
                <a:lnTo>
                  <a:pt x="224421" y="425856"/>
                </a:lnTo>
                <a:lnTo>
                  <a:pt x="227622" y="430047"/>
                </a:lnTo>
                <a:lnTo>
                  <a:pt x="228434" y="436600"/>
                </a:lnTo>
                <a:lnTo>
                  <a:pt x="240474" y="435114"/>
                </a:lnTo>
                <a:lnTo>
                  <a:pt x="238569" y="426961"/>
                </a:lnTo>
                <a:lnTo>
                  <a:pt x="234035" y="420916"/>
                </a:lnTo>
                <a:lnTo>
                  <a:pt x="226809" y="417156"/>
                </a:lnTo>
                <a:lnTo>
                  <a:pt x="216801" y="415861"/>
                </a:lnTo>
                <a:lnTo>
                  <a:pt x="207772" y="417195"/>
                </a:lnTo>
                <a:lnTo>
                  <a:pt x="200939" y="420827"/>
                </a:lnTo>
                <a:lnTo>
                  <a:pt x="196608" y="426275"/>
                </a:lnTo>
                <a:lnTo>
                  <a:pt x="195097" y="433006"/>
                </a:lnTo>
                <a:lnTo>
                  <a:pt x="196164" y="439127"/>
                </a:lnTo>
                <a:lnTo>
                  <a:pt x="199529" y="443992"/>
                </a:lnTo>
                <a:lnTo>
                  <a:pt x="205422" y="447611"/>
                </a:lnTo>
                <a:lnTo>
                  <a:pt x="214096" y="449961"/>
                </a:lnTo>
                <a:lnTo>
                  <a:pt x="221640" y="451231"/>
                </a:lnTo>
                <a:lnTo>
                  <a:pt x="225894" y="452056"/>
                </a:lnTo>
                <a:lnTo>
                  <a:pt x="229323" y="454012"/>
                </a:lnTo>
                <a:lnTo>
                  <a:pt x="229323" y="462381"/>
                </a:lnTo>
                <a:lnTo>
                  <a:pt x="225145" y="465074"/>
                </a:lnTo>
                <a:lnTo>
                  <a:pt x="210832" y="465074"/>
                </a:lnTo>
                <a:lnTo>
                  <a:pt x="205905" y="462051"/>
                </a:lnTo>
                <a:lnTo>
                  <a:pt x="205905" y="457047"/>
                </a:lnTo>
                <a:lnTo>
                  <a:pt x="205892" y="455764"/>
                </a:lnTo>
                <a:lnTo>
                  <a:pt x="206108" y="454482"/>
                </a:lnTo>
                <a:lnTo>
                  <a:pt x="206565" y="453275"/>
                </a:lnTo>
                <a:lnTo>
                  <a:pt x="194843" y="450570"/>
                </a:lnTo>
                <a:lnTo>
                  <a:pt x="194132" y="452831"/>
                </a:lnTo>
                <a:lnTo>
                  <a:pt x="193751" y="455180"/>
                </a:lnTo>
                <a:lnTo>
                  <a:pt x="193700" y="457542"/>
                </a:lnTo>
                <a:lnTo>
                  <a:pt x="195313" y="464604"/>
                </a:lnTo>
                <a:lnTo>
                  <a:pt x="200037" y="470154"/>
                </a:lnTo>
                <a:lnTo>
                  <a:pt x="207695" y="473824"/>
                </a:lnTo>
                <a:lnTo>
                  <a:pt x="218109" y="475145"/>
                </a:lnTo>
                <a:lnTo>
                  <a:pt x="227672" y="473837"/>
                </a:lnTo>
                <a:lnTo>
                  <a:pt x="235038" y="470115"/>
                </a:lnTo>
                <a:lnTo>
                  <a:pt x="239776" y="464324"/>
                </a:lnTo>
                <a:lnTo>
                  <a:pt x="241452" y="456793"/>
                </a:lnTo>
                <a:lnTo>
                  <a:pt x="241452" y="448335"/>
                </a:lnTo>
                <a:close/>
              </a:path>
              <a:path w="588009" h="475615">
                <a:moveTo>
                  <a:pt x="275323" y="406400"/>
                </a:moveTo>
                <a:lnTo>
                  <a:pt x="275170" y="403009"/>
                </a:lnTo>
                <a:lnTo>
                  <a:pt x="272465" y="400532"/>
                </a:lnTo>
                <a:lnTo>
                  <a:pt x="269278" y="400672"/>
                </a:lnTo>
                <a:lnTo>
                  <a:pt x="265760" y="400672"/>
                </a:lnTo>
                <a:lnTo>
                  <a:pt x="263245" y="403136"/>
                </a:lnTo>
                <a:lnTo>
                  <a:pt x="263359" y="409676"/>
                </a:lnTo>
                <a:lnTo>
                  <a:pt x="265899" y="412216"/>
                </a:lnTo>
                <a:lnTo>
                  <a:pt x="272402" y="412457"/>
                </a:lnTo>
                <a:lnTo>
                  <a:pt x="275209" y="409841"/>
                </a:lnTo>
                <a:lnTo>
                  <a:pt x="275323" y="406400"/>
                </a:lnTo>
                <a:close/>
              </a:path>
              <a:path w="588009" h="475615">
                <a:moveTo>
                  <a:pt x="292290" y="406298"/>
                </a:moveTo>
                <a:lnTo>
                  <a:pt x="292138" y="403009"/>
                </a:lnTo>
                <a:lnTo>
                  <a:pt x="289433" y="400532"/>
                </a:lnTo>
                <a:lnTo>
                  <a:pt x="286245" y="400672"/>
                </a:lnTo>
                <a:lnTo>
                  <a:pt x="282727" y="400672"/>
                </a:lnTo>
                <a:lnTo>
                  <a:pt x="280200" y="403136"/>
                </a:lnTo>
                <a:lnTo>
                  <a:pt x="280314" y="409676"/>
                </a:lnTo>
                <a:lnTo>
                  <a:pt x="282854" y="412216"/>
                </a:lnTo>
                <a:lnTo>
                  <a:pt x="289356" y="412457"/>
                </a:lnTo>
                <a:lnTo>
                  <a:pt x="292163" y="409841"/>
                </a:lnTo>
                <a:lnTo>
                  <a:pt x="292290" y="406298"/>
                </a:lnTo>
                <a:close/>
              </a:path>
              <a:path w="588009" h="475615">
                <a:moveTo>
                  <a:pt x="305917" y="473951"/>
                </a:moveTo>
                <a:lnTo>
                  <a:pt x="301053" y="460273"/>
                </a:lnTo>
                <a:lnTo>
                  <a:pt x="297649" y="450684"/>
                </a:lnTo>
                <a:lnTo>
                  <a:pt x="289763" y="428472"/>
                </a:lnTo>
                <a:lnTo>
                  <a:pt x="285686" y="416991"/>
                </a:lnTo>
                <a:lnTo>
                  <a:pt x="285102" y="416991"/>
                </a:lnTo>
                <a:lnTo>
                  <a:pt x="285102" y="450684"/>
                </a:lnTo>
                <a:lnTo>
                  <a:pt x="269989" y="450684"/>
                </a:lnTo>
                <a:lnTo>
                  <a:pt x="277418" y="428472"/>
                </a:lnTo>
                <a:lnTo>
                  <a:pt x="285102" y="450684"/>
                </a:lnTo>
                <a:lnTo>
                  <a:pt x="285102" y="416991"/>
                </a:lnTo>
                <a:lnTo>
                  <a:pt x="269748" y="416991"/>
                </a:lnTo>
                <a:lnTo>
                  <a:pt x="249516" y="473951"/>
                </a:lnTo>
                <a:lnTo>
                  <a:pt x="262255" y="473951"/>
                </a:lnTo>
                <a:lnTo>
                  <a:pt x="266827" y="460273"/>
                </a:lnTo>
                <a:lnTo>
                  <a:pt x="288480" y="460273"/>
                </a:lnTo>
                <a:lnTo>
                  <a:pt x="293217" y="473951"/>
                </a:lnTo>
                <a:lnTo>
                  <a:pt x="305917" y="473951"/>
                </a:lnTo>
                <a:close/>
              </a:path>
              <a:path w="588009" h="475615">
                <a:moveTo>
                  <a:pt x="365912" y="462470"/>
                </a:moveTo>
                <a:lnTo>
                  <a:pt x="365277" y="462661"/>
                </a:lnTo>
                <a:lnTo>
                  <a:pt x="364617" y="462737"/>
                </a:lnTo>
                <a:lnTo>
                  <a:pt x="363943" y="462711"/>
                </a:lnTo>
                <a:lnTo>
                  <a:pt x="359549" y="462711"/>
                </a:lnTo>
                <a:lnTo>
                  <a:pt x="356616" y="460095"/>
                </a:lnTo>
                <a:lnTo>
                  <a:pt x="350088" y="450697"/>
                </a:lnTo>
                <a:lnTo>
                  <a:pt x="344373" y="442429"/>
                </a:lnTo>
                <a:lnTo>
                  <a:pt x="365582" y="417055"/>
                </a:lnTo>
                <a:lnTo>
                  <a:pt x="351218" y="417055"/>
                </a:lnTo>
                <a:lnTo>
                  <a:pt x="329692" y="443572"/>
                </a:lnTo>
                <a:lnTo>
                  <a:pt x="329692" y="417055"/>
                </a:lnTo>
                <a:lnTo>
                  <a:pt x="317563" y="417055"/>
                </a:lnTo>
                <a:lnTo>
                  <a:pt x="317563" y="473925"/>
                </a:lnTo>
                <a:lnTo>
                  <a:pt x="329692" y="473925"/>
                </a:lnTo>
                <a:lnTo>
                  <a:pt x="329692" y="456260"/>
                </a:lnTo>
                <a:lnTo>
                  <a:pt x="334899" y="450113"/>
                </a:lnTo>
                <a:lnTo>
                  <a:pt x="362978" y="474256"/>
                </a:lnTo>
                <a:lnTo>
                  <a:pt x="363969" y="474256"/>
                </a:lnTo>
                <a:lnTo>
                  <a:pt x="364959" y="474078"/>
                </a:lnTo>
                <a:lnTo>
                  <a:pt x="365912" y="473760"/>
                </a:lnTo>
                <a:lnTo>
                  <a:pt x="365912" y="462470"/>
                </a:lnTo>
                <a:close/>
              </a:path>
              <a:path w="588009" h="475615">
                <a:moveTo>
                  <a:pt x="386791" y="0"/>
                </a:moveTo>
                <a:lnTo>
                  <a:pt x="348246" y="0"/>
                </a:lnTo>
                <a:lnTo>
                  <a:pt x="312623" y="5613"/>
                </a:lnTo>
                <a:lnTo>
                  <a:pt x="287172" y="21742"/>
                </a:lnTo>
                <a:lnTo>
                  <a:pt x="271907" y="47320"/>
                </a:lnTo>
                <a:lnTo>
                  <a:pt x="266814" y="81292"/>
                </a:lnTo>
                <a:lnTo>
                  <a:pt x="266814" y="359854"/>
                </a:lnTo>
                <a:lnTo>
                  <a:pt x="320560" y="359854"/>
                </a:lnTo>
                <a:lnTo>
                  <a:pt x="320560" y="144157"/>
                </a:lnTo>
                <a:lnTo>
                  <a:pt x="386791" y="144157"/>
                </a:lnTo>
                <a:lnTo>
                  <a:pt x="386791" y="97015"/>
                </a:lnTo>
                <a:lnTo>
                  <a:pt x="320560" y="97015"/>
                </a:lnTo>
                <a:lnTo>
                  <a:pt x="320560" y="74790"/>
                </a:lnTo>
                <a:lnTo>
                  <a:pt x="322656" y="63842"/>
                </a:lnTo>
                <a:lnTo>
                  <a:pt x="328485" y="55079"/>
                </a:lnTo>
                <a:lnTo>
                  <a:pt x="337261" y="49250"/>
                </a:lnTo>
                <a:lnTo>
                  <a:pt x="348234" y="47142"/>
                </a:lnTo>
                <a:lnTo>
                  <a:pt x="386791" y="47142"/>
                </a:lnTo>
                <a:lnTo>
                  <a:pt x="386791" y="0"/>
                </a:lnTo>
                <a:close/>
              </a:path>
              <a:path w="588009" h="475615">
                <a:moveTo>
                  <a:pt x="427951" y="462483"/>
                </a:moveTo>
                <a:lnTo>
                  <a:pt x="427316" y="462648"/>
                </a:lnTo>
                <a:lnTo>
                  <a:pt x="426631" y="462737"/>
                </a:lnTo>
                <a:lnTo>
                  <a:pt x="425945" y="462711"/>
                </a:lnTo>
                <a:lnTo>
                  <a:pt x="421678" y="462711"/>
                </a:lnTo>
                <a:lnTo>
                  <a:pt x="417664" y="460908"/>
                </a:lnTo>
                <a:lnTo>
                  <a:pt x="413499" y="452983"/>
                </a:lnTo>
                <a:lnTo>
                  <a:pt x="412597" y="451256"/>
                </a:lnTo>
                <a:lnTo>
                  <a:pt x="420941" y="449541"/>
                </a:lnTo>
                <a:lnTo>
                  <a:pt x="426021" y="443903"/>
                </a:lnTo>
                <a:lnTo>
                  <a:pt x="426021" y="442506"/>
                </a:lnTo>
                <a:lnTo>
                  <a:pt x="426021" y="435140"/>
                </a:lnTo>
                <a:lnTo>
                  <a:pt x="424535" y="427609"/>
                </a:lnTo>
                <a:lnTo>
                  <a:pt x="420293" y="421830"/>
                </a:lnTo>
                <a:lnTo>
                  <a:pt x="413791" y="418287"/>
                </a:lnTo>
                <a:lnTo>
                  <a:pt x="413245" y="418211"/>
                </a:lnTo>
                <a:lnTo>
                  <a:pt x="413245" y="430301"/>
                </a:lnTo>
                <a:lnTo>
                  <a:pt x="413245" y="439801"/>
                </a:lnTo>
                <a:lnTo>
                  <a:pt x="410222" y="442506"/>
                </a:lnTo>
                <a:lnTo>
                  <a:pt x="392137" y="442506"/>
                </a:lnTo>
                <a:lnTo>
                  <a:pt x="392099" y="427609"/>
                </a:lnTo>
                <a:lnTo>
                  <a:pt x="410222" y="427609"/>
                </a:lnTo>
                <a:lnTo>
                  <a:pt x="413245" y="430301"/>
                </a:lnTo>
                <a:lnTo>
                  <a:pt x="413245" y="418211"/>
                </a:lnTo>
                <a:lnTo>
                  <a:pt x="405472" y="417055"/>
                </a:lnTo>
                <a:lnTo>
                  <a:pt x="379933" y="417055"/>
                </a:lnTo>
                <a:lnTo>
                  <a:pt x="379933" y="473913"/>
                </a:lnTo>
                <a:lnTo>
                  <a:pt x="392099" y="473913"/>
                </a:lnTo>
                <a:lnTo>
                  <a:pt x="392099" y="452983"/>
                </a:lnTo>
                <a:lnTo>
                  <a:pt x="399783" y="452983"/>
                </a:lnTo>
                <a:lnTo>
                  <a:pt x="425627" y="474281"/>
                </a:lnTo>
                <a:lnTo>
                  <a:pt x="426808" y="474116"/>
                </a:lnTo>
                <a:lnTo>
                  <a:pt x="427951" y="473760"/>
                </a:lnTo>
                <a:lnTo>
                  <a:pt x="427951" y="462737"/>
                </a:lnTo>
                <a:lnTo>
                  <a:pt x="427951" y="462483"/>
                </a:lnTo>
                <a:close/>
              </a:path>
              <a:path w="588009" h="475615">
                <a:moveTo>
                  <a:pt x="427990" y="462470"/>
                </a:moveTo>
                <a:close/>
              </a:path>
              <a:path w="588009" h="475615">
                <a:moveTo>
                  <a:pt x="454240" y="417055"/>
                </a:moveTo>
                <a:lnTo>
                  <a:pt x="442010" y="417055"/>
                </a:lnTo>
                <a:lnTo>
                  <a:pt x="442010" y="473951"/>
                </a:lnTo>
                <a:lnTo>
                  <a:pt x="454240" y="473951"/>
                </a:lnTo>
                <a:lnTo>
                  <a:pt x="454240" y="417055"/>
                </a:lnTo>
                <a:close/>
              </a:path>
              <a:path w="588009" h="475615">
                <a:moveTo>
                  <a:pt x="519303" y="417055"/>
                </a:moveTo>
                <a:lnTo>
                  <a:pt x="507542" y="417055"/>
                </a:lnTo>
                <a:lnTo>
                  <a:pt x="507542" y="455295"/>
                </a:lnTo>
                <a:lnTo>
                  <a:pt x="481952" y="417055"/>
                </a:lnTo>
                <a:lnTo>
                  <a:pt x="469760" y="417055"/>
                </a:lnTo>
                <a:lnTo>
                  <a:pt x="469760" y="473951"/>
                </a:lnTo>
                <a:lnTo>
                  <a:pt x="481545" y="473951"/>
                </a:lnTo>
                <a:lnTo>
                  <a:pt x="481545" y="435800"/>
                </a:lnTo>
                <a:lnTo>
                  <a:pt x="507047" y="473951"/>
                </a:lnTo>
                <a:lnTo>
                  <a:pt x="519303" y="473951"/>
                </a:lnTo>
                <a:lnTo>
                  <a:pt x="519303" y="417055"/>
                </a:lnTo>
                <a:close/>
              </a:path>
              <a:path w="588009" h="475615">
                <a:moveTo>
                  <a:pt x="587946" y="442429"/>
                </a:moveTo>
                <a:lnTo>
                  <a:pt x="559955" y="442429"/>
                </a:lnTo>
                <a:lnTo>
                  <a:pt x="559955" y="452107"/>
                </a:lnTo>
                <a:lnTo>
                  <a:pt x="576173" y="452107"/>
                </a:lnTo>
                <a:lnTo>
                  <a:pt x="575195" y="459727"/>
                </a:lnTo>
                <a:lnTo>
                  <a:pt x="568642" y="464400"/>
                </a:lnTo>
                <a:lnTo>
                  <a:pt x="550862" y="464400"/>
                </a:lnTo>
                <a:lnTo>
                  <a:pt x="543420" y="457428"/>
                </a:lnTo>
                <a:lnTo>
                  <a:pt x="543420" y="434390"/>
                </a:lnTo>
                <a:lnTo>
                  <a:pt x="550214" y="426770"/>
                </a:lnTo>
                <a:lnTo>
                  <a:pt x="566356" y="426770"/>
                </a:lnTo>
                <a:lnTo>
                  <a:pt x="571512" y="430377"/>
                </a:lnTo>
                <a:lnTo>
                  <a:pt x="573316" y="437756"/>
                </a:lnTo>
                <a:lnTo>
                  <a:pt x="585673" y="434555"/>
                </a:lnTo>
                <a:lnTo>
                  <a:pt x="582396" y="426593"/>
                </a:lnTo>
                <a:lnTo>
                  <a:pt x="576846" y="420725"/>
                </a:lnTo>
                <a:lnTo>
                  <a:pt x="569252" y="417106"/>
                </a:lnTo>
                <a:lnTo>
                  <a:pt x="559803" y="415861"/>
                </a:lnTo>
                <a:lnTo>
                  <a:pt x="548170" y="418084"/>
                </a:lnTo>
                <a:lnTo>
                  <a:pt x="538924" y="424243"/>
                </a:lnTo>
                <a:lnTo>
                  <a:pt x="532841" y="433641"/>
                </a:lnTo>
                <a:lnTo>
                  <a:pt x="530644" y="445554"/>
                </a:lnTo>
                <a:lnTo>
                  <a:pt x="532714" y="457606"/>
                </a:lnTo>
                <a:lnTo>
                  <a:pt x="538441" y="466953"/>
                </a:lnTo>
                <a:lnTo>
                  <a:pt x="547166" y="472998"/>
                </a:lnTo>
                <a:lnTo>
                  <a:pt x="558165" y="475145"/>
                </a:lnTo>
                <a:lnTo>
                  <a:pt x="566724" y="475145"/>
                </a:lnTo>
                <a:lnTo>
                  <a:pt x="573227" y="472122"/>
                </a:lnTo>
                <a:lnTo>
                  <a:pt x="576910" y="465061"/>
                </a:lnTo>
                <a:lnTo>
                  <a:pt x="576910" y="474002"/>
                </a:lnTo>
                <a:lnTo>
                  <a:pt x="587946" y="474002"/>
                </a:lnTo>
                <a:lnTo>
                  <a:pt x="587946" y="442429"/>
                </a:lnTo>
                <a:close/>
              </a:path>
              <a:path w="588009" h="475615">
                <a:moveTo>
                  <a:pt x="587946" y="189014"/>
                </a:moveTo>
                <a:lnTo>
                  <a:pt x="582777" y="151726"/>
                </a:lnTo>
                <a:lnTo>
                  <a:pt x="566153" y="122580"/>
                </a:lnTo>
                <a:lnTo>
                  <a:pt x="536397" y="103593"/>
                </a:lnTo>
                <a:lnTo>
                  <a:pt x="491832" y="96812"/>
                </a:lnTo>
                <a:lnTo>
                  <a:pt x="425221" y="96812"/>
                </a:lnTo>
                <a:lnTo>
                  <a:pt x="425221" y="144005"/>
                </a:lnTo>
                <a:lnTo>
                  <a:pt x="498348" y="144005"/>
                </a:lnTo>
                <a:lnTo>
                  <a:pt x="514032" y="146202"/>
                </a:lnTo>
                <a:lnTo>
                  <a:pt x="525233" y="152209"/>
                </a:lnTo>
                <a:lnTo>
                  <a:pt x="531952" y="161163"/>
                </a:lnTo>
                <a:lnTo>
                  <a:pt x="534187" y="172199"/>
                </a:lnTo>
                <a:lnTo>
                  <a:pt x="534187" y="172339"/>
                </a:lnTo>
                <a:lnTo>
                  <a:pt x="534187" y="232473"/>
                </a:lnTo>
                <a:lnTo>
                  <a:pt x="534187" y="314337"/>
                </a:lnTo>
                <a:lnTo>
                  <a:pt x="455993" y="314337"/>
                </a:lnTo>
                <a:lnTo>
                  <a:pt x="437311" y="311556"/>
                </a:lnTo>
                <a:lnTo>
                  <a:pt x="424294" y="304241"/>
                </a:lnTo>
                <a:lnTo>
                  <a:pt x="416661" y="293979"/>
                </a:lnTo>
                <a:lnTo>
                  <a:pt x="414172" y="282346"/>
                </a:lnTo>
                <a:lnTo>
                  <a:pt x="416115" y="270154"/>
                </a:lnTo>
                <a:lnTo>
                  <a:pt x="422389" y="260451"/>
                </a:lnTo>
                <a:lnTo>
                  <a:pt x="433654" y="253288"/>
                </a:lnTo>
                <a:lnTo>
                  <a:pt x="450557" y="248716"/>
                </a:lnTo>
                <a:lnTo>
                  <a:pt x="510298" y="241668"/>
                </a:lnTo>
                <a:lnTo>
                  <a:pt x="517855" y="240512"/>
                </a:lnTo>
                <a:lnTo>
                  <a:pt x="524687" y="238658"/>
                </a:lnTo>
                <a:lnTo>
                  <a:pt x="530301" y="236016"/>
                </a:lnTo>
                <a:lnTo>
                  <a:pt x="534187" y="232473"/>
                </a:lnTo>
                <a:lnTo>
                  <a:pt x="534187" y="172339"/>
                </a:lnTo>
                <a:lnTo>
                  <a:pt x="532193" y="182943"/>
                </a:lnTo>
                <a:lnTo>
                  <a:pt x="526211" y="191389"/>
                </a:lnTo>
                <a:lnTo>
                  <a:pt x="516343" y="197294"/>
                </a:lnTo>
                <a:lnTo>
                  <a:pt x="502716" y="200406"/>
                </a:lnTo>
                <a:lnTo>
                  <a:pt x="436981" y="208000"/>
                </a:lnTo>
                <a:lnTo>
                  <a:pt x="404228" y="217119"/>
                </a:lnTo>
                <a:lnTo>
                  <a:pt x="379831" y="233349"/>
                </a:lnTo>
                <a:lnTo>
                  <a:pt x="364591" y="255892"/>
                </a:lnTo>
                <a:lnTo>
                  <a:pt x="359333" y="283933"/>
                </a:lnTo>
                <a:lnTo>
                  <a:pt x="365874" y="313639"/>
                </a:lnTo>
                <a:lnTo>
                  <a:pt x="383971" y="337756"/>
                </a:lnTo>
                <a:lnTo>
                  <a:pt x="411340" y="353949"/>
                </a:lnTo>
                <a:lnTo>
                  <a:pt x="445681" y="359854"/>
                </a:lnTo>
                <a:lnTo>
                  <a:pt x="587946" y="359854"/>
                </a:lnTo>
                <a:lnTo>
                  <a:pt x="587946" y="314337"/>
                </a:lnTo>
                <a:lnTo>
                  <a:pt x="587946" y="232473"/>
                </a:lnTo>
                <a:lnTo>
                  <a:pt x="587946" y="189014"/>
                </a:lnTo>
                <a:close/>
              </a:path>
            </a:pathLst>
          </a:custGeom>
          <a:solidFill>
            <a:srgbClr val="0206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227643" y="466577"/>
            <a:ext cx="10363200" cy="144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5" dirty="0"/>
              <a:t>Tack</a:t>
            </a:r>
            <a:r>
              <a:rPr spc="-114" dirty="0"/>
              <a:t> </a:t>
            </a:r>
            <a:r>
              <a:rPr dirty="0"/>
              <a:t>för</a:t>
            </a:r>
            <a:r>
              <a:rPr spc="-114" dirty="0"/>
              <a:t> </a:t>
            </a:r>
            <a:r>
              <a:rPr spc="-20" dirty="0"/>
              <a:t>mig!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0600" y="2438400"/>
            <a:ext cx="5105400" cy="17761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Kundcenter</a:t>
            </a:r>
            <a:r>
              <a:rPr sz="2000" spc="-45" dirty="0">
                <a:solidFill>
                  <a:srgbClr val="020678"/>
                </a:solidFill>
                <a:latin typeface="Arial"/>
                <a:cs typeface="Arial"/>
              </a:rPr>
              <a:t> </a:t>
            </a:r>
            <a:r>
              <a:rPr lang="sv-SE" sz="2000" spc="-45" dirty="0">
                <a:solidFill>
                  <a:srgbClr val="020678"/>
                </a:solidFill>
                <a:latin typeface="Arial"/>
                <a:cs typeface="Arial"/>
              </a:rPr>
              <a:t>telefonnummer</a:t>
            </a: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:</a:t>
            </a:r>
            <a:r>
              <a:rPr sz="2000" spc="-30" dirty="0">
                <a:solidFill>
                  <a:srgbClr val="02067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0771</a:t>
            </a:r>
            <a:r>
              <a:rPr lang="sv-SE" sz="2000" dirty="0">
                <a:solidFill>
                  <a:srgbClr val="02067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-</a:t>
            </a:r>
            <a:r>
              <a:rPr sz="2000" spc="-40" dirty="0">
                <a:solidFill>
                  <a:srgbClr val="02067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88</a:t>
            </a:r>
            <a:r>
              <a:rPr lang="sv-SE" sz="2000" dirty="0">
                <a:solidFill>
                  <a:srgbClr val="020678"/>
                </a:solidFill>
                <a:latin typeface="Arial"/>
                <a:cs typeface="Arial"/>
              </a:rPr>
              <a:t> 00 99</a:t>
            </a:r>
            <a:endParaRPr sz="2000" dirty="0">
              <a:latin typeface="Arial"/>
              <a:cs typeface="Arial"/>
            </a:endParaRPr>
          </a:p>
          <a:p>
            <a:pPr marL="12700" marR="5080" indent="-635">
              <a:lnSpc>
                <a:spcPct val="165000"/>
              </a:lnSpc>
            </a:pPr>
            <a:r>
              <a:rPr sz="2000" spc="-10" dirty="0">
                <a:solidFill>
                  <a:srgbClr val="020678"/>
                </a:solidFill>
                <a:latin typeface="Arial"/>
                <a:cs typeface="Arial"/>
              </a:rPr>
              <a:t>E-</a:t>
            </a:r>
            <a:r>
              <a:rPr sz="2000" dirty="0">
                <a:solidFill>
                  <a:srgbClr val="020678"/>
                </a:solidFill>
                <a:latin typeface="Arial"/>
                <a:cs typeface="Arial"/>
              </a:rPr>
              <a:t>post:</a:t>
            </a:r>
            <a:r>
              <a:rPr sz="2000" spc="-30" dirty="0">
                <a:solidFill>
                  <a:srgbClr val="020678"/>
                </a:solidFill>
                <a:latin typeface="Arial"/>
                <a:cs typeface="Arial"/>
              </a:rPr>
              <a:t> </a:t>
            </a:r>
            <a:r>
              <a:rPr sz="2000" u="sng" spc="-10" dirty="0">
                <a:solidFill>
                  <a:srgbClr val="003BD2"/>
                </a:solidFill>
                <a:uFill>
                  <a:solidFill>
                    <a:srgbClr val="003BD2"/>
                  </a:solidFill>
                </a:uFill>
                <a:latin typeface="Arial"/>
                <a:cs typeface="Arial"/>
                <a:hlinkClick r:id="rId2"/>
              </a:rPr>
              <a:t>Kundcenter@afaforsakring.se</a:t>
            </a:r>
            <a:r>
              <a:rPr sz="2000" spc="-10" dirty="0">
                <a:solidFill>
                  <a:srgbClr val="003BD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20678"/>
                </a:solidFill>
                <a:latin typeface="Arial"/>
                <a:cs typeface="Arial"/>
              </a:rPr>
              <a:t>Facebook.se/afaforsakring </a:t>
            </a:r>
            <a:r>
              <a:rPr sz="2000" u="sng" spc="-10" dirty="0">
                <a:solidFill>
                  <a:srgbClr val="003BD2"/>
                </a:solidFill>
                <a:uFill>
                  <a:solidFill>
                    <a:srgbClr val="003BD2"/>
                  </a:solidFill>
                </a:uFill>
                <a:latin typeface="Arial"/>
                <a:cs typeface="Arial"/>
                <a:hlinkClick r:id="rId3"/>
              </a:rPr>
              <a:t>www.afaforsakring.se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92736" y="6187155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20678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D8C961-CA33-D189-D855-178F153A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9067800" cy="368668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413D364-F804-3303-DDE1-1498BF32D10D}"/>
              </a:ext>
            </a:extLst>
          </p:cNvPr>
          <p:cNvSpPr txBox="1"/>
          <p:nvPr/>
        </p:nvSpPr>
        <p:spPr>
          <a:xfrm>
            <a:off x="1752600" y="457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tx2">
                    <a:lumMod val="75000"/>
                  </a:schemeClr>
                </a:solidFill>
              </a:rPr>
              <a:t>Hur det ser ut på </a:t>
            </a:r>
            <a:r>
              <a:rPr lang="sv-SE" sz="2800" dirty="0">
                <a:solidFill>
                  <a:schemeClr val="accent6">
                    <a:lumMod val="75000"/>
                  </a:schemeClr>
                </a:solidFill>
              </a:rPr>
              <a:t>”Mina sidor” </a:t>
            </a:r>
            <a:r>
              <a:rPr lang="sv-SE" sz="2800" b="1" dirty="0">
                <a:solidFill>
                  <a:schemeClr val="tx2">
                    <a:lumMod val="75000"/>
                  </a:schemeClr>
                </a:solidFill>
              </a:rPr>
              <a:t>vid inloggat läge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28389DF-9FDE-003E-28D0-A2040139F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442495"/>
            <a:ext cx="7754432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8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14A4624-33ED-83CA-E17E-ED23CC338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663" y="0"/>
            <a:ext cx="6114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3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1965873-FA76-58A8-8DA8-70A941D30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88"/>
            <a:ext cx="813226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5096BD0-EB9B-7C62-3299-A616D59A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86" y="0"/>
            <a:ext cx="782962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BD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66</Words>
  <Application>Microsoft Office PowerPoint</Application>
  <PresentationFormat>Bredbild</PresentationFormat>
  <Paragraphs>15</Paragraphs>
  <Slides>41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Digital anmälan</vt:lpstr>
      <vt:lpstr>Hur kan man anmäla till oss?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mig!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Robert Yazirlioglu</dc:creator>
  <cp:lastModifiedBy>Helena Danielsson</cp:lastModifiedBy>
  <cp:revision>4</cp:revision>
  <dcterms:created xsi:type="dcterms:W3CDTF">2024-04-04T06:15:20Z</dcterms:created>
  <dcterms:modified xsi:type="dcterms:W3CDTF">2025-09-19T12:46:12Z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0x010100FCE2F5F4464B614EBB25F3696A084092</vt:lpwstr>
  </property>
  <property fmtid="{D5CDD505-2E9C-101B-9397-08002B2CF9AE}" pid="3" name="Created">
    <vt:filetime>2024-02-29T00:00:00Z</vt:filetime>
  </property>
  <property fmtid="{D5CDD505-2E9C-101B-9397-08002B2CF9AE}" pid="4" name="Creator">
    <vt:lpwstr>Acrobat PDFMaker 23 för PowerPoint</vt:lpwstr>
  </property>
  <property fmtid="{D5CDD505-2E9C-101B-9397-08002B2CF9AE}" pid="5" name="LastSaved">
    <vt:filetime>2024-04-04T00:00:00Z</vt:filetime>
  </property>
  <property fmtid="{D5CDD505-2E9C-101B-9397-08002B2CF9AE}" pid="6" name="Order">
    <vt:lpwstr>32000</vt:lpwstr>
  </property>
  <property fmtid="{D5CDD505-2E9C-101B-9397-08002B2CF9AE}" pid="7" name="Producer">
    <vt:lpwstr>Adobe PDF Library 23.3.60</vt:lpwstr>
  </property>
</Properties>
</file>