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305" r:id="rId7"/>
    <p:sldId id="306" r:id="rId8"/>
    <p:sldId id="261" r:id="rId9"/>
    <p:sldId id="302" r:id="rId10"/>
    <p:sldId id="30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91" r:id="rId21"/>
    <p:sldId id="271" r:id="rId22"/>
    <p:sldId id="272" r:id="rId23"/>
    <p:sldId id="286" r:id="rId24"/>
    <p:sldId id="273" r:id="rId25"/>
    <p:sldId id="274" r:id="rId26"/>
    <p:sldId id="275" r:id="rId27"/>
    <p:sldId id="276" r:id="rId28"/>
    <p:sldId id="277" r:id="rId29"/>
    <p:sldId id="279" r:id="rId30"/>
    <p:sldId id="284" r:id="rId31"/>
    <p:sldId id="292" r:id="rId32"/>
    <p:sldId id="281" r:id="rId33"/>
    <p:sldId id="288" r:id="rId34"/>
    <p:sldId id="289" r:id="rId35"/>
    <p:sldId id="299" r:id="rId36"/>
    <p:sldId id="298" r:id="rId37"/>
    <p:sldId id="300" r:id="rId38"/>
    <p:sldId id="301" r:id="rId39"/>
    <p:sldId id="294" r:id="rId40"/>
    <p:sldId id="296" r:id="rId41"/>
    <p:sldId id="295" r:id="rId42"/>
    <p:sldId id="297" r:id="rId43"/>
    <p:sldId id="278" r:id="rId44"/>
    <p:sldId id="259" r:id="rId45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2B123-3285-4F68-B03F-5C570ED7F067}" v="12" dt="2025-11-25T11:56:37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487" autoAdjust="0"/>
  </p:normalViewPr>
  <p:slideViewPr>
    <p:cSldViewPr snapToGrid="0">
      <p:cViewPr varScale="1">
        <p:scale>
          <a:sx n="102" d="100"/>
          <a:sy n="102" d="100"/>
        </p:scale>
        <p:origin x="24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2026-02-18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2026-02-18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34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93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512459"/>
            <a:ext cx="10914062" cy="1303229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070747"/>
            <a:ext cx="7191378" cy="1303229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2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B7A0EC59-F611-44C8-A4E7-9427A9E89F09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för illustration,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D86DD2-90EE-4704-914F-3254735A700C}" type="datetime1">
              <a:rPr lang="sv-SE" smtClean="0"/>
              <a:pPr/>
              <a:t>2026-02-18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351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utfallande foto, rubrik up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tshållare för bild 25">
            <a:extLst>
              <a:ext uri="{FF2B5EF4-FFF2-40B4-BE49-F238E27FC236}">
                <a16:creationId xmlns:a16="http://schemas.microsoft.com/office/drawing/2014/main" id="{94043D4B-FE0E-78FB-43B9-E3A0CA230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BA1246-D123-4334-A99C-946C222913EF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4" name="Platshållare för text 8">
            <a:extLst>
              <a:ext uri="{FF2B5EF4-FFF2-40B4-BE49-F238E27FC236}">
                <a16:creationId xmlns:a16="http://schemas.microsoft.com/office/drawing/2014/main" id="{FB4CA2E1-F92D-8663-0D04-9A6A6EB02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8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utfallande foto, rubrik ne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tshållare för bild 25">
            <a:extLst>
              <a:ext uri="{FF2B5EF4-FFF2-40B4-BE49-F238E27FC236}">
                <a16:creationId xmlns:a16="http://schemas.microsoft.com/office/drawing/2014/main" id="{94043D4B-FE0E-78FB-43B9-E3A0CA230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635136"/>
            <a:ext cx="4325813" cy="3911459"/>
          </a:xfrm>
        </p:spPr>
        <p:txBody>
          <a:bodyPr anchor="b" anchorCtr="0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6858000"/>
            <a:ext cx="1620838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21BA1246-D123-4334-A99C-946C222913EF}" type="datetime1">
              <a:rPr lang="sv-SE" smtClean="0"/>
              <a:pPr/>
              <a:t>2026-02-18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sv-SE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4" name="Platshållare för text 8">
            <a:extLst>
              <a:ext uri="{FF2B5EF4-FFF2-40B4-BE49-F238E27FC236}">
                <a16:creationId xmlns:a16="http://schemas.microsoft.com/office/drawing/2014/main" id="{FB4CA2E1-F92D-8663-0D04-9A6A6EB02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783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foto i hjär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79BDCF-DAAF-4458-ACED-D290263B3782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7" name="Platshållare för bild 36">
            <a:extLst>
              <a:ext uri="{FF2B5EF4-FFF2-40B4-BE49-F238E27FC236}">
                <a16:creationId xmlns:a16="http://schemas.microsoft.com/office/drawing/2014/main" id="{9D9BF50E-273F-F760-998A-F4F1B1B417E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white">
          <a:xfrm>
            <a:off x="5974230" y="886129"/>
            <a:ext cx="5114225" cy="5155799"/>
          </a:xfrm>
          <a:custGeom>
            <a:avLst/>
            <a:gdLst>
              <a:gd name="connsiteX0" fmla="*/ 3570978 w 5272183"/>
              <a:gd name="connsiteY0" fmla="*/ 0 h 5272106"/>
              <a:gd name="connsiteX1" fmla="*/ 3571173 w 5272183"/>
              <a:gd name="connsiteY1" fmla="*/ 0 h 5272106"/>
              <a:gd name="connsiteX2" fmla="*/ 4773828 w 5272183"/>
              <a:gd name="connsiteY2" fmla="*/ 498118 h 5272106"/>
              <a:gd name="connsiteX3" fmla="*/ 4773745 w 5272183"/>
              <a:gd name="connsiteY3" fmla="*/ 498174 h 5272106"/>
              <a:gd name="connsiteX4" fmla="*/ 4774078 w 5272183"/>
              <a:gd name="connsiteY4" fmla="*/ 498479 h 5272106"/>
              <a:gd name="connsiteX5" fmla="*/ 5272183 w 5272183"/>
              <a:gd name="connsiteY5" fmla="*/ 1700934 h 5272106"/>
              <a:gd name="connsiteX6" fmla="*/ 5272183 w 5272183"/>
              <a:gd name="connsiteY6" fmla="*/ 1701184 h 5272106"/>
              <a:gd name="connsiteX7" fmla="*/ 5272128 w 5272183"/>
              <a:gd name="connsiteY7" fmla="*/ 1701461 h 5272106"/>
              <a:gd name="connsiteX8" fmla="*/ 5272128 w 5272183"/>
              <a:gd name="connsiteY8" fmla="*/ 5272106 h 5272106"/>
              <a:gd name="connsiteX9" fmla="*/ 1241908 w 5272183"/>
              <a:gd name="connsiteY9" fmla="*/ 5272106 h 5272106"/>
              <a:gd name="connsiteX10" fmla="*/ 453554 w 5272183"/>
              <a:gd name="connsiteY10" fmla="*/ 4816989 h 5272106"/>
              <a:gd name="connsiteX11" fmla="*/ 0 w 5272183"/>
              <a:gd name="connsiteY11" fmla="*/ 4031379 h 5272106"/>
              <a:gd name="connsiteX12" fmla="*/ 0 w 5272183"/>
              <a:gd name="connsiteY12" fmla="*/ 3114308 h 5272106"/>
              <a:gd name="connsiteX13" fmla="*/ 453554 w 5272183"/>
              <a:gd name="connsiteY13" fmla="*/ 2328740 h 5272106"/>
              <a:gd name="connsiteX14" fmla="*/ 1242326 w 5272183"/>
              <a:gd name="connsiteY14" fmla="*/ 1873323 h 5272106"/>
              <a:gd name="connsiteX15" fmla="*/ 1550397 w 5272183"/>
              <a:gd name="connsiteY15" fmla="*/ 1873323 h 5272106"/>
              <a:gd name="connsiteX16" fmla="*/ 1868305 w 5272183"/>
              <a:gd name="connsiteY16" fmla="*/ 1873323 h 5272106"/>
              <a:gd name="connsiteX17" fmla="*/ 1871520 w 5272183"/>
              <a:gd name="connsiteY17" fmla="*/ 1873463 h 5272106"/>
              <a:gd name="connsiteX18" fmla="*/ 1871520 w 5272183"/>
              <a:gd name="connsiteY18" fmla="*/ 1873074 h 5272106"/>
              <a:gd name="connsiteX19" fmla="*/ 3518849 w 5272183"/>
              <a:gd name="connsiteY19" fmla="*/ 3520381 h 5272106"/>
              <a:gd name="connsiteX20" fmla="*/ 1871604 w 5272183"/>
              <a:gd name="connsiteY20" fmla="*/ 1873074 h 5272106"/>
              <a:gd name="connsiteX21" fmla="*/ 1869940 w 5272183"/>
              <a:gd name="connsiteY21" fmla="*/ 1701072 h 5272106"/>
              <a:gd name="connsiteX22" fmla="*/ 2368130 w 5272183"/>
              <a:gd name="connsiteY22" fmla="*/ 498284 h 5272106"/>
              <a:gd name="connsiteX23" fmla="*/ 2368240 w 5272183"/>
              <a:gd name="connsiteY23" fmla="*/ 498174 h 5272106"/>
              <a:gd name="connsiteX24" fmla="*/ 3570978 w 5272183"/>
              <a:gd name="connsiteY24" fmla="*/ 0 h 527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72183" h="5272106">
                <a:moveTo>
                  <a:pt x="3570978" y="0"/>
                </a:moveTo>
                <a:lnTo>
                  <a:pt x="3571173" y="0"/>
                </a:lnTo>
                <a:cubicBezTo>
                  <a:pt x="4040816" y="55"/>
                  <a:pt x="4466007" y="190357"/>
                  <a:pt x="4773828" y="498118"/>
                </a:cubicBezTo>
                <a:lnTo>
                  <a:pt x="4773745" y="498174"/>
                </a:lnTo>
                <a:lnTo>
                  <a:pt x="4774078" y="498479"/>
                </a:lnTo>
                <a:cubicBezTo>
                  <a:pt x="5081760" y="806240"/>
                  <a:pt x="5272128" y="1231348"/>
                  <a:pt x="5272183" y="1700934"/>
                </a:cubicBezTo>
                <a:cubicBezTo>
                  <a:pt x="5272183" y="1701017"/>
                  <a:pt x="5272183" y="1701129"/>
                  <a:pt x="5272183" y="1701184"/>
                </a:cubicBezTo>
                <a:cubicBezTo>
                  <a:pt x="5272183" y="1701267"/>
                  <a:pt x="5272128" y="1701461"/>
                  <a:pt x="5272128" y="1701461"/>
                </a:cubicBezTo>
                <a:lnTo>
                  <a:pt x="5272128" y="5272106"/>
                </a:lnTo>
                <a:lnTo>
                  <a:pt x="1241908" y="5272106"/>
                </a:lnTo>
                <a:lnTo>
                  <a:pt x="453554" y="4816989"/>
                </a:lnTo>
                <a:lnTo>
                  <a:pt x="0" y="4031379"/>
                </a:lnTo>
                <a:lnTo>
                  <a:pt x="0" y="3114308"/>
                </a:lnTo>
                <a:lnTo>
                  <a:pt x="453554" y="2328740"/>
                </a:lnTo>
                <a:lnTo>
                  <a:pt x="1242326" y="1873323"/>
                </a:lnTo>
                <a:lnTo>
                  <a:pt x="1550397" y="1873323"/>
                </a:lnTo>
                <a:lnTo>
                  <a:pt x="1868305" y="1873323"/>
                </a:lnTo>
                <a:lnTo>
                  <a:pt x="1871520" y="1873463"/>
                </a:lnTo>
                <a:lnTo>
                  <a:pt x="1871520" y="1873074"/>
                </a:lnTo>
                <a:lnTo>
                  <a:pt x="3518849" y="3520381"/>
                </a:lnTo>
                <a:lnTo>
                  <a:pt x="1871604" y="1873074"/>
                </a:lnTo>
                <a:lnTo>
                  <a:pt x="1869940" y="1701072"/>
                </a:lnTo>
                <a:cubicBezTo>
                  <a:pt x="1869940" y="1231348"/>
                  <a:pt x="2060309" y="806101"/>
                  <a:pt x="2368130" y="498284"/>
                </a:cubicBezTo>
                <a:lnTo>
                  <a:pt x="2368240" y="498174"/>
                </a:lnTo>
                <a:cubicBezTo>
                  <a:pt x="2676062" y="190357"/>
                  <a:pt x="3101307" y="0"/>
                  <a:pt x="357097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r>
              <a:rPr lang="sv-SE" dirty="0"/>
              <a:t> </a:t>
            </a:r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DF51B4B9-B6BD-70AA-4CAD-9DA9D13EB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4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396108"/>
            <a:ext cx="5955349" cy="1428003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19844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45131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D3F7C53D-64EA-4596-9DBC-0F56ADD3E667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pic>
        <p:nvPicPr>
          <p:cNvPr id="2" name="Bild 7">
            <a:extLst>
              <a:ext uri="{FF2B5EF4-FFF2-40B4-BE49-F238E27FC236}">
                <a16:creationId xmlns:a16="http://schemas.microsoft.com/office/drawing/2014/main" id="{59CE3BB1-A49F-AE39-8892-D4966D6F4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umrerad med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49388"/>
            <a:ext cx="6118211" cy="4518023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8D404EF-65EA-42C1-9A8F-700B80FA0CDD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rerad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49387"/>
            <a:ext cx="6118211" cy="4518000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B70AF33-88E9-496B-8AB5-5987E7B58CB2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365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klockslag med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2" y="1449388"/>
            <a:ext cx="6118211" cy="4518000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 dirty="0"/>
              <a:t>09.00–09.30 	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1AC3A36-D71D-48CD-9EF2-FA5769B27D98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6118210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49388"/>
            <a:ext cx="6118211" cy="4518000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51D7565-1D3B-4367-A98A-3D0F785CDCF6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152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8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3A15634-029A-4C48-B315-0CB45FEF6568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33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stor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10" y="766764"/>
            <a:ext cx="9396580" cy="2138668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7000" spc="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593649"/>
            <a:ext cx="7191378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spc="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43D46DBF-C7E0-44E1-81B6-92045CC5F8D2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3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, klar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bg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834C6-C38B-422E-AC64-878BD7382672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9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, mörkgrön">
    <p:bg>
      <p:bgPr>
        <a:solidFill>
          <a:srgbClr val="005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76C3EBE-D66C-4C04-A7FB-1BBB632A6D99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06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, mellan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0E4338-B048-41D8-9FF5-6EDDDD160E37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06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, pastellgrö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9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070746"/>
            <a:ext cx="7191377" cy="1303230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85BADC29-591E-DB93-D2EF-B689438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6DD434-BC33-416A-99E3-E36B6DA67D8B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1CC8CD3-45CF-20B6-5629-1948DDDF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7C16BE4-E240-2033-F900-1F62F67E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25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3E632-5021-85AE-5F27-855869C0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9985375" cy="9026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08DF-A300-4B82-825D-1525CD979071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14DC3-4EDD-6A46-1125-0A3201C3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9974261" cy="4389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D370CA-4DBB-4C3A-8519-A67B6DB5626A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D3F84-3605-2905-ED06-D2C8679E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BC62-36E8-46E6-AA4F-2851DE17ABBE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9920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5329236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77974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6799231" y="1630915"/>
            <a:ext cx="4289226" cy="4289709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2B1B-3DC8-43B8-843F-9E5843E3F54C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542412"/>
            <a:ext cx="6518275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77974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179964C-7E05-44E1-83E7-CD0334CE4073}" type="datetime1">
              <a:rPr lang="sv-SE" smtClean="0"/>
              <a:pPr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, rubrik och text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542412"/>
            <a:ext cx="6518275" cy="90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77974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0865424-A6BB-4FAE-B754-164E1625684F}" type="datetime1">
              <a:rPr lang="sv-SE" smtClean="0"/>
              <a:pPr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ett ord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710" y="1089432"/>
            <a:ext cx="9396580" cy="2136461"/>
          </a:xfrm>
        </p:spPr>
        <p:txBody>
          <a:bodyPr anchor="b" anchorCtr="0"/>
          <a:lstStyle>
            <a:lvl1pPr algn="ctr">
              <a:defRPr sz="14000" spc="-600" baseline="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272323"/>
            <a:ext cx="7191378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 spc="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CB56FB84-C556-4B26-91A9-C309717EE68F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9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542412"/>
            <a:ext cx="6518274" cy="903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77974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B39B9971-33EA-496A-AD50-7BFE2835F2AD}" type="datetime1">
              <a:rPr lang="sv-SE" smtClean="0"/>
              <a:pPr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9985375" cy="902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77974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77974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3F07-63CA-46A8-9288-8FBC781F9589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77974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77974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2EE083-8A67-4EC9-A0AA-8DB6C723BEA3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77974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77974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A256-70A2-49EB-8424-2034D2362D41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77974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77974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E49-FD0A-49C6-B385-136584AB0AA4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51CB-3B90-4D71-AD7F-13123162B83F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Video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B78012-0FD6-4446-B45B-8B37CF07C752}" type="datetime1">
              <a:rPr lang="sv-SE" smtClean="0"/>
              <a:pPr/>
              <a:t>2026-02-18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sv-SE" dirty="0">
              <a:solidFill>
                <a:schemeClr val="accent1">
                  <a:alpha val="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54DDA6-E6C3-C6C0-F9EC-2D814CBB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249812"/>
            <a:ext cx="9985375" cy="902668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1E1DFF1-74B5-BC07-E472-4BC57038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4D12-DDC5-44BB-8155-ED96605AE8E3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36C146-C308-A1B6-42F9-55749CB6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F04279-1F43-D6CC-D2F0-33E01601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ext tre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B5F3EA6-A59D-EA79-489F-C10489E7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68A0-E5D5-412F-9B62-6201CA767AD2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ext trespalt uta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B5F3EA6-A59D-EA79-489F-C10489E7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0" indent="0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8438-25FF-424C-819A-058FA73AB49E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271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512459"/>
            <a:ext cx="10914061" cy="1303230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070747"/>
            <a:ext cx="7191378" cy="1303229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643980C1-B5D1-4CF2-8FE1-62AAE3DA7249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3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ext tvåspal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930BE-2A9D-5FE0-938B-C92B92BA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25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25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47E0-14D5-427B-B8DF-BF588BBEFEB7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C27B83B2-FB5C-4601-BDA8-98DFE2E33339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DB3548-7BBE-8FDF-7A6D-0DB77031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249812"/>
            <a:ext cx="9985375" cy="902668"/>
          </a:xfrm>
        </p:spPr>
        <p:txBody>
          <a:bodyPr anchor="b" anchorCtr="0"/>
          <a:lstStyle>
            <a:lvl1pPr>
              <a:defRPr lang="sv-SE" sz="2800" b="1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0DF95D90-805B-4526-99E9-BF3F600FAB76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318A1D-EDB6-053F-CC72-F3820437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249812"/>
            <a:ext cx="9985375" cy="902668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942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96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614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19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stor,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10" y="766765"/>
            <a:ext cx="9396580" cy="2138667"/>
          </a:xfrm>
        </p:spPr>
        <p:txBody>
          <a:bodyPr anchor="b" anchorCtr="0"/>
          <a:lstStyle>
            <a:lvl1pPr algn="ctr">
              <a:lnSpc>
                <a:spcPct val="90000"/>
              </a:lnSpc>
              <a:defRPr sz="7000" spc="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2" y="3593649"/>
            <a:ext cx="7191377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9B031F7E-9B17-459E-8F42-094C15270A1E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0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ett ord,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710" y="1089432"/>
            <a:ext cx="9396580" cy="2136461"/>
          </a:xfrm>
        </p:spPr>
        <p:txBody>
          <a:bodyPr anchor="t" anchorCtr="0"/>
          <a:lstStyle>
            <a:lvl1pPr algn="ctr">
              <a:defRPr sz="14000" spc="-60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272323"/>
            <a:ext cx="7191378" cy="716646"/>
          </a:xfrm>
        </p:spPr>
        <p:txBody>
          <a:bodyPr t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sz="2800" spc="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41A3783-9B1F-0C82-B626-4209C9CC31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5865403"/>
            <a:ext cx="4305300" cy="263235"/>
          </a:xfrm>
        </p:spPr>
        <p:txBody>
          <a:bodyPr anchor="b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463925" y="6144802"/>
            <a:ext cx="126415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6858000"/>
            <a:ext cx="1620837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74CA427A-67C1-4F10-9AA6-BFB078805562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6858000"/>
            <a:ext cx="4114800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6858000"/>
            <a:ext cx="684213" cy="0"/>
          </a:xfrm>
        </p:spPr>
        <p:txBody>
          <a:bodyPr/>
          <a:lstStyle>
            <a:lvl1pPr>
              <a:defRPr sz="100">
                <a:solidFill>
                  <a:scrgbClr r="0" g="0" b="0">
                    <a:alpha val="0"/>
                  </a:sc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62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BA1246-D123-4334-A99C-946C222913EF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3">
            <a:extLst>
              <a:ext uri="{FF2B5EF4-FFF2-40B4-BE49-F238E27FC236}">
                <a16:creationId xmlns:a16="http://schemas.microsoft.com/office/drawing/2014/main" id="{BA4B5FBE-906B-93F2-517E-2BAF566F3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20277" y="-73152"/>
            <a:ext cx="6475241" cy="6876757"/>
          </a:xfrm>
          <a:prstGeom prst="rect">
            <a:avLst/>
          </a:prstGeom>
        </p:spPr>
      </p:pic>
      <p:pic>
        <p:nvPicPr>
          <p:cNvPr id="7" name="Bild 7">
            <a:extLst>
              <a:ext uri="{FF2B5EF4-FFF2-40B4-BE49-F238E27FC236}">
                <a16:creationId xmlns:a16="http://schemas.microsoft.com/office/drawing/2014/main" id="{67BA7BCA-98B2-8A5E-A6B9-8A5297C1C6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6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för illustration,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86DD2-90EE-4704-914F-3254735A700C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DF51B4B9-B6BD-70AA-4CAD-9DA9D13EB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5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för illustration, klar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96108"/>
            <a:ext cx="4325813" cy="2733675"/>
          </a:xfrm>
        </p:spPr>
        <p:txBody>
          <a:bodyPr anchor="t"/>
          <a:lstStyle>
            <a:lvl1pPr algn="l"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1" y="5940425"/>
            <a:ext cx="1620838" cy="18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86DD2-90EE-4704-914F-3254735A700C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45" name="Platshållare för text 9">
            <a:extLst>
              <a:ext uri="{FF2B5EF4-FFF2-40B4-BE49-F238E27FC236}">
                <a16:creationId xmlns:a16="http://schemas.microsoft.com/office/drawing/2014/main" id="{9D65D130-4F1D-3DBC-2CDB-09F7753F9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216650"/>
            <a:ext cx="3240000" cy="25520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DF51B4B9-B6BD-70AA-4CAD-9DA9D13EB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8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2412"/>
            <a:ext cx="9985375" cy="902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77974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8135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934D12-DDC5-44BB-8155-ED96605AE8E3}" type="datetime1">
              <a:rPr lang="sv-SE" smtClean="0"/>
              <a:t>2026-02-18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8135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8135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7" r:id="rId7"/>
    <p:sldLayoutId id="2147483716" r:id="rId8"/>
    <p:sldLayoutId id="2147483723" r:id="rId9"/>
    <p:sldLayoutId id="2147483724" r:id="rId10"/>
    <p:sldLayoutId id="2147483721" r:id="rId11"/>
    <p:sldLayoutId id="2147483722" r:id="rId12"/>
    <p:sldLayoutId id="2147483718" r:id="rId13"/>
    <p:sldLayoutId id="2147483685" r:id="rId14"/>
    <p:sldLayoutId id="2147483661" r:id="rId15"/>
    <p:sldLayoutId id="2147483708" r:id="rId16"/>
    <p:sldLayoutId id="2147483687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668" r:id="rId24"/>
    <p:sldLayoutId id="2147483691" r:id="rId25"/>
    <p:sldLayoutId id="2147483696" r:id="rId26"/>
    <p:sldLayoutId id="2147483664" r:id="rId27"/>
    <p:sldLayoutId id="2147483692" r:id="rId28"/>
    <p:sldLayoutId id="2147483665" r:id="rId29"/>
    <p:sldLayoutId id="2147483689" r:id="rId30"/>
    <p:sldLayoutId id="2147483674" r:id="rId31"/>
    <p:sldLayoutId id="2147483695" r:id="rId32"/>
    <p:sldLayoutId id="2147483666" r:id="rId33"/>
    <p:sldLayoutId id="2147483667" r:id="rId34"/>
    <p:sldLayoutId id="2147483654" r:id="rId35"/>
    <p:sldLayoutId id="2147483684" r:id="rId36"/>
    <p:sldLayoutId id="2147483658" r:id="rId37"/>
    <p:sldLayoutId id="2147483677" r:id="rId38"/>
    <p:sldLayoutId id="2147483715" r:id="rId39"/>
    <p:sldLayoutId id="2147483678" r:id="rId40"/>
    <p:sldLayoutId id="2147483671" r:id="rId41"/>
    <p:sldLayoutId id="2147483672" r:id="rId42"/>
    <p:sldLayoutId id="2147483694" r:id="rId43"/>
    <p:sldLayoutId id="2147483725" r:id="rId44"/>
    <p:sldLayoutId id="2147483726" r:id="rId45"/>
    <p:sldLayoutId id="2147483727" r:id="rId46"/>
    <p:sldLayoutId id="2147483728" r:id="rId47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105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404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0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990" userDrawn="1">
          <p15:clr>
            <a:srgbClr val="FF0000"/>
          </p15:clr>
        </p15:guide>
        <p15:guide id="20" pos="698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aforsakring.se/" TargetMode="External"/><Relationship Id="rId2" Type="http://schemas.openxmlformats.org/officeDocument/2006/relationships/hyperlink" Target="https://www.afaforsakring.se/kundtjanst/skicka-meddelande?preview=false" TargetMode="Externa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2CA29-25D1-D7CE-80C0-9F7315F4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 anmälan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CE9EFBE-CCD3-067F-26FD-19A910020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Kundcenter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29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301A5BB-85F4-8235-EA3D-E04BEA63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98" y="0"/>
            <a:ext cx="60362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47448D4-8E5A-C74E-899B-64B7FEC3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852" y="0"/>
            <a:ext cx="52022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8EA2D75-4286-711E-657F-92736625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38200"/>
            <a:ext cx="7620000" cy="48461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3344AD8-9A98-BC42-D0DD-7FAC0B42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93" y="0"/>
            <a:ext cx="6899614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C1606D3-7588-0C8E-2F9A-472928D8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93" y="0"/>
            <a:ext cx="68996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2736" y="618715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2067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07BAD7-0E1F-94A6-3CF1-E9AB321B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7391400" cy="6306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1962" y="410252"/>
            <a:ext cx="587944" cy="4751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5015E2C-BB7A-DF6C-2D24-C4D24D56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36" y="1371313"/>
            <a:ext cx="7897327" cy="4115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E2D7B4-5B30-74CA-6D69-D8D1D41D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53937"/>
            <a:ext cx="8358737" cy="41136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3C4EAC-6C8A-B3D7-BB89-18E373C6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0238"/>
            <a:ext cx="4657232" cy="65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E22CF4C-7ED4-480D-C0CB-EF54C0D5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799733"/>
            <a:ext cx="7878274" cy="52585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8637" y="378656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9797" y="306584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7918" y="214964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8958" y="255752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038AFB-44CF-E8AE-46E4-54644E3E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39" y="88582"/>
            <a:ext cx="6366322" cy="6680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50711" y="6149497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afaforsakring.se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914400" y="469108"/>
            <a:ext cx="10363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kern="1200" dirty="0">
                <a:latin typeface="Arial" panose="020B0604020202020204" pitchFamily="34" charset="0"/>
                <a:ea typeface="+mn-ea"/>
                <a:cs typeface="+mn-cs"/>
              </a:rPr>
              <a:t>Hur kan man anmäla till oss?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2702" y="1553936"/>
            <a:ext cx="7051698" cy="3124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sv-SE" sz="2000" kern="1200" dirty="0">
              <a:solidFill>
                <a:srgbClr val="020678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55600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sv-SE" sz="2000" kern="1200" dirty="0">
                <a:solidFill>
                  <a:srgbClr val="020678"/>
                </a:solidFill>
                <a:latin typeface="Arial" panose="020B0604020202020204" pitchFamily="34" charset="0"/>
                <a:ea typeface="+mn-ea"/>
                <a:cs typeface="+mn-cs"/>
              </a:rPr>
              <a:t>Vår hemsida</a:t>
            </a:r>
          </a:p>
          <a:p>
            <a:pPr marL="355600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endParaRPr sz="2000" kern="1200" dirty="0">
              <a:solidFill>
                <a:srgbClr val="020678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sz="2000" kern="1200" dirty="0">
                <a:solidFill>
                  <a:srgbClr val="020678"/>
                </a:solidFill>
                <a:latin typeface="Arial" panose="020B0604020202020204" pitchFamily="34" charset="0"/>
                <a:ea typeface="+mn-ea"/>
                <a:cs typeface="+mn-cs"/>
              </a:rPr>
              <a:t>Pappersblankett</a:t>
            </a:r>
          </a:p>
          <a:p>
            <a:pPr marL="355600" indent="-342900">
              <a:spcBef>
                <a:spcPts val="40"/>
              </a:spcBef>
              <a:buFont typeface="Arial" panose="020B0604020202020204" pitchFamily="34" charset="0"/>
              <a:buChar char="•"/>
            </a:pPr>
            <a:endParaRPr sz="2000" kern="1200" dirty="0">
              <a:solidFill>
                <a:srgbClr val="020678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sz="2000" kern="1200" dirty="0">
                <a:solidFill>
                  <a:srgbClr val="020678"/>
                </a:solidFill>
                <a:latin typeface="Arial" panose="020B0604020202020204" pitchFamily="34" charset="0"/>
                <a:ea typeface="+mn-ea"/>
                <a:cs typeface="+mn-cs"/>
              </a:rPr>
              <a:t>Ringa till oss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kern="1200" dirty="0">
                <a:solidFill>
                  <a:srgbClr val="020678"/>
                </a:solidFill>
                <a:latin typeface="Arial" panose="020B0604020202020204" pitchFamily="34" charset="0"/>
                <a:ea typeface="+mn-ea"/>
                <a:cs typeface="+mn-cs"/>
              </a:rPr>
              <a:t>Incident</a:t>
            </a:r>
            <a:r>
              <a:rPr sz="2000" kern="1200" dirty="0">
                <a:solidFill>
                  <a:srgbClr val="020678"/>
                </a:solidFill>
                <a:latin typeface="Arial" panose="020B0604020202020204" pitchFamily="34" charset="0"/>
                <a:ea typeface="+mn-ea"/>
                <a:cs typeface="+mn-cs"/>
              </a:rPr>
              <a:t>rapporteringssystem</a:t>
            </a:r>
            <a:endParaRPr lang="sv-SE" sz="2000" kern="1200" dirty="0">
              <a:solidFill>
                <a:srgbClr val="020678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12700">
              <a:lnSpc>
                <a:spcPct val="100000"/>
              </a:lnSpc>
            </a:pPr>
            <a:endParaRPr lang="sv-SE" sz="2000" b="1" spc="-10" dirty="0">
              <a:solidFill>
                <a:srgbClr val="0D0D0D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2B1ADA9-C1E5-21E3-A914-99D14B27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4545"/>
            <a:ext cx="6508643" cy="65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62BE21E-F36E-26AA-BED6-A4B235DF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0"/>
            <a:ext cx="37468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88053F8-1C5E-C9E2-4190-2192D755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0117"/>
            <a:ext cx="9115508" cy="33577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20AC63-36EC-0F0A-E51C-2DF186107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38200"/>
            <a:ext cx="4067743" cy="47345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025C05F-604D-1184-C078-8C072090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9363217" cy="39531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FB67E92-0498-3B96-DD0F-2B31C912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571101"/>
            <a:ext cx="7878274" cy="57157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1DB068D-3C93-3C59-2968-D2D392B9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23443"/>
            <a:ext cx="4172532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6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5">
            <a:extLst>
              <a:ext uri="{FF2B5EF4-FFF2-40B4-BE49-F238E27FC236}">
                <a16:creationId xmlns:a16="http://schemas.microsoft.com/office/drawing/2014/main" id="{BDEC5667-5007-DBF8-7FD1-0854B1DF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67"/>
          <a:stretch/>
        </p:blipFill>
        <p:spPr>
          <a:xfrm>
            <a:off x="2667000" y="652054"/>
            <a:ext cx="6504258" cy="555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10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CCD4CA-9C2E-6EB5-6FD1-EBAF10F2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08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6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B4D9AA-C37E-430D-A46E-433EA642A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31" y="566338"/>
            <a:ext cx="7973538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92495" y="61879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2067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1F6B6D6-0A04-0D06-5619-BFB9A546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866"/>
            <a:ext cx="12192000" cy="48722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C04F38-12B2-A832-A4D1-8A6B2985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385337"/>
            <a:ext cx="6916115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4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8BDA712-BDCF-780F-1BAA-D7307ECA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-8586"/>
            <a:ext cx="576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22BA72B-3335-D114-965C-C5BCC20A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4" y="1652339"/>
            <a:ext cx="6849431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3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D5C98B-EF43-A611-3E0A-22D9B2C7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800"/>
            <a:ext cx="6033160" cy="64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7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6CAE69C-E838-05F3-4D4E-797BBE8A5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9096"/>
            <a:ext cx="6283883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4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C983DC7-49FE-BEE4-3FF0-C74BB8B6E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21" y="0"/>
            <a:ext cx="734095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7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123D854-F97B-9DC8-E125-187DF8C0F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82930"/>
            <a:ext cx="10363200" cy="461665"/>
          </a:xfrm>
        </p:spPr>
        <p:txBody>
          <a:bodyPr/>
          <a:lstStyle/>
          <a:p>
            <a:pPr algn="ctr"/>
            <a:endParaRPr lang="en-US" sz="3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D93EB8-5EE3-7889-0552-431100006F5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E730DF-8D43-4BA6-070B-CB559EFD4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5141"/>
            <a:ext cx="7318196" cy="58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7F518-6FEC-0334-104F-91DB9F31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AC198A0-5C92-08AB-4835-FA2C1291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89" y="990600"/>
            <a:ext cx="7316221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68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C0AF57-F690-DA0D-A595-DEEAD479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" y="1504886"/>
            <a:ext cx="2903854" cy="635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EE3C9A-DA2B-9494-F85F-87B38559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63" y="183558"/>
            <a:ext cx="5193623" cy="66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0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1A6840-9D0A-E0C4-1929-9B21BAC4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2D76C7-F3EB-1055-4398-1BCD2314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27" y="304800"/>
            <a:ext cx="7222545" cy="63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B0690E3-E02E-225A-AA09-AAEED5ED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971207"/>
            <a:ext cx="9878804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v-SE" spc="-85" dirty="0"/>
              <a:t>Kontakt</a:t>
            </a:r>
            <a:endParaRPr spc="-2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5B45BD9-1DEE-8201-920B-D795B72E673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2438400"/>
            <a:ext cx="5105400" cy="2206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Kundcenter</a:t>
            </a:r>
            <a:r>
              <a:rPr sz="2000" spc="-45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lang="sv-SE" sz="2000" spc="-45" dirty="0">
                <a:solidFill>
                  <a:srgbClr val="020678"/>
                </a:solidFill>
                <a:latin typeface="Arial"/>
                <a:cs typeface="Arial"/>
              </a:rPr>
              <a:t>telefonnummer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:</a:t>
            </a:r>
            <a:r>
              <a:rPr sz="2000" spc="-3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0771</a:t>
            </a:r>
            <a:r>
              <a:rPr lang="sv-SE" sz="200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-</a:t>
            </a:r>
            <a:r>
              <a:rPr sz="2000" spc="-4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88</a:t>
            </a:r>
            <a:r>
              <a:rPr lang="sv-SE" sz="2000" dirty="0">
                <a:solidFill>
                  <a:srgbClr val="020678"/>
                </a:solidFill>
                <a:latin typeface="Arial"/>
                <a:cs typeface="Arial"/>
              </a:rPr>
              <a:t> 00 99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sv-SE" sz="2000" dirty="0">
              <a:solidFill>
                <a:srgbClr val="02067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v-SE" sz="2000" dirty="0">
                <a:solidFill>
                  <a:srgbClr val="020678"/>
                </a:solidFill>
                <a:latin typeface="Arial"/>
                <a:cs typeface="Arial"/>
              </a:rPr>
              <a:t>E-post: </a:t>
            </a:r>
            <a:r>
              <a:rPr lang="sv-SE" sz="2000" dirty="0">
                <a:hlinkClick r:id="rId2"/>
              </a:rPr>
              <a:t>Skriv meddelande till kundtjänst</a:t>
            </a:r>
            <a:endParaRPr lang="sv-SE" sz="2000" dirty="0">
              <a:solidFill>
                <a:srgbClr val="02067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br>
              <a:rPr lang="sv-SE" sz="2000" spc="-10" dirty="0">
                <a:solidFill>
                  <a:srgbClr val="020678"/>
                </a:solidFill>
                <a:latin typeface="Arial"/>
                <a:cs typeface="Arial"/>
              </a:rPr>
            </a:br>
            <a:r>
              <a:rPr sz="2000" spc="-10" dirty="0">
                <a:solidFill>
                  <a:srgbClr val="020678"/>
                </a:solidFill>
                <a:latin typeface="Arial"/>
                <a:cs typeface="Arial"/>
              </a:rPr>
              <a:t>Facebook.se/</a:t>
            </a:r>
            <a:r>
              <a:rPr sz="2000" spc="-10" dirty="0" err="1">
                <a:solidFill>
                  <a:srgbClr val="020678"/>
                </a:solidFill>
                <a:latin typeface="Arial"/>
                <a:cs typeface="Arial"/>
              </a:rPr>
              <a:t>afaforsakring</a:t>
            </a:r>
            <a:br>
              <a:rPr lang="sv-SE" sz="2000" spc="-10" dirty="0">
                <a:solidFill>
                  <a:srgbClr val="020678"/>
                </a:solidFill>
                <a:latin typeface="Arial"/>
                <a:cs typeface="Arial"/>
              </a:rPr>
            </a:br>
            <a:br>
              <a:rPr lang="sv-SE" sz="2000" spc="-10" dirty="0">
                <a:solidFill>
                  <a:srgbClr val="020678"/>
                </a:solidFill>
                <a:latin typeface="Arial"/>
                <a:cs typeface="Arial"/>
              </a:rPr>
            </a:br>
            <a:r>
              <a:rPr sz="2000" u="sng" spc="-10" dirty="0">
                <a:solidFill>
                  <a:srgbClr val="003BD2"/>
                </a:solidFill>
                <a:uFill>
                  <a:solidFill>
                    <a:srgbClr val="003BD2"/>
                  </a:solidFill>
                </a:uFill>
                <a:latin typeface="Arial"/>
                <a:cs typeface="Arial"/>
                <a:hlinkClick r:id="rId3"/>
              </a:rPr>
              <a:t>www.afaforsakring.se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2736" y="618715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2067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503940A-F198-D288-FDF0-96B2E0DC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858000"/>
            <a:ext cx="684213" cy="0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171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D8C961-CA33-D189-D855-178F153A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9067800" cy="3686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F35643B-6C2C-612F-63AF-5F1C6257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1047417"/>
            <a:ext cx="7421011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14A4624-33ED-83CA-E17E-ED23CC33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63" y="0"/>
            <a:ext cx="611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3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1965873-FA76-58A8-8DA8-70A941D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88"/>
            <a:ext cx="81322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5096BD0-EB9B-7C62-3299-A616D59A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86" y="0"/>
            <a:ext cx="782962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 Försäkring.pptx" id="{549F2DEE-6AF0-4CFD-89AF-7CD27168B3F3}" vid="{AEE348E9-1C2C-4FAB-8006-58C27890F490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21" ma:contentTypeDescription="Skapa ett nytt dokument." ma:contentTypeScope="" ma:versionID="acf9436897d0e259b07a3c1ce9189fe1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a040883776ba170403953f7a5fb375f6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d7532cd0-e888-47d6-8f58-db0210f25002"/>
    <ds:schemaRef ds:uri="10c3a147-0d64-46aa-a281-dc97358e837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90907A5-D84D-4242-B364-3F4CF76FC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56</Words>
  <Application>Microsoft Office PowerPoint</Application>
  <PresentationFormat>Bredbild</PresentationFormat>
  <Paragraphs>24</Paragraphs>
  <Slides>41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3" baseType="lpstr">
      <vt:lpstr>Arial</vt:lpstr>
      <vt:lpstr>Afa Försäkring</vt:lpstr>
      <vt:lpstr>Digital anmälan</vt:lpstr>
      <vt:lpstr>Hur kan man anmäla till oss?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Kontakt</vt:lpstr>
      <vt:lpstr>PowerPoint-presentation</vt:lpstr>
    </vt:vector>
  </TitlesOfParts>
  <Company>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Annelie Lindvall</dc:creator>
  <cp:lastModifiedBy>Annelie Lindvall</cp:lastModifiedBy>
  <cp:revision>1</cp:revision>
  <dcterms:created xsi:type="dcterms:W3CDTF">2026-02-18T12:55:02Z</dcterms:created>
  <dcterms:modified xsi:type="dcterms:W3CDTF">2026-02-18T12:58:49Z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