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3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90" r:id="rId2"/>
    <p:sldMasterId id="2147483648" r:id="rId3"/>
    <p:sldMasterId id="2147483667" r:id="rId4"/>
    <p:sldMasterId id="2147483679" r:id="rId5"/>
    <p:sldMasterId id="2147483691" r:id="rId6"/>
    <p:sldMasterId id="2147483703" r:id="rId7"/>
    <p:sldMasterId id="2147483715" r:id="rId8"/>
    <p:sldMasterId id="2147483727" r:id="rId9"/>
    <p:sldMasterId id="2147483823" r:id="rId10"/>
    <p:sldMasterId id="2147483739" r:id="rId11"/>
    <p:sldMasterId id="2147483838" r:id="rId12"/>
    <p:sldMasterId id="2147483650" r:id="rId13"/>
    <p:sldMasterId id="2147483866" r:id="rId14"/>
  </p:sldMasterIdLst>
  <p:notesMasterIdLst>
    <p:notesMasterId r:id="rId31"/>
  </p:notesMasterIdLst>
  <p:sldIdLst>
    <p:sldId id="261" r:id="rId15"/>
    <p:sldId id="272" r:id="rId16"/>
    <p:sldId id="289" r:id="rId17"/>
    <p:sldId id="385" r:id="rId18"/>
    <p:sldId id="380" r:id="rId19"/>
    <p:sldId id="381" r:id="rId20"/>
    <p:sldId id="293" r:id="rId21"/>
    <p:sldId id="377" r:id="rId22"/>
    <p:sldId id="382" r:id="rId23"/>
    <p:sldId id="290" r:id="rId24"/>
    <p:sldId id="287" r:id="rId25"/>
    <p:sldId id="291" r:id="rId26"/>
    <p:sldId id="387" r:id="rId27"/>
    <p:sldId id="388" r:id="rId28"/>
    <p:sldId id="292" r:id="rId29"/>
    <p:sldId id="280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1F"/>
    <a:srgbClr val="F7A600"/>
    <a:srgbClr val="D2A400"/>
    <a:srgbClr val="143A84"/>
    <a:srgbClr val="C15217"/>
    <a:srgbClr val="498B33"/>
    <a:srgbClr val="009BAC"/>
    <a:srgbClr val="005056"/>
    <a:srgbClr val="216093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2" autoAdjust="0"/>
    <p:restoredTop sz="78664" autoAdjust="0"/>
  </p:normalViewPr>
  <p:slideViewPr>
    <p:cSldViewPr snapToGrid="0">
      <p:cViewPr varScale="1">
        <p:scale>
          <a:sx n="90" d="100"/>
          <a:sy n="90" d="100"/>
        </p:scale>
        <p:origin x="546" y="78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44F3-9353-44B3-9E7B-07D0DAEE6F0F}" type="datetimeFigureOut">
              <a:rPr lang="sv-SE" smtClean="0"/>
              <a:t>2023-04-12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496FF-A237-4D93-844E-A369012663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36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653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973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142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295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193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153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68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9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20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28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05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789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260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767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496FF-A237-4D93-844E-A3690126630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625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04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CC07617C-6E4C-4091-B9B9-BA2719B9DD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7985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29381B5-2B94-491A-9107-4FC06EEFAF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1060400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B135435-6558-4532-9377-9AE3B249F7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82735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23608119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86908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387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9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742371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530459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9962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69376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93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3173939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8662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055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34032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88764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1544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912036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669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9088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8357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09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5162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D62AB923-9220-4F94-98E5-C6E50F1B08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C9917E3-3BD7-4F01-9D78-A386937E3B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61833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20E15EDC-ABEF-4FD3-B364-CB6A56E3FE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53041C05-3F13-4328-8AFC-9212B447BF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019733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3999D275-1E52-4168-B9F7-C367067194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240CF6CC-DD2F-4285-B5E3-1D7104CAED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506252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ED97EB6-C29A-44B3-B688-CEBCCC5C6F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D1E6E70-FB38-4FCC-84B6-2FFEDC42CB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2588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5129341-ADA1-4780-9152-F9F55ACA38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61810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44D747A6-D1FA-44CA-B0CB-D6EE4FED09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5853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11898CD-BC9D-4AA0-960A-5A54ED8085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3890260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D1A72061-9848-470E-9BCD-11694598CB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96248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40476986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954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1865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368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C152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11225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126216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639483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551353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4057594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3313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3336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478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129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6559797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241515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65495130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20656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4871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0013420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430988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C3DD510D-9931-48D2-91A2-796AF3D94D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292896C-AE8B-4462-98EE-FA962E630E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99681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E231ADE-911E-4BE0-B58E-06767AD8E5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46D46E5D-E956-44A5-8059-114E49DDB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457382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E622B7E9-F913-41D7-93BA-733DA6D59D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097BD96-42D4-4C7F-9E8D-46A935B604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975539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C2BB142-B081-45CD-8311-13981C8AB6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8EBC203-D89B-46AD-A9B8-077753E55C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7404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240968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21B75158-5480-4881-92AB-3D8774841E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3750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3310D26-4865-4821-93F6-D9F1624049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05719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8A39238C-623D-4B4B-A6C4-BC0DA0CBC7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100816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60CC71E3-8B18-4CB9-A4DB-A141E491CC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05363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6203125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479999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508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">
            <a:extLst>
              <a:ext uri="{FF2B5EF4-FFF2-40B4-BE49-F238E27FC236}">
                <a16:creationId xmlns:a16="http://schemas.microsoft.com/office/drawing/2014/main" id="{1DE4A82C-57E4-4A47-BA62-0B99EF7A1A6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4525590"/>
          </a:xfrm>
        </p:spPr>
        <p:txBody>
          <a:bodyPr/>
          <a:lstStyle>
            <a:lvl1pPr algn="ctr">
              <a:defRPr/>
            </a:lvl1pPr>
          </a:lstStyle>
          <a:p>
            <a:endParaRPr lang="sv-SE" dirty="0"/>
          </a:p>
        </p:txBody>
      </p:sp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4" y="5848539"/>
            <a:ext cx="7973234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4525590"/>
            <a:ext cx="11080752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328185445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–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text 3">
            <a:extLst>
              <a:ext uri="{FF2B5EF4-FFF2-40B4-BE49-F238E27FC236}">
                <a16:creationId xmlns:a16="http://schemas.microsoft.com/office/drawing/2014/main" id="{A7BCA99B-8126-4CCA-897D-F9A06E6AA1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8858" y="6134208"/>
            <a:ext cx="3107518" cy="273264"/>
          </a:xfrm>
        </p:spPr>
        <p:txBody>
          <a:bodyPr/>
          <a:lstStyle>
            <a:lvl1pPr algn="r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plats, datum här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3E924DD4-D7AD-41A8-81A1-B6A5163E20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28858" y="5863324"/>
            <a:ext cx="3107518" cy="273264"/>
          </a:xfrm>
        </p:spPr>
        <p:txBody>
          <a:bodyPr/>
          <a:lstStyle>
            <a:lvl1pPr algn="r">
              <a:defRPr sz="1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4" name="Platshållare för text 1">
            <a:extLst>
              <a:ext uri="{FF2B5EF4-FFF2-40B4-BE49-F238E27FC236}">
                <a16:creationId xmlns:a16="http://schemas.microsoft.com/office/drawing/2014/main" id="{BBA3C844-6202-4374-AE7C-46D03C9A88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623" y="1880634"/>
            <a:ext cx="9606429" cy="561314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för att lägga till eventuell underrubrik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BE989CF-B1E5-477E-936C-C9D2A2FB5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624" y="557685"/>
            <a:ext cx="9606429" cy="1320567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PRESENTATIONENS NAMN här (max två rader)</a:t>
            </a:r>
          </a:p>
        </p:txBody>
      </p:sp>
    </p:spTree>
    <p:extLst>
      <p:ext uri="{BB962C8B-B14F-4D97-AF65-F5344CB8AC3E}">
        <p14:creationId xmlns:p14="http://schemas.microsoft.com/office/powerpoint/2010/main" val="2246741966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1445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133F689-AB47-45F6-9E15-CF64B5D822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9819A0CB-CB44-4EB8-9362-5D9C99A07F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52443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752613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894313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880331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191245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740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28915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3899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9628718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07458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65498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4FF4DD7F-BF0C-4B68-BEA7-33FD02E9A3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B01FB443-4082-4940-B428-28E6F94269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535800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08747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86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4B5E6A21-2BE4-46FF-94EF-7627512667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5D51736B-7CD7-499B-8281-BAC475D386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47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8496BE73-9501-4A7D-B914-AC69DDC982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572BC97-D13D-4319-87A7-63796BB759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8802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5517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2906D99-7731-4745-A503-2FFB76536F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98244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D2A400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2D973F5A-CEF2-4FB8-9103-398553AC4A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033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9EC4B7C3-401F-4E35-ABA1-541A3C9490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8783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3095590-54BF-42F7-A371-66B37D2DC1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473507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945795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776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2A4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3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509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0602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125F68F-D0E2-453F-A1B6-4011CC5EA1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0030596B-A693-4BC5-81E0-3698C33E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867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B63CA499-7034-4A17-BDEA-646057B6F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A3D267D-0EA5-42C1-800F-558559B6D2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28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A0F6C18-34E9-40AF-9D65-2598FB691A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74E8263C-649E-4A0D-8772-C13427A814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3961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841546E-61BB-46C4-8AEA-C2931F5ED4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DD63AACF-A6BB-40C0-A13B-8599FEB065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0928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B50FB17-CC09-47E3-B938-1FEF753F59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61427D9D-D04A-41EC-B521-2C3AEED9A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5875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A2757811-98A0-4DB1-8A7B-8AEDD30324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1640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761E58F-40E9-431E-B33A-441E856B0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28735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D2452D2D-68F2-44B6-8AAE-788D338952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6642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E8757447-2F12-4C1A-A62C-0138B39177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683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2067951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168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7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5C2B54A5-394F-4A75-B964-7774D951D7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0" name="Platshållare för text 1">
            <a:extLst>
              <a:ext uri="{FF2B5EF4-FFF2-40B4-BE49-F238E27FC236}">
                <a16:creationId xmlns:a16="http://schemas.microsoft.com/office/drawing/2014/main" id="{23DC8273-F8CC-43AB-A70C-1CCB893174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163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6326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0893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4BFB2C9-1348-478C-9731-0D6852DFB6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A77A726E-318F-43BA-91EE-3FB84D49D8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925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B13C9558-3BF1-4B41-A4FA-600DEF697E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D24EBD32-93C3-4727-8673-81899FC254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381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2A278E2-5E6D-43EC-9527-987D978EC2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BD8EDA51-9969-4FA7-A938-A349F260CB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0666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FFD58495-FC86-45D4-A689-0FB2F2AF44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84D548C8-C7A2-4EC4-9DAA-E0CEEFB4389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0484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95ED56A-A87E-4B14-B2B8-FC208BBCE3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317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6F6F6F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3060B646-8527-4D79-BEA5-A647E1708DC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0937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6" name="Platshållare för text">
            <a:extLst>
              <a:ext uri="{FF2B5EF4-FFF2-40B4-BE49-F238E27FC236}">
                <a16:creationId xmlns:a16="http://schemas.microsoft.com/office/drawing/2014/main" id="{74D32398-75B5-4182-9822-E6D3A8D0AF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312313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02FC62F-6FC6-4B0C-9E96-2960440A99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25696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D0C5DFE-BBC1-458C-AFB1-B65C928FA1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F1908712-B1BB-4823-9DD8-50CEFC0D6C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6302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3120415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353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6F6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928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17181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1550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58792B10-D958-4090-A6C5-9C73903B3D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480D7CC3-71C7-4596-80D1-C220BFFC28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51637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3542CA39-B78E-44CA-A668-D40EA1CE0D8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CA1CAB03-F5E5-4554-BA84-DE0684F18F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4387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F965C4B-17ED-48F9-9082-BF3C795CB4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A7A19FA-F19D-4047-9B6F-5575A686C7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7502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32A390B-1480-41F0-A283-CD36C48FF6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7B4F2299-227B-4188-81A0-3BC4D1B5AE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744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D3E51066-A67D-45CD-9945-FF84F53A92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25215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143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E976B036-D78A-49D4-B1B5-73C919C07A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DDC0F85A-A3CC-44B4-B746-6854AF1389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5252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CD0612DA-01A3-4E41-8D7E-4A05F8C374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1055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59AE5D31-0EC9-401E-8DDE-548109BBBC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89782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75219F2A-6AFC-49F0-94C8-D19C26A7F0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1720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11745663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3834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138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21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6355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30630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891A14F-5EA3-4A28-97BE-2AF25E0E63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B10D4210-DE40-4299-AC9D-152604BF71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3229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C6328FC1-7494-423A-AF36-3A1199F818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290D1BD4-0D81-47D7-9197-81D634E604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4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3" name="Platshållare för text">
            <a:extLst>
              <a:ext uri="{FF2B5EF4-FFF2-40B4-BE49-F238E27FC236}">
                <a16:creationId xmlns:a16="http://schemas.microsoft.com/office/drawing/2014/main" id="{AE8EBC5F-235F-4F23-BE16-053058FA8B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642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839E0B0-CF77-47C3-B5B1-D80E3D9E46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40E44C4B-3A96-4F6B-83D9-8810E807C9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54060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7FDBA834-FE9E-4763-9449-5BEFC23B72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33B98ECA-DD7D-4624-9E54-5D17FCE770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948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7804B056-C414-49DF-AC99-09A50D53C5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8494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6868FCD0-93E6-4C48-87C9-FFAAEB5EE8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207464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17F4696-30CC-4D7D-B4EA-01787E4B86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15582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8D50BD24-C9B8-48DC-B5F5-B18B6D9321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5072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32181741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275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258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5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380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rgbClr val="143A84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50C2CC3-818E-4EFA-B382-C22828B1F4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55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46369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209E78C2-12B3-47E9-A96C-D4D36E402A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F93D3D6F-7FB6-424C-B8B4-75C62D4300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37796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6DDC9C10-1CD9-488D-9321-DE7EF85832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E2F5B535-8799-43C1-9925-F12724E1F8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8501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FD48B2E9-D946-4AA7-A80A-A509361AF2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936AB5C2-694E-4C07-9CE4-7491225034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66267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FF9CBEF-E730-43E5-92D3-11D5F13F9B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BF382ACE-B5CF-490F-BE88-97E5F0BF95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0209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338ABF96-ABA1-4C4D-A8E6-FED04AC85D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1800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EE91C6B3-3071-46EE-B861-01BE443D47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8725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5" name="Platshållare för text">
            <a:extLst>
              <a:ext uri="{FF2B5EF4-FFF2-40B4-BE49-F238E27FC236}">
                <a16:creationId xmlns:a16="http://schemas.microsoft.com/office/drawing/2014/main" id="{4FA2E4DE-DC9D-4CD5-B635-53B7E7CE60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327134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ingen dekor/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90FE6429-4028-4DF7-873D-A69783B4909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2" y="2017713"/>
            <a:ext cx="5395912" cy="4340224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396161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76109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media">
            <a:extLst>
              <a:ext uri="{FF2B5EF4-FFF2-40B4-BE49-F238E27FC236}">
                <a16:creationId xmlns:a16="http://schemas.microsoft.com/office/drawing/2014/main" id="{020EEC72-9E06-4F11-82D8-9E377ACFAD9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video från din dator eller gå till menyn Infoga/Video/Online-video för att länka till en video på nätet</a:t>
            </a:r>
          </a:p>
        </p:txBody>
      </p:sp>
    </p:spTree>
    <p:extLst>
      <p:ext uri="{BB962C8B-B14F-4D97-AF65-F5344CB8AC3E}">
        <p14:creationId xmlns:p14="http://schemas.microsoft.com/office/powerpoint/2010/main" val="286250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bild över hela sid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">
            <a:extLst>
              <a:ext uri="{FF2B5EF4-FFF2-40B4-BE49-F238E27FC236}">
                <a16:creationId xmlns:a16="http://schemas.microsoft.com/office/drawing/2014/main" id="{1696A9E7-6088-492D-B39F-0BC26543CFE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sv-SE" dirty="0"/>
              <a:t>Klicka på ikonen mitt på sidan för att lägga till en bild som täcker hela sidan</a:t>
            </a:r>
          </a:p>
        </p:txBody>
      </p:sp>
      <p:sp>
        <p:nvSpPr>
          <p:cNvPr id="28" name="Platshållare för text">
            <a:extLst>
              <a:ext uri="{FF2B5EF4-FFF2-40B4-BE49-F238E27FC236}">
                <a16:creationId xmlns:a16="http://schemas.microsoft.com/office/drawing/2014/main" id="{F342BA66-15DE-4F55-ABF2-D3098D55B9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9871" y="2017713"/>
            <a:ext cx="6895028" cy="133677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0"/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3016C55B-F68B-472D-9B52-8FDC169E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3"/>
            <a:ext cx="6895028" cy="1146077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25660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4748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593A43A-33EE-48A4-BF1B-459C99E19B1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F58E49CD-D777-4F3A-8596-E533624734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73350" y="3317188"/>
            <a:ext cx="6845300" cy="1033832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Fyll i e-postadresser, telefonnummer och andra eventuella kontaktuppgifter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CEBDC87F-5903-469C-A63C-96D92A79EE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73350" y="1701800"/>
            <a:ext cx="6845300" cy="1544935"/>
          </a:xfrm>
        </p:spPr>
        <p:txBody>
          <a:bodyPr anchor="b" anchorCtr="0"/>
          <a:lstStyle>
            <a:lvl1pPr marL="0" indent="0" algn="ctr"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Skriv ditt/era namn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B91D0E37-17E1-4885-9C64-15213E17F5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778804"/>
            <a:ext cx="11072258" cy="643458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ett tack till lyssnarna</a:t>
            </a:r>
          </a:p>
        </p:txBody>
      </p:sp>
      <p:pic>
        <p:nvPicPr>
          <p:cNvPr id="6" name="Kommunlogotyp">
            <a:extLst>
              <a:ext uri="{FF2B5EF4-FFF2-40B4-BE49-F238E27FC236}">
                <a16:creationId xmlns:a16="http://schemas.microsoft.com/office/drawing/2014/main" id="{7B8E83DA-800F-468C-9307-12CE896623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41" y="4683270"/>
            <a:ext cx="2963918" cy="12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31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kgrund">
            <a:extLst>
              <a:ext uri="{FF2B5EF4-FFF2-40B4-BE49-F238E27FC236}">
                <a16:creationId xmlns:a16="http://schemas.microsoft.com/office/drawing/2014/main" id="{0CD132EE-66F8-43BB-90A7-5E9E3FD2744C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9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">
            <a:extLst>
              <a:ext uri="{FF2B5EF4-FFF2-40B4-BE49-F238E27FC236}">
                <a16:creationId xmlns:a16="http://schemas.microsoft.com/office/drawing/2014/main" id="{1D1F1BA0-A0BF-4E13-8B40-79FC358D95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9872" y="1443043"/>
            <a:ext cx="10062092" cy="491555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Denna mall kan användas för att skapa en innehållsförteckning, men fungerar även för en agenda. Lägg in rubrikerna på dina avsnitt här på egna rader, sätt några </a:t>
            </a:r>
            <a:r>
              <a:rPr lang="sv-SE" dirty="0" err="1"/>
              <a:t>tabb</a:t>
            </a:r>
            <a:r>
              <a:rPr lang="sv-SE" dirty="0"/>
              <a:t> och fyll i sidnumren för avsnittet. Detta ger en bra överblick både i inledningen av din presentation och om någon tittar på din presentation i efterhand.</a:t>
            </a:r>
          </a:p>
        </p:txBody>
      </p:sp>
      <p:sp>
        <p:nvSpPr>
          <p:cNvPr id="7" name="Rubrik">
            <a:extLst>
              <a:ext uri="{FF2B5EF4-FFF2-40B4-BE49-F238E27FC236}">
                <a16:creationId xmlns:a16="http://schemas.microsoft.com/office/drawing/2014/main" id="{98BD1794-1AD8-4DE4-A6AD-4838C61359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>
                <a:solidFill>
                  <a:schemeClr val="bg1"/>
                </a:solidFill>
              </a:rPr>
              <a:t>Klicka för att lägga till rubrik, ex: ”Innehåll”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3126ABEC-6DF8-4F71-B2F8-9DB91EC22143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05FCD9C4-15CC-4931-8535-CE30FC8FCFA0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4" name="Kommunvapen">
              <a:extLst>
                <a:ext uri="{FF2B5EF4-FFF2-40B4-BE49-F238E27FC236}">
                  <a16:creationId xmlns:a16="http://schemas.microsoft.com/office/drawing/2014/main" id="{EC6C962C-967B-46DC-9D82-69ECD3160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2539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0AB112E3-852F-42D2-9455-E5330E49174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ulsen">
            <a:extLst>
              <a:ext uri="{FF2B5EF4-FFF2-40B4-BE49-F238E27FC236}">
                <a16:creationId xmlns:a16="http://schemas.microsoft.com/office/drawing/2014/main" id="{EAD2041F-2A26-4E2D-B93A-F17364A3A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5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6" name="Hjärtat">
            <a:extLst>
              <a:ext uri="{FF2B5EF4-FFF2-40B4-BE49-F238E27FC236}">
                <a16:creationId xmlns:a16="http://schemas.microsoft.com/office/drawing/2014/main" id="{982D9433-D7BD-4D93-BED8-1365FE4F9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7093" y="-1353620"/>
            <a:ext cx="6226012" cy="5965967"/>
          </a:xfrm>
          <a:custGeom>
            <a:avLst/>
            <a:gdLst>
              <a:gd name="T0" fmla="*/ 7645 w 18158"/>
              <a:gd name="T1" fmla="*/ 15623 h 17400"/>
              <a:gd name="T2" fmla="*/ 7706 w 18158"/>
              <a:gd name="T3" fmla="*/ 7615 h 17400"/>
              <a:gd name="T4" fmla="*/ 956 w 18158"/>
              <a:gd name="T5" fmla="*/ 3853 h 17400"/>
              <a:gd name="T6" fmla="*/ 637 w 18158"/>
              <a:gd name="T7" fmla="*/ 2473 h 17400"/>
              <a:gd name="T8" fmla="*/ 1365 w 18158"/>
              <a:gd name="T9" fmla="*/ 2897 h 17400"/>
              <a:gd name="T10" fmla="*/ 774 w 18158"/>
              <a:gd name="T11" fmla="*/ 2275 h 17400"/>
              <a:gd name="T12" fmla="*/ 2533 w 18158"/>
              <a:gd name="T13" fmla="*/ 1942 h 17400"/>
              <a:gd name="T14" fmla="*/ 4520 w 18158"/>
              <a:gd name="T15" fmla="*/ 9601 h 17400"/>
              <a:gd name="T16" fmla="*/ 4566 w 18158"/>
              <a:gd name="T17" fmla="*/ 10921 h 17400"/>
              <a:gd name="T18" fmla="*/ 3747 w 18158"/>
              <a:gd name="T19" fmla="*/ 11391 h 17400"/>
              <a:gd name="T20" fmla="*/ 2518 w 18158"/>
              <a:gd name="T21" fmla="*/ 9601 h 17400"/>
              <a:gd name="T22" fmla="*/ 8738 w 18158"/>
              <a:gd name="T23" fmla="*/ 7842 h 17400"/>
              <a:gd name="T24" fmla="*/ 9389 w 18158"/>
              <a:gd name="T25" fmla="*/ 15942 h 17400"/>
              <a:gd name="T26" fmla="*/ 10466 w 18158"/>
              <a:gd name="T27" fmla="*/ 6826 h 17400"/>
              <a:gd name="T28" fmla="*/ 16003 w 18158"/>
              <a:gd name="T29" fmla="*/ 1729 h 17400"/>
              <a:gd name="T30" fmla="*/ 17474 w 18158"/>
              <a:gd name="T31" fmla="*/ 2321 h 17400"/>
              <a:gd name="T32" fmla="*/ 16594 w 18158"/>
              <a:gd name="T33" fmla="*/ 2670 h 17400"/>
              <a:gd name="T34" fmla="*/ 17504 w 18158"/>
              <a:gd name="T35" fmla="*/ 2473 h 17400"/>
              <a:gd name="T36" fmla="*/ 16807 w 18158"/>
              <a:gd name="T37" fmla="*/ 4080 h 17400"/>
              <a:gd name="T38" fmla="*/ 15320 w 18158"/>
              <a:gd name="T39" fmla="*/ 9419 h 17400"/>
              <a:gd name="T40" fmla="*/ 15669 w 18158"/>
              <a:gd name="T41" fmla="*/ 9616 h 17400"/>
              <a:gd name="T42" fmla="*/ 15153 w 18158"/>
              <a:gd name="T43" fmla="*/ 10951 h 17400"/>
              <a:gd name="T44" fmla="*/ 14015 w 18158"/>
              <a:gd name="T45" fmla="*/ 10299 h 17400"/>
              <a:gd name="T46" fmla="*/ 10102 w 18158"/>
              <a:gd name="T47" fmla="*/ 8252 h 17400"/>
              <a:gd name="T48" fmla="*/ 8768 w 18158"/>
              <a:gd name="T49" fmla="*/ 13105 h 17400"/>
              <a:gd name="T50" fmla="*/ 6113 w 18158"/>
              <a:gd name="T51" fmla="*/ 12407 h 17400"/>
              <a:gd name="T52" fmla="*/ 8768 w 18158"/>
              <a:gd name="T53" fmla="*/ 8949 h 17400"/>
              <a:gd name="T54" fmla="*/ 6235 w 18158"/>
              <a:gd name="T55" fmla="*/ 9298 h 17400"/>
              <a:gd name="T56" fmla="*/ 4900 w 18158"/>
              <a:gd name="T57" fmla="*/ 11103 h 17400"/>
              <a:gd name="T58" fmla="*/ 5112 w 18158"/>
              <a:gd name="T59" fmla="*/ 9252 h 17400"/>
              <a:gd name="T60" fmla="*/ 4490 w 18158"/>
              <a:gd name="T61" fmla="*/ 7403 h 17400"/>
              <a:gd name="T62" fmla="*/ 4262 w 18158"/>
              <a:gd name="T63" fmla="*/ 7251 h 17400"/>
              <a:gd name="T64" fmla="*/ 4566 w 18158"/>
              <a:gd name="T65" fmla="*/ 4915 h 17400"/>
              <a:gd name="T66" fmla="*/ 76 w 18158"/>
              <a:gd name="T67" fmla="*/ 4809 h 17400"/>
              <a:gd name="T68" fmla="*/ 3140 w 18158"/>
              <a:gd name="T69" fmla="*/ 243 h 17400"/>
              <a:gd name="T70" fmla="*/ 4854 w 18158"/>
              <a:gd name="T71" fmla="*/ 61 h 17400"/>
              <a:gd name="T72" fmla="*/ 7752 w 18158"/>
              <a:gd name="T73" fmla="*/ 6053 h 17400"/>
              <a:gd name="T74" fmla="*/ 8753 w 18158"/>
              <a:gd name="T75" fmla="*/ 3489 h 17400"/>
              <a:gd name="T76" fmla="*/ 10967 w 18158"/>
              <a:gd name="T77" fmla="*/ 1486 h 17400"/>
              <a:gd name="T78" fmla="*/ 9389 w 18158"/>
              <a:gd name="T79" fmla="*/ 4323 h 17400"/>
              <a:gd name="T80" fmla="*/ 12104 w 18158"/>
              <a:gd name="T81" fmla="*/ 5082 h 17400"/>
              <a:gd name="T82" fmla="*/ 14486 w 18158"/>
              <a:gd name="T83" fmla="*/ 516 h 17400"/>
              <a:gd name="T84" fmla="*/ 17747 w 18158"/>
              <a:gd name="T85" fmla="*/ 2124 h 17400"/>
              <a:gd name="T86" fmla="*/ 18081 w 18158"/>
              <a:gd name="T87" fmla="*/ 6113 h 17400"/>
              <a:gd name="T88" fmla="*/ 12407 w 18158"/>
              <a:gd name="T89" fmla="*/ 5582 h 17400"/>
              <a:gd name="T90" fmla="*/ 10618 w 18158"/>
              <a:gd name="T91" fmla="*/ 7858 h 17400"/>
              <a:gd name="T92" fmla="*/ 15001 w 18158"/>
              <a:gd name="T93" fmla="*/ 7388 h 17400"/>
              <a:gd name="T94" fmla="*/ 15684 w 18158"/>
              <a:gd name="T95" fmla="*/ 10875 h 17400"/>
              <a:gd name="T96" fmla="*/ 12650 w 18158"/>
              <a:gd name="T97" fmla="*/ 12969 h 17400"/>
              <a:gd name="T98" fmla="*/ 11194 w 18158"/>
              <a:gd name="T99" fmla="*/ 8873 h 17400"/>
              <a:gd name="T100" fmla="*/ 10708 w 18158"/>
              <a:gd name="T101" fmla="*/ 11346 h 17400"/>
              <a:gd name="T102" fmla="*/ 9389 w 18158"/>
              <a:gd name="T103" fmla="*/ 12074 h 17400"/>
              <a:gd name="T104" fmla="*/ 9389 w 18158"/>
              <a:gd name="T105" fmla="*/ 14122 h 17400"/>
              <a:gd name="T106" fmla="*/ 8768 w 18158"/>
              <a:gd name="T107" fmla="*/ 14622 h 17400"/>
              <a:gd name="T108" fmla="*/ 9389 w 18158"/>
              <a:gd name="T109" fmla="*/ 16276 h 17400"/>
              <a:gd name="T110" fmla="*/ 9056 w 18158"/>
              <a:gd name="T111" fmla="*/ 16473 h 1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158" h="17400">
                <a:moveTo>
                  <a:pt x="7585" y="15669"/>
                </a:moveTo>
                <a:lnTo>
                  <a:pt x="7585" y="15669"/>
                </a:lnTo>
                <a:cubicBezTo>
                  <a:pt x="7630" y="15700"/>
                  <a:pt x="7630" y="15700"/>
                  <a:pt x="7630" y="15700"/>
                </a:cubicBezTo>
                <a:cubicBezTo>
                  <a:pt x="8252" y="16230"/>
                  <a:pt x="8252" y="16230"/>
                  <a:pt x="8252" y="16230"/>
                </a:cubicBezTo>
                <a:cubicBezTo>
                  <a:pt x="8768" y="15942"/>
                  <a:pt x="8768" y="15942"/>
                  <a:pt x="8768" y="15942"/>
                </a:cubicBezTo>
                <a:cubicBezTo>
                  <a:pt x="8768" y="15032"/>
                  <a:pt x="8768" y="15032"/>
                  <a:pt x="8768" y="15032"/>
                </a:cubicBezTo>
                <a:cubicBezTo>
                  <a:pt x="7645" y="15623"/>
                  <a:pt x="7645" y="15623"/>
                  <a:pt x="7645" y="15623"/>
                </a:cubicBezTo>
                <a:cubicBezTo>
                  <a:pt x="7585" y="15669"/>
                  <a:pt x="7585" y="15669"/>
                  <a:pt x="7585" y="15669"/>
                </a:cubicBezTo>
                <a:close/>
                <a:moveTo>
                  <a:pt x="7706" y="7615"/>
                </a:moveTo>
                <a:lnTo>
                  <a:pt x="7706" y="7615"/>
                </a:lnTo>
                <a:cubicBezTo>
                  <a:pt x="8373" y="7221"/>
                  <a:pt x="8373" y="7221"/>
                  <a:pt x="8373" y="7221"/>
                </a:cubicBezTo>
                <a:cubicBezTo>
                  <a:pt x="7675" y="6826"/>
                  <a:pt x="7675" y="6826"/>
                  <a:pt x="7675" y="6826"/>
                </a:cubicBezTo>
                <a:cubicBezTo>
                  <a:pt x="6993" y="7221"/>
                  <a:pt x="6993" y="7221"/>
                  <a:pt x="6993" y="7221"/>
                </a:cubicBezTo>
                <a:cubicBezTo>
                  <a:pt x="7706" y="7615"/>
                  <a:pt x="7706" y="7615"/>
                  <a:pt x="7706" y="7615"/>
                </a:cubicBezTo>
                <a:close/>
                <a:moveTo>
                  <a:pt x="8039" y="6204"/>
                </a:moveTo>
                <a:lnTo>
                  <a:pt x="8039" y="6204"/>
                </a:lnTo>
                <a:cubicBezTo>
                  <a:pt x="8722" y="6599"/>
                  <a:pt x="8722" y="6599"/>
                  <a:pt x="8722" y="6599"/>
                </a:cubicBezTo>
                <a:cubicBezTo>
                  <a:pt x="8722" y="5794"/>
                  <a:pt x="8722" y="5794"/>
                  <a:pt x="8722" y="5794"/>
                </a:cubicBezTo>
                <a:cubicBezTo>
                  <a:pt x="8039" y="5400"/>
                  <a:pt x="8039" y="5400"/>
                  <a:pt x="8039" y="5400"/>
                </a:cubicBezTo>
                <a:cubicBezTo>
                  <a:pt x="8039" y="6204"/>
                  <a:pt x="8039" y="6204"/>
                  <a:pt x="8039" y="6204"/>
                </a:cubicBezTo>
                <a:close/>
                <a:moveTo>
                  <a:pt x="956" y="3853"/>
                </a:moveTo>
                <a:lnTo>
                  <a:pt x="956" y="3853"/>
                </a:lnTo>
                <a:cubicBezTo>
                  <a:pt x="1335" y="4080"/>
                  <a:pt x="1335" y="4080"/>
                  <a:pt x="1335" y="4080"/>
                </a:cubicBezTo>
                <a:cubicBezTo>
                  <a:pt x="2230" y="3564"/>
                  <a:pt x="2230" y="3564"/>
                  <a:pt x="2230" y="3564"/>
                </a:cubicBezTo>
                <a:cubicBezTo>
                  <a:pt x="1850" y="3337"/>
                  <a:pt x="1850" y="3337"/>
                  <a:pt x="1850" y="3337"/>
                </a:cubicBezTo>
                <a:cubicBezTo>
                  <a:pt x="956" y="3853"/>
                  <a:pt x="956" y="3853"/>
                  <a:pt x="956" y="3853"/>
                </a:cubicBezTo>
                <a:close/>
                <a:moveTo>
                  <a:pt x="637" y="2473"/>
                </a:moveTo>
                <a:lnTo>
                  <a:pt x="637" y="2473"/>
                </a:lnTo>
                <a:cubicBezTo>
                  <a:pt x="364" y="3519"/>
                  <a:pt x="364" y="3519"/>
                  <a:pt x="364" y="3519"/>
                </a:cubicBezTo>
                <a:cubicBezTo>
                  <a:pt x="470" y="3580"/>
                  <a:pt x="470" y="3580"/>
                  <a:pt x="470" y="3580"/>
                </a:cubicBezTo>
                <a:cubicBezTo>
                  <a:pt x="1411" y="3095"/>
                  <a:pt x="1411" y="3095"/>
                  <a:pt x="1411" y="3095"/>
                </a:cubicBezTo>
                <a:cubicBezTo>
                  <a:pt x="1381" y="3080"/>
                  <a:pt x="1381" y="3080"/>
                  <a:pt x="1381" y="3080"/>
                </a:cubicBezTo>
                <a:cubicBezTo>
                  <a:pt x="1381" y="3049"/>
                  <a:pt x="1381" y="3049"/>
                  <a:pt x="1381" y="3049"/>
                </a:cubicBezTo>
                <a:cubicBezTo>
                  <a:pt x="1365" y="2943"/>
                  <a:pt x="1365" y="2943"/>
                  <a:pt x="1365" y="2943"/>
                </a:cubicBezTo>
                <a:cubicBezTo>
                  <a:pt x="1365" y="2897"/>
                  <a:pt x="1365" y="2897"/>
                  <a:pt x="1365" y="2897"/>
                </a:cubicBezTo>
                <a:cubicBezTo>
                  <a:pt x="637" y="2473"/>
                  <a:pt x="637" y="2473"/>
                  <a:pt x="637" y="2473"/>
                </a:cubicBezTo>
                <a:close/>
                <a:moveTo>
                  <a:pt x="1699" y="1456"/>
                </a:moveTo>
                <a:lnTo>
                  <a:pt x="1699" y="1456"/>
                </a:lnTo>
                <a:cubicBezTo>
                  <a:pt x="1593" y="1396"/>
                  <a:pt x="1593" y="1396"/>
                  <a:pt x="1593" y="1396"/>
                </a:cubicBezTo>
                <a:cubicBezTo>
                  <a:pt x="682" y="2291"/>
                  <a:pt x="682" y="2291"/>
                  <a:pt x="682" y="2291"/>
                </a:cubicBezTo>
                <a:cubicBezTo>
                  <a:pt x="682" y="2336"/>
                  <a:pt x="682" y="2336"/>
                  <a:pt x="682" y="2336"/>
                </a:cubicBezTo>
                <a:cubicBezTo>
                  <a:pt x="774" y="2275"/>
                  <a:pt x="774" y="2275"/>
                  <a:pt x="774" y="2275"/>
                </a:cubicBezTo>
                <a:cubicBezTo>
                  <a:pt x="1502" y="2700"/>
                  <a:pt x="1502" y="2700"/>
                  <a:pt x="1502" y="2700"/>
                </a:cubicBezTo>
                <a:cubicBezTo>
                  <a:pt x="1563" y="2670"/>
                  <a:pt x="1563" y="2670"/>
                  <a:pt x="1563" y="2670"/>
                </a:cubicBezTo>
                <a:cubicBezTo>
                  <a:pt x="1684" y="2594"/>
                  <a:pt x="1684" y="2594"/>
                  <a:pt x="1684" y="2594"/>
                </a:cubicBezTo>
                <a:cubicBezTo>
                  <a:pt x="1714" y="2594"/>
                  <a:pt x="1714" y="2594"/>
                  <a:pt x="1714" y="2594"/>
                </a:cubicBezTo>
                <a:cubicBezTo>
                  <a:pt x="1668" y="1456"/>
                  <a:pt x="1668" y="1456"/>
                  <a:pt x="1668" y="1456"/>
                </a:cubicBezTo>
                <a:cubicBezTo>
                  <a:pt x="1699" y="1456"/>
                  <a:pt x="1699" y="1456"/>
                  <a:pt x="1699" y="1456"/>
                </a:cubicBezTo>
                <a:close/>
                <a:moveTo>
                  <a:pt x="2533" y="1942"/>
                </a:moveTo>
                <a:lnTo>
                  <a:pt x="2533" y="1942"/>
                </a:lnTo>
                <a:cubicBezTo>
                  <a:pt x="2154" y="1729"/>
                  <a:pt x="2154" y="1729"/>
                  <a:pt x="2154" y="1729"/>
                </a:cubicBezTo>
                <a:cubicBezTo>
                  <a:pt x="2154" y="2837"/>
                  <a:pt x="2154" y="2837"/>
                  <a:pt x="2154" y="2837"/>
                </a:cubicBezTo>
                <a:cubicBezTo>
                  <a:pt x="2533" y="3049"/>
                  <a:pt x="2533" y="3049"/>
                  <a:pt x="2533" y="3049"/>
                </a:cubicBezTo>
                <a:cubicBezTo>
                  <a:pt x="2533" y="1942"/>
                  <a:pt x="2533" y="1942"/>
                  <a:pt x="2533" y="1942"/>
                </a:cubicBezTo>
                <a:close/>
                <a:moveTo>
                  <a:pt x="4520" y="9601"/>
                </a:moveTo>
                <a:lnTo>
                  <a:pt x="4520" y="9601"/>
                </a:lnTo>
                <a:cubicBezTo>
                  <a:pt x="3489" y="9040"/>
                  <a:pt x="3489" y="9040"/>
                  <a:pt x="3489" y="9040"/>
                </a:cubicBezTo>
                <a:cubicBezTo>
                  <a:pt x="2837" y="9419"/>
                  <a:pt x="2837" y="9419"/>
                  <a:pt x="2837" y="9419"/>
                </a:cubicBezTo>
                <a:cubicBezTo>
                  <a:pt x="3929" y="9950"/>
                  <a:pt x="3929" y="9950"/>
                  <a:pt x="3929" y="9950"/>
                </a:cubicBezTo>
                <a:cubicBezTo>
                  <a:pt x="4520" y="9601"/>
                  <a:pt x="4520" y="9601"/>
                  <a:pt x="4520" y="9601"/>
                </a:cubicBezTo>
                <a:close/>
                <a:moveTo>
                  <a:pt x="4065" y="11209"/>
                </a:moveTo>
                <a:lnTo>
                  <a:pt x="4065" y="11209"/>
                </a:lnTo>
                <a:cubicBezTo>
                  <a:pt x="4566" y="10921"/>
                  <a:pt x="4566" y="10921"/>
                  <a:pt x="4566" y="10921"/>
                </a:cubicBezTo>
                <a:cubicBezTo>
                  <a:pt x="4611" y="10026"/>
                  <a:pt x="4611" y="10026"/>
                  <a:pt x="4611" y="10026"/>
                </a:cubicBezTo>
                <a:cubicBezTo>
                  <a:pt x="4126" y="10299"/>
                  <a:pt x="4126" y="10299"/>
                  <a:pt x="4126" y="10299"/>
                </a:cubicBezTo>
                <a:cubicBezTo>
                  <a:pt x="4065" y="11209"/>
                  <a:pt x="4065" y="11209"/>
                  <a:pt x="4065" y="11209"/>
                </a:cubicBezTo>
                <a:close/>
                <a:moveTo>
                  <a:pt x="3003" y="10951"/>
                </a:moveTo>
                <a:lnTo>
                  <a:pt x="3003" y="10951"/>
                </a:lnTo>
                <a:cubicBezTo>
                  <a:pt x="3565" y="11497"/>
                  <a:pt x="3565" y="11497"/>
                  <a:pt x="3565" y="11497"/>
                </a:cubicBezTo>
                <a:cubicBezTo>
                  <a:pt x="3747" y="11391"/>
                  <a:pt x="3747" y="11391"/>
                  <a:pt x="3747" y="11391"/>
                </a:cubicBezTo>
                <a:cubicBezTo>
                  <a:pt x="3808" y="10496"/>
                  <a:pt x="3808" y="10496"/>
                  <a:pt x="3808" y="10496"/>
                </a:cubicBezTo>
                <a:cubicBezTo>
                  <a:pt x="3003" y="10951"/>
                  <a:pt x="3003" y="10951"/>
                  <a:pt x="3003" y="10951"/>
                </a:cubicBezTo>
                <a:close/>
                <a:moveTo>
                  <a:pt x="2473" y="9616"/>
                </a:moveTo>
                <a:lnTo>
                  <a:pt x="2473" y="9616"/>
                </a:lnTo>
                <a:cubicBezTo>
                  <a:pt x="2746" y="10618"/>
                  <a:pt x="2746" y="10618"/>
                  <a:pt x="2746" y="10618"/>
                </a:cubicBezTo>
                <a:cubicBezTo>
                  <a:pt x="3595" y="10132"/>
                  <a:pt x="3595" y="10132"/>
                  <a:pt x="3595" y="10132"/>
                </a:cubicBezTo>
                <a:cubicBezTo>
                  <a:pt x="2518" y="9601"/>
                  <a:pt x="2518" y="9601"/>
                  <a:pt x="2518" y="9601"/>
                </a:cubicBezTo>
                <a:cubicBezTo>
                  <a:pt x="2473" y="9616"/>
                  <a:pt x="2473" y="9616"/>
                  <a:pt x="2473" y="9616"/>
                </a:cubicBezTo>
                <a:close/>
                <a:moveTo>
                  <a:pt x="8738" y="7842"/>
                </a:moveTo>
                <a:lnTo>
                  <a:pt x="8738" y="7842"/>
                </a:lnTo>
                <a:cubicBezTo>
                  <a:pt x="8055" y="8237"/>
                  <a:pt x="8055" y="8237"/>
                  <a:pt x="8055" y="8237"/>
                </a:cubicBezTo>
                <a:cubicBezTo>
                  <a:pt x="8055" y="9025"/>
                  <a:pt x="8055" y="9025"/>
                  <a:pt x="8055" y="9025"/>
                </a:cubicBezTo>
                <a:cubicBezTo>
                  <a:pt x="8738" y="8616"/>
                  <a:pt x="8738" y="8616"/>
                  <a:pt x="8738" y="8616"/>
                </a:cubicBezTo>
                <a:cubicBezTo>
                  <a:pt x="8738" y="7842"/>
                  <a:pt x="8738" y="7842"/>
                  <a:pt x="8738" y="7842"/>
                </a:cubicBezTo>
                <a:close/>
                <a:moveTo>
                  <a:pt x="9889" y="16230"/>
                </a:moveTo>
                <a:lnTo>
                  <a:pt x="9889" y="16230"/>
                </a:lnTo>
                <a:cubicBezTo>
                  <a:pt x="10511" y="15700"/>
                  <a:pt x="10511" y="15700"/>
                  <a:pt x="10511" y="15700"/>
                </a:cubicBezTo>
                <a:cubicBezTo>
                  <a:pt x="10572" y="15669"/>
                  <a:pt x="10572" y="15669"/>
                  <a:pt x="10572" y="15669"/>
                </a:cubicBezTo>
                <a:cubicBezTo>
                  <a:pt x="10511" y="15623"/>
                  <a:pt x="10511" y="15623"/>
                  <a:pt x="10511" y="15623"/>
                </a:cubicBezTo>
                <a:cubicBezTo>
                  <a:pt x="9389" y="15032"/>
                  <a:pt x="9389" y="15032"/>
                  <a:pt x="9389" y="15032"/>
                </a:cubicBezTo>
                <a:cubicBezTo>
                  <a:pt x="9389" y="15942"/>
                  <a:pt x="9389" y="15942"/>
                  <a:pt x="9389" y="15942"/>
                </a:cubicBezTo>
                <a:cubicBezTo>
                  <a:pt x="9889" y="16230"/>
                  <a:pt x="9889" y="16230"/>
                  <a:pt x="9889" y="16230"/>
                </a:cubicBezTo>
                <a:close/>
                <a:moveTo>
                  <a:pt x="10466" y="6826"/>
                </a:moveTo>
                <a:lnTo>
                  <a:pt x="10466" y="6826"/>
                </a:lnTo>
                <a:cubicBezTo>
                  <a:pt x="9768" y="7221"/>
                  <a:pt x="9768" y="7221"/>
                  <a:pt x="9768" y="7221"/>
                </a:cubicBezTo>
                <a:cubicBezTo>
                  <a:pt x="10451" y="7615"/>
                  <a:pt x="10451" y="7615"/>
                  <a:pt x="10451" y="7615"/>
                </a:cubicBezTo>
                <a:cubicBezTo>
                  <a:pt x="11149" y="7221"/>
                  <a:pt x="11149" y="7221"/>
                  <a:pt x="11149" y="7221"/>
                </a:cubicBezTo>
                <a:cubicBezTo>
                  <a:pt x="10466" y="6826"/>
                  <a:pt x="10466" y="6826"/>
                  <a:pt x="10466" y="6826"/>
                </a:cubicBezTo>
                <a:close/>
                <a:moveTo>
                  <a:pt x="9434" y="5794"/>
                </a:moveTo>
                <a:lnTo>
                  <a:pt x="9434" y="5794"/>
                </a:lnTo>
                <a:cubicBezTo>
                  <a:pt x="9434" y="6599"/>
                  <a:pt x="9434" y="6599"/>
                  <a:pt x="9434" y="6599"/>
                </a:cubicBezTo>
                <a:cubicBezTo>
                  <a:pt x="10102" y="6204"/>
                  <a:pt x="10102" y="6204"/>
                  <a:pt x="10102" y="6204"/>
                </a:cubicBezTo>
                <a:cubicBezTo>
                  <a:pt x="10117" y="5400"/>
                  <a:pt x="10117" y="5400"/>
                  <a:pt x="10117" y="5400"/>
                </a:cubicBezTo>
                <a:cubicBezTo>
                  <a:pt x="9434" y="5794"/>
                  <a:pt x="9434" y="5794"/>
                  <a:pt x="9434" y="5794"/>
                </a:cubicBezTo>
                <a:close/>
                <a:moveTo>
                  <a:pt x="16003" y="1729"/>
                </a:moveTo>
                <a:lnTo>
                  <a:pt x="16003" y="1729"/>
                </a:lnTo>
                <a:cubicBezTo>
                  <a:pt x="15608" y="1942"/>
                  <a:pt x="15608" y="1942"/>
                  <a:pt x="15608" y="1942"/>
                </a:cubicBezTo>
                <a:cubicBezTo>
                  <a:pt x="15608" y="3049"/>
                  <a:pt x="15608" y="3049"/>
                  <a:pt x="15608" y="3049"/>
                </a:cubicBezTo>
                <a:cubicBezTo>
                  <a:pt x="15987" y="2837"/>
                  <a:pt x="15987" y="2837"/>
                  <a:pt x="15987" y="2837"/>
                </a:cubicBezTo>
                <a:cubicBezTo>
                  <a:pt x="16003" y="1729"/>
                  <a:pt x="16003" y="1729"/>
                  <a:pt x="16003" y="1729"/>
                </a:cubicBezTo>
                <a:close/>
                <a:moveTo>
                  <a:pt x="17474" y="2321"/>
                </a:moveTo>
                <a:lnTo>
                  <a:pt x="17474" y="2321"/>
                </a:lnTo>
                <a:cubicBezTo>
                  <a:pt x="17459" y="2291"/>
                  <a:pt x="17459" y="2291"/>
                  <a:pt x="17459" y="2291"/>
                </a:cubicBezTo>
                <a:cubicBezTo>
                  <a:pt x="16564" y="1396"/>
                  <a:pt x="16564" y="1396"/>
                  <a:pt x="16564" y="1396"/>
                </a:cubicBezTo>
                <a:cubicBezTo>
                  <a:pt x="16458" y="1456"/>
                  <a:pt x="16458" y="1456"/>
                  <a:pt x="16458" y="1456"/>
                </a:cubicBezTo>
                <a:cubicBezTo>
                  <a:pt x="16488" y="1456"/>
                  <a:pt x="16488" y="1456"/>
                  <a:pt x="16488" y="1456"/>
                </a:cubicBezTo>
                <a:cubicBezTo>
                  <a:pt x="16427" y="2594"/>
                  <a:pt x="16427" y="2594"/>
                  <a:pt x="16427" y="2594"/>
                </a:cubicBezTo>
                <a:cubicBezTo>
                  <a:pt x="16458" y="2594"/>
                  <a:pt x="16458" y="2594"/>
                  <a:pt x="16458" y="2594"/>
                </a:cubicBezTo>
                <a:cubicBezTo>
                  <a:pt x="16594" y="2670"/>
                  <a:pt x="16594" y="2670"/>
                  <a:pt x="16594" y="2670"/>
                </a:cubicBezTo>
                <a:cubicBezTo>
                  <a:pt x="16655" y="2700"/>
                  <a:pt x="16655" y="2700"/>
                  <a:pt x="16655" y="2700"/>
                </a:cubicBezTo>
                <a:cubicBezTo>
                  <a:pt x="17383" y="2275"/>
                  <a:pt x="17383" y="2275"/>
                  <a:pt x="17383" y="2275"/>
                </a:cubicBezTo>
                <a:cubicBezTo>
                  <a:pt x="17474" y="2321"/>
                  <a:pt x="17474" y="2321"/>
                  <a:pt x="17474" y="2321"/>
                </a:cubicBezTo>
                <a:close/>
                <a:moveTo>
                  <a:pt x="17686" y="3580"/>
                </a:moveTo>
                <a:lnTo>
                  <a:pt x="17686" y="3580"/>
                </a:lnTo>
                <a:cubicBezTo>
                  <a:pt x="17777" y="3519"/>
                  <a:pt x="17777" y="3519"/>
                  <a:pt x="17777" y="3519"/>
                </a:cubicBezTo>
                <a:cubicBezTo>
                  <a:pt x="17504" y="2473"/>
                  <a:pt x="17504" y="2473"/>
                  <a:pt x="17504" y="2473"/>
                </a:cubicBezTo>
                <a:cubicBezTo>
                  <a:pt x="16776" y="2897"/>
                  <a:pt x="16776" y="2897"/>
                  <a:pt x="16776" y="2897"/>
                </a:cubicBezTo>
                <a:cubicBezTo>
                  <a:pt x="16776" y="2943"/>
                  <a:pt x="16776" y="2943"/>
                  <a:pt x="16776" y="2943"/>
                </a:cubicBezTo>
                <a:cubicBezTo>
                  <a:pt x="16761" y="3049"/>
                  <a:pt x="16761" y="3049"/>
                  <a:pt x="16761" y="3049"/>
                </a:cubicBezTo>
                <a:cubicBezTo>
                  <a:pt x="16761" y="3080"/>
                  <a:pt x="16761" y="3080"/>
                  <a:pt x="16761" y="3080"/>
                </a:cubicBezTo>
                <a:cubicBezTo>
                  <a:pt x="16746" y="3095"/>
                  <a:pt x="16746" y="3095"/>
                  <a:pt x="16746" y="3095"/>
                </a:cubicBezTo>
                <a:cubicBezTo>
                  <a:pt x="17686" y="3580"/>
                  <a:pt x="17686" y="3580"/>
                  <a:pt x="17686" y="3580"/>
                </a:cubicBezTo>
                <a:close/>
                <a:moveTo>
                  <a:pt x="16807" y="4080"/>
                </a:moveTo>
                <a:lnTo>
                  <a:pt x="16807" y="4080"/>
                </a:lnTo>
                <a:cubicBezTo>
                  <a:pt x="17201" y="3853"/>
                  <a:pt x="17201" y="3853"/>
                  <a:pt x="17201" y="3853"/>
                </a:cubicBezTo>
                <a:cubicBezTo>
                  <a:pt x="16306" y="3337"/>
                  <a:pt x="16306" y="3337"/>
                  <a:pt x="16306" y="3337"/>
                </a:cubicBezTo>
                <a:cubicBezTo>
                  <a:pt x="15911" y="3564"/>
                  <a:pt x="15911" y="3564"/>
                  <a:pt x="15911" y="3564"/>
                </a:cubicBezTo>
                <a:cubicBezTo>
                  <a:pt x="16807" y="4080"/>
                  <a:pt x="16807" y="4080"/>
                  <a:pt x="16807" y="4080"/>
                </a:cubicBezTo>
                <a:close/>
                <a:moveTo>
                  <a:pt x="15320" y="9419"/>
                </a:moveTo>
                <a:lnTo>
                  <a:pt x="15320" y="9419"/>
                </a:lnTo>
                <a:cubicBezTo>
                  <a:pt x="14668" y="9040"/>
                  <a:pt x="14668" y="9040"/>
                  <a:pt x="14668" y="9040"/>
                </a:cubicBezTo>
                <a:cubicBezTo>
                  <a:pt x="13636" y="9601"/>
                  <a:pt x="13636" y="9601"/>
                  <a:pt x="13636" y="9601"/>
                </a:cubicBezTo>
                <a:cubicBezTo>
                  <a:pt x="14228" y="9950"/>
                  <a:pt x="14228" y="9950"/>
                  <a:pt x="14228" y="9950"/>
                </a:cubicBezTo>
                <a:cubicBezTo>
                  <a:pt x="15320" y="9419"/>
                  <a:pt x="15320" y="9419"/>
                  <a:pt x="15320" y="9419"/>
                </a:cubicBezTo>
                <a:close/>
                <a:moveTo>
                  <a:pt x="15411" y="10618"/>
                </a:moveTo>
                <a:lnTo>
                  <a:pt x="15411" y="10618"/>
                </a:lnTo>
                <a:cubicBezTo>
                  <a:pt x="15669" y="9616"/>
                  <a:pt x="15669" y="9616"/>
                  <a:pt x="15669" y="9616"/>
                </a:cubicBezTo>
                <a:cubicBezTo>
                  <a:pt x="15639" y="9601"/>
                  <a:pt x="15639" y="9601"/>
                  <a:pt x="15639" y="9601"/>
                </a:cubicBezTo>
                <a:cubicBezTo>
                  <a:pt x="14562" y="10132"/>
                  <a:pt x="14562" y="10132"/>
                  <a:pt x="14562" y="10132"/>
                </a:cubicBezTo>
                <a:cubicBezTo>
                  <a:pt x="15411" y="10618"/>
                  <a:pt x="15411" y="10618"/>
                  <a:pt x="15411" y="10618"/>
                </a:cubicBezTo>
                <a:close/>
                <a:moveTo>
                  <a:pt x="14410" y="11391"/>
                </a:moveTo>
                <a:lnTo>
                  <a:pt x="14410" y="11391"/>
                </a:lnTo>
                <a:cubicBezTo>
                  <a:pt x="14592" y="11497"/>
                  <a:pt x="14592" y="11497"/>
                  <a:pt x="14592" y="11497"/>
                </a:cubicBezTo>
                <a:cubicBezTo>
                  <a:pt x="15153" y="10951"/>
                  <a:pt x="15153" y="10951"/>
                  <a:pt x="15153" y="10951"/>
                </a:cubicBezTo>
                <a:cubicBezTo>
                  <a:pt x="14349" y="10496"/>
                  <a:pt x="14349" y="10496"/>
                  <a:pt x="14349" y="10496"/>
                </a:cubicBezTo>
                <a:cubicBezTo>
                  <a:pt x="14410" y="11391"/>
                  <a:pt x="14410" y="11391"/>
                  <a:pt x="14410" y="11391"/>
                </a:cubicBezTo>
                <a:close/>
                <a:moveTo>
                  <a:pt x="13530" y="10026"/>
                </a:moveTo>
                <a:lnTo>
                  <a:pt x="13530" y="10026"/>
                </a:lnTo>
                <a:cubicBezTo>
                  <a:pt x="13591" y="10921"/>
                  <a:pt x="13591" y="10921"/>
                  <a:pt x="13591" y="10921"/>
                </a:cubicBezTo>
                <a:cubicBezTo>
                  <a:pt x="14091" y="11209"/>
                  <a:pt x="14091" y="11209"/>
                  <a:pt x="14091" y="11209"/>
                </a:cubicBezTo>
                <a:cubicBezTo>
                  <a:pt x="14015" y="10299"/>
                  <a:pt x="14015" y="10299"/>
                  <a:pt x="14015" y="10299"/>
                </a:cubicBezTo>
                <a:cubicBezTo>
                  <a:pt x="13530" y="10026"/>
                  <a:pt x="13530" y="10026"/>
                  <a:pt x="13530" y="10026"/>
                </a:cubicBezTo>
                <a:close/>
                <a:moveTo>
                  <a:pt x="10102" y="8252"/>
                </a:moveTo>
                <a:lnTo>
                  <a:pt x="10102" y="8252"/>
                </a:lnTo>
                <a:cubicBezTo>
                  <a:pt x="9404" y="7842"/>
                  <a:pt x="9404" y="7842"/>
                  <a:pt x="9404" y="7842"/>
                </a:cubicBezTo>
                <a:cubicBezTo>
                  <a:pt x="9404" y="8616"/>
                  <a:pt x="9404" y="8616"/>
                  <a:pt x="9404" y="8616"/>
                </a:cubicBezTo>
                <a:cubicBezTo>
                  <a:pt x="10102" y="9025"/>
                  <a:pt x="10102" y="9025"/>
                  <a:pt x="10102" y="9025"/>
                </a:cubicBezTo>
                <a:cubicBezTo>
                  <a:pt x="10102" y="8252"/>
                  <a:pt x="10102" y="8252"/>
                  <a:pt x="10102" y="8252"/>
                </a:cubicBezTo>
                <a:close/>
                <a:moveTo>
                  <a:pt x="8768" y="14622"/>
                </a:moveTo>
                <a:lnTo>
                  <a:pt x="8768" y="14622"/>
                </a:lnTo>
                <a:cubicBezTo>
                  <a:pt x="8768" y="14122"/>
                  <a:pt x="8768" y="14122"/>
                  <a:pt x="8768" y="14122"/>
                </a:cubicBezTo>
                <a:cubicBezTo>
                  <a:pt x="7039" y="15123"/>
                  <a:pt x="7039" y="15123"/>
                  <a:pt x="7039" y="15123"/>
                </a:cubicBezTo>
                <a:cubicBezTo>
                  <a:pt x="6417" y="14789"/>
                  <a:pt x="6417" y="14789"/>
                  <a:pt x="6417" y="14789"/>
                </a:cubicBezTo>
                <a:cubicBezTo>
                  <a:pt x="8768" y="13424"/>
                  <a:pt x="8768" y="13424"/>
                  <a:pt x="8768" y="13424"/>
                </a:cubicBezTo>
                <a:cubicBezTo>
                  <a:pt x="8768" y="13105"/>
                  <a:pt x="8768" y="13105"/>
                  <a:pt x="8768" y="13105"/>
                </a:cubicBezTo>
                <a:cubicBezTo>
                  <a:pt x="6386" y="14501"/>
                  <a:pt x="6386" y="14501"/>
                  <a:pt x="6386" y="14501"/>
                </a:cubicBezTo>
                <a:cubicBezTo>
                  <a:pt x="5491" y="13985"/>
                  <a:pt x="5491" y="13985"/>
                  <a:pt x="5491" y="13985"/>
                </a:cubicBezTo>
                <a:cubicBezTo>
                  <a:pt x="8768" y="12074"/>
                  <a:pt x="8768" y="12074"/>
                  <a:pt x="8768" y="12074"/>
                </a:cubicBezTo>
                <a:cubicBezTo>
                  <a:pt x="8768" y="11740"/>
                  <a:pt x="8768" y="11740"/>
                  <a:pt x="8768" y="11740"/>
                </a:cubicBezTo>
                <a:cubicBezTo>
                  <a:pt x="6492" y="13060"/>
                  <a:pt x="6492" y="13060"/>
                  <a:pt x="6492" y="13060"/>
                </a:cubicBezTo>
                <a:cubicBezTo>
                  <a:pt x="6113" y="12832"/>
                  <a:pt x="6113" y="12832"/>
                  <a:pt x="6113" y="12832"/>
                </a:cubicBezTo>
                <a:cubicBezTo>
                  <a:pt x="6113" y="12407"/>
                  <a:pt x="6113" y="12407"/>
                  <a:pt x="6113" y="12407"/>
                </a:cubicBezTo>
                <a:cubicBezTo>
                  <a:pt x="8768" y="10860"/>
                  <a:pt x="8768" y="10860"/>
                  <a:pt x="8768" y="10860"/>
                </a:cubicBezTo>
                <a:cubicBezTo>
                  <a:pt x="8768" y="10587"/>
                  <a:pt x="8768" y="10587"/>
                  <a:pt x="8768" y="10587"/>
                </a:cubicBezTo>
                <a:cubicBezTo>
                  <a:pt x="7448" y="11346"/>
                  <a:pt x="7448" y="11346"/>
                  <a:pt x="7448" y="11346"/>
                </a:cubicBezTo>
                <a:cubicBezTo>
                  <a:pt x="7190" y="11179"/>
                  <a:pt x="7190" y="11179"/>
                  <a:pt x="7190" y="11179"/>
                </a:cubicBezTo>
                <a:cubicBezTo>
                  <a:pt x="7190" y="10800"/>
                  <a:pt x="7190" y="10800"/>
                  <a:pt x="7190" y="10800"/>
                </a:cubicBezTo>
                <a:cubicBezTo>
                  <a:pt x="8768" y="9874"/>
                  <a:pt x="8768" y="9874"/>
                  <a:pt x="8768" y="9874"/>
                </a:cubicBezTo>
                <a:cubicBezTo>
                  <a:pt x="8768" y="8949"/>
                  <a:pt x="8768" y="8949"/>
                  <a:pt x="8768" y="8949"/>
                </a:cubicBezTo>
                <a:cubicBezTo>
                  <a:pt x="7752" y="9556"/>
                  <a:pt x="7752" y="9556"/>
                  <a:pt x="7752" y="9556"/>
                </a:cubicBezTo>
                <a:cubicBezTo>
                  <a:pt x="7752" y="8419"/>
                  <a:pt x="7752" y="8419"/>
                  <a:pt x="7752" y="8419"/>
                </a:cubicBezTo>
                <a:cubicBezTo>
                  <a:pt x="6963" y="8873"/>
                  <a:pt x="6963" y="8873"/>
                  <a:pt x="6963" y="8873"/>
                </a:cubicBezTo>
                <a:cubicBezTo>
                  <a:pt x="6887" y="11072"/>
                  <a:pt x="6887" y="11072"/>
                  <a:pt x="6887" y="11072"/>
                </a:cubicBezTo>
                <a:cubicBezTo>
                  <a:pt x="6568" y="11270"/>
                  <a:pt x="6568" y="11270"/>
                  <a:pt x="6568" y="11270"/>
                </a:cubicBezTo>
                <a:cubicBezTo>
                  <a:pt x="6174" y="11027"/>
                  <a:pt x="6174" y="11027"/>
                  <a:pt x="6174" y="11027"/>
                </a:cubicBezTo>
                <a:cubicBezTo>
                  <a:pt x="6235" y="9298"/>
                  <a:pt x="6235" y="9298"/>
                  <a:pt x="6235" y="9298"/>
                </a:cubicBezTo>
                <a:cubicBezTo>
                  <a:pt x="5946" y="9465"/>
                  <a:pt x="5946" y="9465"/>
                  <a:pt x="5946" y="9465"/>
                </a:cubicBezTo>
                <a:cubicBezTo>
                  <a:pt x="5810" y="12771"/>
                  <a:pt x="5810" y="12771"/>
                  <a:pt x="5810" y="12771"/>
                </a:cubicBezTo>
                <a:cubicBezTo>
                  <a:pt x="5507" y="12969"/>
                  <a:pt x="5507" y="12969"/>
                  <a:pt x="5507" y="12969"/>
                </a:cubicBezTo>
                <a:cubicBezTo>
                  <a:pt x="5097" y="12726"/>
                  <a:pt x="5097" y="12726"/>
                  <a:pt x="5097" y="12726"/>
                </a:cubicBezTo>
                <a:cubicBezTo>
                  <a:pt x="5233" y="9677"/>
                  <a:pt x="5233" y="9677"/>
                  <a:pt x="5233" y="9677"/>
                </a:cubicBezTo>
                <a:cubicBezTo>
                  <a:pt x="4945" y="9844"/>
                  <a:pt x="4945" y="9844"/>
                  <a:pt x="4945" y="9844"/>
                </a:cubicBezTo>
                <a:cubicBezTo>
                  <a:pt x="4900" y="11103"/>
                  <a:pt x="4900" y="11103"/>
                  <a:pt x="4900" y="11103"/>
                </a:cubicBezTo>
                <a:cubicBezTo>
                  <a:pt x="4035" y="11604"/>
                  <a:pt x="4035" y="11604"/>
                  <a:pt x="4035" y="11604"/>
                </a:cubicBezTo>
                <a:cubicBezTo>
                  <a:pt x="3519" y="11907"/>
                  <a:pt x="3519" y="11907"/>
                  <a:pt x="3519" y="11907"/>
                </a:cubicBezTo>
                <a:cubicBezTo>
                  <a:pt x="2473" y="10875"/>
                  <a:pt x="2473" y="10875"/>
                  <a:pt x="2473" y="10875"/>
                </a:cubicBezTo>
                <a:cubicBezTo>
                  <a:pt x="2109" y="9465"/>
                  <a:pt x="2109" y="9465"/>
                  <a:pt x="2109" y="9465"/>
                </a:cubicBezTo>
                <a:cubicBezTo>
                  <a:pt x="3489" y="8677"/>
                  <a:pt x="3489" y="8677"/>
                  <a:pt x="3489" y="8677"/>
                </a:cubicBezTo>
                <a:cubicBezTo>
                  <a:pt x="4839" y="9419"/>
                  <a:pt x="4839" y="9419"/>
                  <a:pt x="4839" y="9419"/>
                </a:cubicBezTo>
                <a:cubicBezTo>
                  <a:pt x="5112" y="9252"/>
                  <a:pt x="5112" y="9252"/>
                  <a:pt x="5112" y="9252"/>
                </a:cubicBezTo>
                <a:cubicBezTo>
                  <a:pt x="2837" y="8040"/>
                  <a:pt x="2837" y="8040"/>
                  <a:pt x="2837" y="8040"/>
                </a:cubicBezTo>
                <a:cubicBezTo>
                  <a:pt x="2821" y="7570"/>
                  <a:pt x="2821" y="7570"/>
                  <a:pt x="2821" y="7570"/>
                </a:cubicBezTo>
                <a:cubicBezTo>
                  <a:pt x="3140" y="7388"/>
                  <a:pt x="3140" y="7388"/>
                  <a:pt x="3140" y="7388"/>
                </a:cubicBezTo>
                <a:cubicBezTo>
                  <a:pt x="5855" y="8843"/>
                  <a:pt x="5855" y="8843"/>
                  <a:pt x="5855" y="8843"/>
                </a:cubicBezTo>
                <a:cubicBezTo>
                  <a:pt x="6083" y="8706"/>
                  <a:pt x="6083" y="8706"/>
                  <a:pt x="6083" y="8706"/>
                </a:cubicBezTo>
                <a:cubicBezTo>
                  <a:pt x="4505" y="7873"/>
                  <a:pt x="4505" y="7873"/>
                  <a:pt x="4505" y="7873"/>
                </a:cubicBezTo>
                <a:cubicBezTo>
                  <a:pt x="4490" y="7403"/>
                  <a:pt x="4490" y="7403"/>
                  <a:pt x="4490" y="7403"/>
                </a:cubicBezTo>
                <a:cubicBezTo>
                  <a:pt x="4824" y="7221"/>
                  <a:pt x="4824" y="7221"/>
                  <a:pt x="4824" y="7221"/>
                </a:cubicBezTo>
                <a:cubicBezTo>
                  <a:pt x="6811" y="8282"/>
                  <a:pt x="6811" y="8282"/>
                  <a:pt x="6811" y="8282"/>
                </a:cubicBezTo>
                <a:cubicBezTo>
                  <a:pt x="7539" y="7858"/>
                  <a:pt x="7539" y="7858"/>
                  <a:pt x="7539" y="7858"/>
                </a:cubicBezTo>
                <a:cubicBezTo>
                  <a:pt x="6386" y="7221"/>
                  <a:pt x="6386" y="7221"/>
                  <a:pt x="6386" y="7221"/>
                </a:cubicBezTo>
                <a:cubicBezTo>
                  <a:pt x="7478" y="6599"/>
                  <a:pt x="7478" y="6599"/>
                  <a:pt x="7478" y="6599"/>
                </a:cubicBezTo>
                <a:cubicBezTo>
                  <a:pt x="6447" y="5992"/>
                  <a:pt x="6447" y="5992"/>
                  <a:pt x="6447" y="5992"/>
                </a:cubicBezTo>
                <a:cubicBezTo>
                  <a:pt x="4262" y="7251"/>
                  <a:pt x="4262" y="7251"/>
                  <a:pt x="4262" y="7251"/>
                </a:cubicBezTo>
                <a:cubicBezTo>
                  <a:pt x="3959" y="7084"/>
                  <a:pt x="3959" y="7084"/>
                  <a:pt x="3959" y="7084"/>
                </a:cubicBezTo>
                <a:cubicBezTo>
                  <a:pt x="3959" y="6614"/>
                  <a:pt x="3959" y="6614"/>
                  <a:pt x="3959" y="6614"/>
                </a:cubicBezTo>
                <a:cubicBezTo>
                  <a:pt x="5734" y="5582"/>
                  <a:pt x="5734" y="5582"/>
                  <a:pt x="5734" y="5582"/>
                </a:cubicBezTo>
                <a:cubicBezTo>
                  <a:pt x="5446" y="5430"/>
                  <a:pt x="5446" y="5430"/>
                  <a:pt x="5446" y="5430"/>
                </a:cubicBezTo>
                <a:cubicBezTo>
                  <a:pt x="1229" y="7858"/>
                  <a:pt x="1229" y="7858"/>
                  <a:pt x="1229" y="7858"/>
                </a:cubicBezTo>
                <a:cubicBezTo>
                  <a:pt x="333" y="7342"/>
                  <a:pt x="333" y="7342"/>
                  <a:pt x="333" y="7342"/>
                </a:cubicBezTo>
                <a:cubicBezTo>
                  <a:pt x="4566" y="4915"/>
                  <a:pt x="4566" y="4915"/>
                  <a:pt x="4566" y="4915"/>
                </a:cubicBezTo>
                <a:cubicBezTo>
                  <a:pt x="4262" y="4733"/>
                  <a:pt x="4262" y="4733"/>
                  <a:pt x="4262" y="4733"/>
                </a:cubicBezTo>
                <a:cubicBezTo>
                  <a:pt x="61" y="7145"/>
                  <a:pt x="61" y="7145"/>
                  <a:pt x="61" y="7145"/>
                </a:cubicBezTo>
                <a:cubicBezTo>
                  <a:pt x="61" y="6113"/>
                  <a:pt x="61" y="6113"/>
                  <a:pt x="61" y="6113"/>
                </a:cubicBezTo>
                <a:cubicBezTo>
                  <a:pt x="3367" y="4217"/>
                  <a:pt x="3367" y="4217"/>
                  <a:pt x="3367" y="4217"/>
                </a:cubicBezTo>
                <a:cubicBezTo>
                  <a:pt x="2837" y="3913"/>
                  <a:pt x="2837" y="3913"/>
                  <a:pt x="2837" y="3913"/>
                </a:cubicBezTo>
                <a:cubicBezTo>
                  <a:pt x="76" y="5507"/>
                  <a:pt x="76" y="5507"/>
                  <a:pt x="76" y="5507"/>
                </a:cubicBezTo>
                <a:cubicBezTo>
                  <a:pt x="76" y="4809"/>
                  <a:pt x="76" y="4809"/>
                  <a:pt x="76" y="4809"/>
                </a:cubicBezTo>
                <a:cubicBezTo>
                  <a:pt x="1016" y="4263"/>
                  <a:pt x="1016" y="4263"/>
                  <a:pt x="1016" y="4263"/>
                </a:cubicBezTo>
                <a:cubicBezTo>
                  <a:pt x="0" y="3686"/>
                  <a:pt x="0" y="3686"/>
                  <a:pt x="0" y="3686"/>
                </a:cubicBezTo>
                <a:cubicBezTo>
                  <a:pt x="394" y="2124"/>
                  <a:pt x="394" y="2124"/>
                  <a:pt x="394" y="2124"/>
                </a:cubicBezTo>
                <a:cubicBezTo>
                  <a:pt x="1547" y="1001"/>
                  <a:pt x="1547" y="1001"/>
                  <a:pt x="1547" y="1001"/>
                </a:cubicBezTo>
                <a:cubicBezTo>
                  <a:pt x="2533" y="1563"/>
                  <a:pt x="2533" y="1563"/>
                  <a:pt x="2533" y="1563"/>
                </a:cubicBezTo>
                <a:cubicBezTo>
                  <a:pt x="2533" y="592"/>
                  <a:pt x="2533" y="592"/>
                  <a:pt x="2533" y="592"/>
                </a:cubicBezTo>
                <a:cubicBezTo>
                  <a:pt x="3140" y="243"/>
                  <a:pt x="3140" y="243"/>
                  <a:pt x="3140" y="243"/>
                </a:cubicBezTo>
                <a:cubicBezTo>
                  <a:pt x="3140" y="3398"/>
                  <a:pt x="3140" y="3398"/>
                  <a:pt x="3140" y="3398"/>
                </a:cubicBezTo>
                <a:cubicBezTo>
                  <a:pt x="3671" y="3701"/>
                  <a:pt x="3671" y="3701"/>
                  <a:pt x="3671" y="3701"/>
                </a:cubicBezTo>
                <a:cubicBezTo>
                  <a:pt x="3671" y="516"/>
                  <a:pt x="3671" y="516"/>
                  <a:pt x="3671" y="516"/>
                </a:cubicBezTo>
                <a:cubicBezTo>
                  <a:pt x="4566" y="0"/>
                  <a:pt x="4566" y="0"/>
                  <a:pt x="4566" y="0"/>
                </a:cubicBezTo>
                <a:cubicBezTo>
                  <a:pt x="4566" y="4217"/>
                  <a:pt x="4566" y="4217"/>
                  <a:pt x="4566" y="4217"/>
                </a:cubicBezTo>
                <a:cubicBezTo>
                  <a:pt x="4854" y="4384"/>
                  <a:pt x="4854" y="4384"/>
                  <a:pt x="4854" y="4384"/>
                </a:cubicBezTo>
                <a:cubicBezTo>
                  <a:pt x="4854" y="61"/>
                  <a:pt x="4854" y="61"/>
                  <a:pt x="4854" y="61"/>
                </a:cubicBezTo>
                <a:cubicBezTo>
                  <a:pt x="5749" y="576"/>
                  <a:pt x="5749" y="576"/>
                  <a:pt x="5749" y="576"/>
                </a:cubicBezTo>
                <a:cubicBezTo>
                  <a:pt x="5749" y="4900"/>
                  <a:pt x="5749" y="4900"/>
                  <a:pt x="5749" y="4900"/>
                </a:cubicBezTo>
                <a:cubicBezTo>
                  <a:pt x="6053" y="5082"/>
                  <a:pt x="6053" y="5082"/>
                  <a:pt x="6053" y="5082"/>
                </a:cubicBezTo>
                <a:cubicBezTo>
                  <a:pt x="6053" y="455"/>
                  <a:pt x="6053" y="455"/>
                  <a:pt x="6053" y="455"/>
                </a:cubicBezTo>
                <a:cubicBezTo>
                  <a:pt x="6932" y="971"/>
                  <a:pt x="6932" y="971"/>
                  <a:pt x="6932" y="971"/>
                </a:cubicBezTo>
                <a:cubicBezTo>
                  <a:pt x="6932" y="5597"/>
                  <a:pt x="6932" y="5597"/>
                  <a:pt x="6932" y="5597"/>
                </a:cubicBezTo>
                <a:cubicBezTo>
                  <a:pt x="7752" y="6053"/>
                  <a:pt x="7752" y="6053"/>
                  <a:pt x="7752" y="6053"/>
                </a:cubicBezTo>
                <a:cubicBezTo>
                  <a:pt x="7752" y="4884"/>
                  <a:pt x="7752" y="4884"/>
                  <a:pt x="7752" y="4884"/>
                </a:cubicBezTo>
                <a:cubicBezTo>
                  <a:pt x="8753" y="5476"/>
                  <a:pt x="8753" y="5476"/>
                  <a:pt x="8753" y="5476"/>
                </a:cubicBezTo>
                <a:cubicBezTo>
                  <a:pt x="8753" y="4323"/>
                  <a:pt x="8753" y="4323"/>
                  <a:pt x="8753" y="4323"/>
                </a:cubicBezTo>
                <a:cubicBezTo>
                  <a:pt x="7190" y="3352"/>
                  <a:pt x="7190" y="3352"/>
                  <a:pt x="7190" y="3352"/>
                </a:cubicBezTo>
                <a:cubicBezTo>
                  <a:pt x="7190" y="2973"/>
                  <a:pt x="7190" y="2973"/>
                  <a:pt x="7190" y="2973"/>
                </a:cubicBezTo>
                <a:cubicBezTo>
                  <a:pt x="7600" y="2761"/>
                  <a:pt x="7600" y="2761"/>
                  <a:pt x="7600" y="2761"/>
                </a:cubicBezTo>
                <a:cubicBezTo>
                  <a:pt x="8753" y="3489"/>
                  <a:pt x="8753" y="3489"/>
                  <a:pt x="8753" y="3489"/>
                </a:cubicBezTo>
                <a:cubicBezTo>
                  <a:pt x="8753" y="3064"/>
                  <a:pt x="8753" y="3064"/>
                  <a:pt x="8753" y="3064"/>
                </a:cubicBezTo>
                <a:cubicBezTo>
                  <a:pt x="7190" y="1866"/>
                  <a:pt x="7190" y="1866"/>
                  <a:pt x="7190" y="1866"/>
                </a:cubicBezTo>
                <a:cubicBezTo>
                  <a:pt x="7190" y="1486"/>
                  <a:pt x="7190" y="1486"/>
                  <a:pt x="7190" y="1486"/>
                </a:cubicBezTo>
                <a:cubicBezTo>
                  <a:pt x="7585" y="1274"/>
                  <a:pt x="7585" y="1274"/>
                  <a:pt x="7585" y="1274"/>
                </a:cubicBezTo>
                <a:cubicBezTo>
                  <a:pt x="9071" y="2442"/>
                  <a:pt x="9071" y="2442"/>
                  <a:pt x="9071" y="2442"/>
                </a:cubicBezTo>
                <a:cubicBezTo>
                  <a:pt x="10557" y="1274"/>
                  <a:pt x="10557" y="1274"/>
                  <a:pt x="10557" y="1274"/>
                </a:cubicBezTo>
                <a:cubicBezTo>
                  <a:pt x="10967" y="1486"/>
                  <a:pt x="10967" y="1486"/>
                  <a:pt x="10967" y="1486"/>
                </a:cubicBezTo>
                <a:cubicBezTo>
                  <a:pt x="10951" y="1866"/>
                  <a:pt x="10951" y="1866"/>
                  <a:pt x="10951" y="1866"/>
                </a:cubicBezTo>
                <a:cubicBezTo>
                  <a:pt x="9389" y="3064"/>
                  <a:pt x="9389" y="3064"/>
                  <a:pt x="9389" y="3064"/>
                </a:cubicBezTo>
                <a:cubicBezTo>
                  <a:pt x="9389" y="3489"/>
                  <a:pt x="9389" y="3489"/>
                  <a:pt x="9389" y="3489"/>
                </a:cubicBezTo>
                <a:cubicBezTo>
                  <a:pt x="10557" y="2761"/>
                  <a:pt x="10557" y="2761"/>
                  <a:pt x="10557" y="2761"/>
                </a:cubicBezTo>
                <a:cubicBezTo>
                  <a:pt x="10967" y="2973"/>
                  <a:pt x="10967" y="2973"/>
                  <a:pt x="10967" y="2973"/>
                </a:cubicBezTo>
                <a:cubicBezTo>
                  <a:pt x="10951" y="3352"/>
                  <a:pt x="10951" y="3352"/>
                  <a:pt x="10951" y="3352"/>
                </a:cubicBezTo>
                <a:cubicBezTo>
                  <a:pt x="9389" y="4323"/>
                  <a:pt x="9389" y="4323"/>
                  <a:pt x="9389" y="4323"/>
                </a:cubicBezTo>
                <a:cubicBezTo>
                  <a:pt x="9389" y="5476"/>
                  <a:pt x="9389" y="5476"/>
                  <a:pt x="9389" y="5476"/>
                </a:cubicBezTo>
                <a:cubicBezTo>
                  <a:pt x="10405" y="4900"/>
                  <a:pt x="10405" y="4900"/>
                  <a:pt x="10405" y="4900"/>
                </a:cubicBezTo>
                <a:cubicBezTo>
                  <a:pt x="10405" y="6068"/>
                  <a:pt x="10405" y="6068"/>
                  <a:pt x="10405" y="6068"/>
                </a:cubicBezTo>
                <a:cubicBezTo>
                  <a:pt x="11209" y="5597"/>
                  <a:pt x="11209" y="5597"/>
                  <a:pt x="11209" y="5597"/>
                </a:cubicBezTo>
                <a:cubicBezTo>
                  <a:pt x="11209" y="971"/>
                  <a:pt x="11209" y="971"/>
                  <a:pt x="11209" y="971"/>
                </a:cubicBezTo>
                <a:cubicBezTo>
                  <a:pt x="12104" y="455"/>
                  <a:pt x="12104" y="455"/>
                  <a:pt x="12104" y="455"/>
                </a:cubicBezTo>
                <a:cubicBezTo>
                  <a:pt x="12104" y="5082"/>
                  <a:pt x="12104" y="5082"/>
                  <a:pt x="12104" y="5082"/>
                </a:cubicBezTo>
                <a:cubicBezTo>
                  <a:pt x="12392" y="4915"/>
                  <a:pt x="12392" y="4915"/>
                  <a:pt x="12392" y="4915"/>
                </a:cubicBezTo>
                <a:cubicBezTo>
                  <a:pt x="12392" y="516"/>
                  <a:pt x="12392" y="516"/>
                  <a:pt x="12392" y="516"/>
                </a:cubicBezTo>
                <a:cubicBezTo>
                  <a:pt x="13287" y="0"/>
                  <a:pt x="13287" y="0"/>
                  <a:pt x="13287" y="0"/>
                </a:cubicBezTo>
                <a:cubicBezTo>
                  <a:pt x="13287" y="4399"/>
                  <a:pt x="13287" y="4399"/>
                  <a:pt x="13287" y="4399"/>
                </a:cubicBezTo>
                <a:cubicBezTo>
                  <a:pt x="13591" y="4217"/>
                  <a:pt x="13591" y="4217"/>
                  <a:pt x="13591" y="4217"/>
                </a:cubicBezTo>
                <a:cubicBezTo>
                  <a:pt x="13591" y="0"/>
                  <a:pt x="13591" y="0"/>
                  <a:pt x="13591" y="0"/>
                </a:cubicBezTo>
                <a:cubicBezTo>
                  <a:pt x="14486" y="516"/>
                  <a:pt x="14486" y="516"/>
                  <a:pt x="14486" y="516"/>
                </a:cubicBezTo>
                <a:cubicBezTo>
                  <a:pt x="14486" y="3701"/>
                  <a:pt x="14486" y="3701"/>
                  <a:pt x="14486" y="3701"/>
                </a:cubicBezTo>
                <a:cubicBezTo>
                  <a:pt x="15016" y="3398"/>
                  <a:pt x="15016" y="3398"/>
                  <a:pt x="15016" y="3398"/>
                </a:cubicBezTo>
                <a:cubicBezTo>
                  <a:pt x="15016" y="243"/>
                  <a:pt x="15016" y="243"/>
                  <a:pt x="15016" y="243"/>
                </a:cubicBezTo>
                <a:cubicBezTo>
                  <a:pt x="15608" y="592"/>
                  <a:pt x="15608" y="592"/>
                  <a:pt x="15608" y="592"/>
                </a:cubicBezTo>
                <a:cubicBezTo>
                  <a:pt x="15608" y="1563"/>
                  <a:pt x="15608" y="1563"/>
                  <a:pt x="15608" y="1563"/>
                </a:cubicBezTo>
                <a:cubicBezTo>
                  <a:pt x="16609" y="1001"/>
                  <a:pt x="16609" y="1001"/>
                  <a:pt x="16609" y="1001"/>
                </a:cubicBezTo>
                <a:cubicBezTo>
                  <a:pt x="17747" y="2124"/>
                  <a:pt x="17747" y="2124"/>
                  <a:pt x="17747" y="2124"/>
                </a:cubicBezTo>
                <a:cubicBezTo>
                  <a:pt x="18157" y="3686"/>
                  <a:pt x="18157" y="3686"/>
                  <a:pt x="18157" y="3686"/>
                </a:cubicBezTo>
                <a:cubicBezTo>
                  <a:pt x="17140" y="4263"/>
                  <a:pt x="17140" y="4263"/>
                  <a:pt x="17140" y="4263"/>
                </a:cubicBezTo>
                <a:cubicBezTo>
                  <a:pt x="18066" y="4809"/>
                  <a:pt x="18066" y="4809"/>
                  <a:pt x="18066" y="4809"/>
                </a:cubicBezTo>
                <a:cubicBezTo>
                  <a:pt x="18066" y="5507"/>
                  <a:pt x="18066" y="5507"/>
                  <a:pt x="18066" y="5507"/>
                </a:cubicBezTo>
                <a:cubicBezTo>
                  <a:pt x="15305" y="3913"/>
                  <a:pt x="15305" y="3913"/>
                  <a:pt x="15305" y="3913"/>
                </a:cubicBezTo>
                <a:cubicBezTo>
                  <a:pt x="14774" y="4217"/>
                  <a:pt x="14774" y="4217"/>
                  <a:pt x="14774" y="4217"/>
                </a:cubicBezTo>
                <a:cubicBezTo>
                  <a:pt x="18081" y="6113"/>
                  <a:pt x="18081" y="6113"/>
                  <a:pt x="18081" y="6113"/>
                </a:cubicBezTo>
                <a:cubicBezTo>
                  <a:pt x="18081" y="7145"/>
                  <a:pt x="18081" y="7145"/>
                  <a:pt x="18081" y="7145"/>
                </a:cubicBezTo>
                <a:cubicBezTo>
                  <a:pt x="13879" y="4733"/>
                  <a:pt x="13879" y="4733"/>
                  <a:pt x="13879" y="4733"/>
                </a:cubicBezTo>
                <a:cubicBezTo>
                  <a:pt x="13591" y="4915"/>
                  <a:pt x="13591" y="4915"/>
                  <a:pt x="13591" y="4915"/>
                </a:cubicBezTo>
                <a:cubicBezTo>
                  <a:pt x="17823" y="7342"/>
                  <a:pt x="17823" y="7342"/>
                  <a:pt x="17823" y="7342"/>
                </a:cubicBezTo>
                <a:cubicBezTo>
                  <a:pt x="16928" y="7858"/>
                  <a:pt x="16928" y="7858"/>
                  <a:pt x="16928" y="7858"/>
                </a:cubicBezTo>
                <a:cubicBezTo>
                  <a:pt x="12696" y="5430"/>
                  <a:pt x="12696" y="5430"/>
                  <a:pt x="12696" y="5430"/>
                </a:cubicBezTo>
                <a:cubicBezTo>
                  <a:pt x="12407" y="5582"/>
                  <a:pt x="12407" y="5582"/>
                  <a:pt x="12407" y="5582"/>
                </a:cubicBezTo>
                <a:cubicBezTo>
                  <a:pt x="14182" y="6614"/>
                  <a:pt x="14182" y="6614"/>
                  <a:pt x="14182" y="6614"/>
                </a:cubicBezTo>
                <a:cubicBezTo>
                  <a:pt x="14182" y="7084"/>
                  <a:pt x="14182" y="7084"/>
                  <a:pt x="14182" y="7084"/>
                </a:cubicBezTo>
                <a:cubicBezTo>
                  <a:pt x="13894" y="7251"/>
                  <a:pt x="13894" y="7251"/>
                  <a:pt x="13894" y="7251"/>
                </a:cubicBezTo>
                <a:cubicBezTo>
                  <a:pt x="11710" y="5992"/>
                  <a:pt x="11710" y="5992"/>
                  <a:pt x="11710" y="5992"/>
                </a:cubicBezTo>
                <a:cubicBezTo>
                  <a:pt x="10678" y="6599"/>
                  <a:pt x="10678" y="6599"/>
                  <a:pt x="10678" y="6599"/>
                </a:cubicBezTo>
                <a:cubicBezTo>
                  <a:pt x="11770" y="7221"/>
                  <a:pt x="11770" y="7221"/>
                  <a:pt x="11770" y="7221"/>
                </a:cubicBezTo>
                <a:cubicBezTo>
                  <a:pt x="10618" y="7858"/>
                  <a:pt x="10618" y="7858"/>
                  <a:pt x="10618" y="7858"/>
                </a:cubicBezTo>
                <a:cubicBezTo>
                  <a:pt x="11331" y="8282"/>
                  <a:pt x="11331" y="8282"/>
                  <a:pt x="11331" y="8282"/>
                </a:cubicBezTo>
                <a:cubicBezTo>
                  <a:pt x="13333" y="7221"/>
                  <a:pt x="13333" y="7221"/>
                  <a:pt x="13333" y="7221"/>
                </a:cubicBezTo>
                <a:cubicBezTo>
                  <a:pt x="13651" y="7403"/>
                  <a:pt x="13651" y="7403"/>
                  <a:pt x="13651" y="7403"/>
                </a:cubicBezTo>
                <a:cubicBezTo>
                  <a:pt x="13636" y="7873"/>
                  <a:pt x="13636" y="7873"/>
                  <a:pt x="13636" y="7873"/>
                </a:cubicBezTo>
                <a:cubicBezTo>
                  <a:pt x="12074" y="8692"/>
                  <a:pt x="12074" y="8692"/>
                  <a:pt x="12074" y="8692"/>
                </a:cubicBezTo>
                <a:cubicBezTo>
                  <a:pt x="12301" y="8827"/>
                  <a:pt x="12301" y="8827"/>
                  <a:pt x="12301" y="8827"/>
                </a:cubicBezTo>
                <a:cubicBezTo>
                  <a:pt x="15001" y="7388"/>
                  <a:pt x="15001" y="7388"/>
                  <a:pt x="15001" y="7388"/>
                </a:cubicBezTo>
                <a:cubicBezTo>
                  <a:pt x="15335" y="7570"/>
                  <a:pt x="15335" y="7570"/>
                  <a:pt x="15335" y="7570"/>
                </a:cubicBezTo>
                <a:cubicBezTo>
                  <a:pt x="15320" y="8040"/>
                  <a:pt x="15320" y="8040"/>
                  <a:pt x="15320" y="8040"/>
                </a:cubicBezTo>
                <a:cubicBezTo>
                  <a:pt x="13030" y="9252"/>
                  <a:pt x="13030" y="9252"/>
                  <a:pt x="13030" y="9252"/>
                </a:cubicBezTo>
                <a:cubicBezTo>
                  <a:pt x="13302" y="9419"/>
                  <a:pt x="13302" y="9419"/>
                  <a:pt x="13302" y="9419"/>
                </a:cubicBezTo>
                <a:cubicBezTo>
                  <a:pt x="14668" y="8677"/>
                  <a:pt x="14668" y="8677"/>
                  <a:pt x="14668" y="8677"/>
                </a:cubicBezTo>
                <a:cubicBezTo>
                  <a:pt x="16048" y="9465"/>
                  <a:pt x="16048" y="9465"/>
                  <a:pt x="16048" y="9465"/>
                </a:cubicBezTo>
                <a:cubicBezTo>
                  <a:pt x="15684" y="10875"/>
                  <a:pt x="15684" y="10875"/>
                  <a:pt x="15684" y="10875"/>
                </a:cubicBezTo>
                <a:cubicBezTo>
                  <a:pt x="14637" y="11907"/>
                  <a:pt x="14637" y="11907"/>
                  <a:pt x="14637" y="11907"/>
                </a:cubicBezTo>
                <a:cubicBezTo>
                  <a:pt x="14122" y="11619"/>
                  <a:pt x="14122" y="11619"/>
                  <a:pt x="14122" y="11619"/>
                </a:cubicBezTo>
                <a:cubicBezTo>
                  <a:pt x="13257" y="11103"/>
                  <a:pt x="13257" y="11103"/>
                  <a:pt x="13257" y="11103"/>
                </a:cubicBezTo>
                <a:cubicBezTo>
                  <a:pt x="13212" y="9844"/>
                  <a:pt x="13212" y="9844"/>
                  <a:pt x="13212" y="9844"/>
                </a:cubicBezTo>
                <a:cubicBezTo>
                  <a:pt x="12923" y="9677"/>
                  <a:pt x="12923" y="9677"/>
                  <a:pt x="12923" y="9677"/>
                </a:cubicBezTo>
                <a:cubicBezTo>
                  <a:pt x="13045" y="12726"/>
                  <a:pt x="13045" y="12726"/>
                  <a:pt x="13045" y="12726"/>
                </a:cubicBezTo>
                <a:cubicBezTo>
                  <a:pt x="12650" y="12969"/>
                  <a:pt x="12650" y="12969"/>
                  <a:pt x="12650" y="12969"/>
                </a:cubicBezTo>
                <a:cubicBezTo>
                  <a:pt x="12332" y="12771"/>
                  <a:pt x="12332" y="12771"/>
                  <a:pt x="12332" y="12771"/>
                </a:cubicBezTo>
                <a:cubicBezTo>
                  <a:pt x="12195" y="9450"/>
                  <a:pt x="12195" y="9450"/>
                  <a:pt x="12195" y="9450"/>
                </a:cubicBezTo>
                <a:cubicBezTo>
                  <a:pt x="11922" y="9298"/>
                  <a:pt x="11922" y="9298"/>
                  <a:pt x="11922" y="9298"/>
                </a:cubicBezTo>
                <a:cubicBezTo>
                  <a:pt x="11982" y="11027"/>
                  <a:pt x="11982" y="11027"/>
                  <a:pt x="11982" y="11027"/>
                </a:cubicBezTo>
                <a:cubicBezTo>
                  <a:pt x="11588" y="11270"/>
                  <a:pt x="11588" y="11270"/>
                  <a:pt x="11588" y="11270"/>
                </a:cubicBezTo>
                <a:cubicBezTo>
                  <a:pt x="11270" y="11072"/>
                  <a:pt x="11270" y="11072"/>
                  <a:pt x="11270" y="11072"/>
                </a:cubicBezTo>
                <a:cubicBezTo>
                  <a:pt x="11194" y="8873"/>
                  <a:pt x="11194" y="8873"/>
                  <a:pt x="11194" y="8873"/>
                </a:cubicBezTo>
                <a:cubicBezTo>
                  <a:pt x="10405" y="8419"/>
                  <a:pt x="10405" y="8419"/>
                  <a:pt x="10405" y="8419"/>
                </a:cubicBezTo>
                <a:cubicBezTo>
                  <a:pt x="10405" y="9556"/>
                  <a:pt x="10405" y="9556"/>
                  <a:pt x="10405" y="9556"/>
                </a:cubicBezTo>
                <a:cubicBezTo>
                  <a:pt x="9389" y="8949"/>
                  <a:pt x="9389" y="8949"/>
                  <a:pt x="9389" y="8949"/>
                </a:cubicBezTo>
                <a:cubicBezTo>
                  <a:pt x="9389" y="9874"/>
                  <a:pt x="9389" y="9874"/>
                  <a:pt x="9389" y="9874"/>
                </a:cubicBezTo>
                <a:cubicBezTo>
                  <a:pt x="10967" y="10800"/>
                  <a:pt x="10967" y="10800"/>
                  <a:pt x="10967" y="10800"/>
                </a:cubicBezTo>
                <a:cubicBezTo>
                  <a:pt x="10967" y="11179"/>
                  <a:pt x="10967" y="11179"/>
                  <a:pt x="10967" y="11179"/>
                </a:cubicBezTo>
                <a:cubicBezTo>
                  <a:pt x="10708" y="11346"/>
                  <a:pt x="10708" y="11346"/>
                  <a:pt x="10708" y="11346"/>
                </a:cubicBezTo>
                <a:cubicBezTo>
                  <a:pt x="9389" y="10587"/>
                  <a:pt x="9389" y="10587"/>
                  <a:pt x="9389" y="10587"/>
                </a:cubicBezTo>
                <a:cubicBezTo>
                  <a:pt x="9389" y="10860"/>
                  <a:pt x="9389" y="10860"/>
                  <a:pt x="9389" y="10860"/>
                </a:cubicBezTo>
                <a:cubicBezTo>
                  <a:pt x="12028" y="12407"/>
                  <a:pt x="12028" y="12407"/>
                  <a:pt x="12028" y="12407"/>
                </a:cubicBezTo>
                <a:cubicBezTo>
                  <a:pt x="12028" y="12832"/>
                  <a:pt x="12028" y="12832"/>
                  <a:pt x="12028" y="12832"/>
                </a:cubicBezTo>
                <a:cubicBezTo>
                  <a:pt x="11649" y="13060"/>
                  <a:pt x="11649" y="13060"/>
                  <a:pt x="11649" y="13060"/>
                </a:cubicBezTo>
                <a:cubicBezTo>
                  <a:pt x="9389" y="11740"/>
                  <a:pt x="9389" y="11740"/>
                  <a:pt x="9389" y="11740"/>
                </a:cubicBezTo>
                <a:cubicBezTo>
                  <a:pt x="9389" y="12074"/>
                  <a:pt x="9389" y="12074"/>
                  <a:pt x="9389" y="12074"/>
                </a:cubicBezTo>
                <a:cubicBezTo>
                  <a:pt x="12650" y="13985"/>
                  <a:pt x="12650" y="13985"/>
                  <a:pt x="12650" y="13985"/>
                </a:cubicBezTo>
                <a:cubicBezTo>
                  <a:pt x="11770" y="14501"/>
                  <a:pt x="11770" y="14501"/>
                  <a:pt x="11770" y="14501"/>
                </a:cubicBezTo>
                <a:cubicBezTo>
                  <a:pt x="9389" y="13105"/>
                  <a:pt x="9389" y="13105"/>
                  <a:pt x="9389" y="13105"/>
                </a:cubicBezTo>
                <a:cubicBezTo>
                  <a:pt x="9389" y="13424"/>
                  <a:pt x="9389" y="13424"/>
                  <a:pt x="9389" y="13424"/>
                </a:cubicBezTo>
                <a:cubicBezTo>
                  <a:pt x="11725" y="14789"/>
                  <a:pt x="11725" y="14789"/>
                  <a:pt x="11725" y="14789"/>
                </a:cubicBezTo>
                <a:cubicBezTo>
                  <a:pt x="11103" y="15123"/>
                  <a:pt x="11103" y="15123"/>
                  <a:pt x="11103" y="15123"/>
                </a:cubicBezTo>
                <a:cubicBezTo>
                  <a:pt x="9389" y="14122"/>
                  <a:pt x="9389" y="14122"/>
                  <a:pt x="9389" y="14122"/>
                </a:cubicBezTo>
                <a:cubicBezTo>
                  <a:pt x="9389" y="14622"/>
                  <a:pt x="9389" y="14622"/>
                  <a:pt x="9389" y="14622"/>
                </a:cubicBezTo>
                <a:cubicBezTo>
                  <a:pt x="11057" y="15608"/>
                  <a:pt x="11057" y="15608"/>
                  <a:pt x="11057" y="15608"/>
                </a:cubicBezTo>
                <a:cubicBezTo>
                  <a:pt x="9086" y="17399"/>
                  <a:pt x="9101" y="17399"/>
                  <a:pt x="9101" y="17399"/>
                </a:cubicBezTo>
                <a:cubicBezTo>
                  <a:pt x="9071" y="17383"/>
                  <a:pt x="9071" y="17383"/>
                  <a:pt x="9071" y="17383"/>
                </a:cubicBezTo>
                <a:cubicBezTo>
                  <a:pt x="9056" y="17399"/>
                  <a:pt x="9056" y="17399"/>
                  <a:pt x="9056" y="17399"/>
                </a:cubicBezTo>
                <a:cubicBezTo>
                  <a:pt x="7084" y="15608"/>
                  <a:pt x="7084" y="15608"/>
                  <a:pt x="7084" y="15608"/>
                </a:cubicBezTo>
                <a:cubicBezTo>
                  <a:pt x="8768" y="14622"/>
                  <a:pt x="8768" y="14622"/>
                  <a:pt x="8768" y="14622"/>
                </a:cubicBezTo>
                <a:close/>
                <a:moveTo>
                  <a:pt x="8768" y="16306"/>
                </a:moveTo>
                <a:lnTo>
                  <a:pt x="8768" y="16306"/>
                </a:lnTo>
                <a:cubicBezTo>
                  <a:pt x="8768" y="16276"/>
                  <a:pt x="8768" y="16276"/>
                  <a:pt x="8768" y="16276"/>
                </a:cubicBezTo>
                <a:cubicBezTo>
                  <a:pt x="8510" y="16443"/>
                  <a:pt x="8510" y="16443"/>
                  <a:pt x="8510" y="16443"/>
                </a:cubicBezTo>
                <a:cubicBezTo>
                  <a:pt x="9071" y="16913"/>
                  <a:pt x="9071" y="16913"/>
                  <a:pt x="9071" y="16913"/>
                </a:cubicBezTo>
                <a:cubicBezTo>
                  <a:pt x="9647" y="16443"/>
                  <a:pt x="9647" y="16443"/>
                  <a:pt x="9647" y="16443"/>
                </a:cubicBezTo>
                <a:cubicBezTo>
                  <a:pt x="9389" y="16276"/>
                  <a:pt x="9389" y="16276"/>
                  <a:pt x="9389" y="16276"/>
                </a:cubicBezTo>
                <a:cubicBezTo>
                  <a:pt x="9389" y="16306"/>
                  <a:pt x="9389" y="16306"/>
                  <a:pt x="9389" y="16306"/>
                </a:cubicBezTo>
                <a:cubicBezTo>
                  <a:pt x="9358" y="16336"/>
                  <a:pt x="9358" y="16336"/>
                  <a:pt x="9358" y="16336"/>
                </a:cubicBezTo>
                <a:cubicBezTo>
                  <a:pt x="9328" y="16351"/>
                  <a:pt x="9283" y="16382"/>
                  <a:pt x="9237" y="16397"/>
                </a:cubicBezTo>
                <a:cubicBezTo>
                  <a:pt x="9207" y="16428"/>
                  <a:pt x="9161" y="16443"/>
                  <a:pt x="9131" y="16458"/>
                </a:cubicBezTo>
                <a:cubicBezTo>
                  <a:pt x="9101" y="16473"/>
                  <a:pt x="9101" y="16473"/>
                  <a:pt x="9101" y="16473"/>
                </a:cubicBezTo>
                <a:cubicBezTo>
                  <a:pt x="9071" y="16473"/>
                  <a:pt x="9071" y="16473"/>
                  <a:pt x="9071" y="16473"/>
                </a:cubicBezTo>
                <a:cubicBezTo>
                  <a:pt x="9056" y="16473"/>
                  <a:pt x="9056" y="16473"/>
                  <a:pt x="9056" y="16473"/>
                </a:cubicBezTo>
                <a:cubicBezTo>
                  <a:pt x="9026" y="16458"/>
                  <a:pt x="9026" y="16458"/>
                  <a:pt x="9026" y="16458"/>
                </a:cubicBezTo>
                <a:cubicBezTo>
                  <a:pt x="8995" y="16443"/>
                  <a:pt x="8950" y="16428"/>
                  <a:pt x="8904" y="16397"/>
                </a:cubicBezTo>
                <a:cubicBezTo>
                  <a:pt x="8859" y="16382"/>
                  <a:pt x="8828" y="16351"/>
                  <a:pt x="8798" y="16336"/>
                </a:cubicBezTo>
                <a:cubicBezTo>
                  <a:pt x="8768" y="16306"/>
                  <a:pt x="8768" y="16306"/>
                  <a:pt x="8768" y="16306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6D7BF84E-9981-4501-8C55-7FFC0ED54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871" y="3078956"/>
            <a:ext cx="10061626" cy="1295400"/>
          </a:xfrm>
        </p:spPr>
        <p:txBody>
          <a:bodyPr anchor="b" anchorCtr="0"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avsnittsrubrik</a:t>
            </a:r>
          </a:p>
        </p:txBody>
      </p:sp>
      <p:grpSp>
        <p:nvGrpSpPr>
          <p:cNvPr id="10" name="Kommunlogotyp">
            <a:extLst>
              <a:ext uri="{FF2B5EF4-FFF2-40B4-BE49-F238E27FC236}">
                <a16:creationId xmlns:a16="http://schemas.microsoft.com/office/drawing/2014/main" id="{35BC21AD-1A35-4096-B008-E5F6834D43E8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Platta">
              <a:extLst>
                <a:ext uri="{FF2B5EF4-FFF2-40B4-BE49-F238E27FC236}">
                  <a16:creationId xmlns:a16="http://schemas.microsoft.com/office/drawing/2014/main" id="{3BA75D3A-CB55-4AF5-9A69-7597B9C0C113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3" name="Kommunvapen">
              <a:extLst>
                <a:ext uri="{FF2B5EF4-FFF2-40B4-BE49-F238E27FC236}">
                  <a16:creationId xmlns:a16="http://schemas.microsoft.com/office/drawing/2014/main" id="{E29F9754-FF39-448A-B2BA-2CC9B0808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2070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E92F1FA-5443-42D0-8BDD-09A57FF38F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3" name="Platshållare för text 1">
            <a:extLst>
              <a:ext uri="{FF2B5EF4-FFF2-40B4-BE49-F238E27FC236}">
                <a16:creationId xmlns:a16="http://schemas.microsoft.com/office/drawing/2014/main" id="{D5F8A92E-1CE9-4107-AD49-7C6C399064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491807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5876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ulsen">
            <a:extLst>
              <a:ext uri="{FF2B5EF4-FFF2-40B4-BE49-F238E27FC236}">
                <a16:creationId xmlns:a16="http://schemas.microsoft.com/office/drawing/2014/main" id="{33921081-F161-43ED-8D36-34F8DB214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025544"/>
            <a:ext cx="12192000" cy="1548224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9FAF4EAB-A7AE-4B0F-84F1-FBB10B3AFC8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6" name="Platshållare för text 1">
            <a:extLst>
              <a:ext uri="{FF2B5EF4-FFF2-40B4-BE49-F238E27FC236}">
                <a16:creationId xmlns:a16="http://schemas.microsoft.com/office/drawing/2014/main" id="{16BC135F-BD70-4EF1-80D5-2EB21A1F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1A269CBE-DA87-4821-8D09-66946EA9E1B5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04558FD5-5E85-4B95-BDEC-AA771679713D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2" name="Kommunvapen">
              <a:extLst>
                <a:ext uri="{FF2B5EF4-FFF2-40B4-BE49-F238E27FC236}">
                  <a16:creationId xmlns:a16="http://schemas.microsoft.com/office/drawing/2014/main" id="{0BC47BB0-06AB-412F-B387-E04B9386D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18694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lhuetten">
            <a:extLst>
              <a:ext uri="{FF2B5EF4-FFF2-40B4-BE49-F238E27FC236}">
                <a16:creationId xmlns:a16="http://schemas.microsoft.com/office/drawing/2014/main" id="{AC69AE9E-43DA-4731-9623-142B693699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8BAFC303-7425-41BF-AA39-076C2ED23B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15" name="Platshållare för text 1">
            <a:extLst>
              <a:ext uri="{FF2B5EF4-FFF2-40B4-BE49-F238E27FC236}">
                <a16:creationId xmlns:a16="http://schemas.microsoft.com/office/drawing/2014/main" id="{C24EAB64-9D09-4C6B-ADC7-514A387463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9" name="Kommunlogotyp">
            <a:extLst>
              <a:ext uri="{FF2B5EF4-FFF2-40B4-BE49-F238E27FC236}">
                <a16:creationId xmlns:a16="http://schemas.microsoft.com/office/drawing/2014/main" id="{768362A8-7DA4-422F-842B-065284FF98CC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Platta">
              <a:extLst>
                <a:ext uri="{FF2B5EF4-FFF2-40B4-BE49-F238E27FC236}">
                  <a16:creationId xmlns:a16="http://schemas.microsoft.com/office/drawing/2014/main" id="{60FFD956-C891-4992-8E2B-6C1D7CED9627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1" name="Kommunvapen">
              <a:extLst>
                <a:ext uri="{FF2B5EF4-FFF2-40B4-BE49-F238E27FC236}">
                  <a16:creationId xmlns:a16="http://schemas.microsoft.com/office/drawing/2014/main" id="{417A8666-F6A1-47ED-8B9F-DC0382792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81362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silhuetten me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kgrund">
            <a:extLst>
              <a:ext uri="{FF2B5EF4-FFF2-40B4-BE49-F238E27FC236}">
                <a16:creationId xmlns:a16="http://schemas.microsoft.com/office/drawing/2014/main" id="{F7E2C95E-E6CB-4027-B811-1FE864F5FF3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Silhuetten">
            <a:extLst>
              <a:ext uri="{FF2B5EF4-FFF2-40B4-BE49-F238E27FC236}">
                <a16:creationId xmlns:a16="http://schemas.microsoft.com/office/drawing/2014/main" id="{8D4AC137-8AEF-4D7C-ADC4-A83995E4D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384" y="5019730"/>
            <a:ext cx="12197540" cy="1838686"/>
          </a:xfrm>
          <a:custGeom>
            <a:avLst/>
            <a:gdLst>
              <a:gd name="T0" fmla="*/ 27999 w 28000"/>
              <a:gd name="T1" fmla="*/ 6021 h 6022"/>
              <a:gd name="T2" fmla="*/ 27999 w 28000"/>
              <a:gd name="T3" fmla="*/ 1050 h 6022"/>
              <a:gd name="T4" fmla="*/ 18253 w 28000"/>
              <a:gd name="T5" fmla="*/ 1050 h 6022"/>
              <a:gd name="T6" fmla="*/ 18253 w 28000"/>
              <a:gd name="T7" fmla="*/ 583 h 6022"/>
              <a:gd name="T8" fmla="*/ 18008 w 28000"/>
              <a:gd name="T9" fmla="*/ 583 h 6022"/>
              <a:gd name="T10" fmla="*/ 18008 w 28000"/>
              <a:gd name="T11" fmla="*/ 420 h 6022"/>
              <a:gd name="T12" fmla="*/ 17576 w 28000"/>
              <a:gd name="T13" fmla="*/ 420 h 6022"/>
              <a:gd name="T14" fmla="*/ 17576 w 28000"/>
              <a:gd name="T15" fmla="*/ 1003 h 6022"/>
              <a:gd name="T16" fmla="*/ 16934 w 28000"/>
              <a:gd name="T17" fmla="*/ 595 h 6022"/>
              <a:gd name="T18" fmla="*/ 16304 w 28000"/>
              <a:gd name="T19" fmla="*/ 992 h 6022"/>
              <a:gd name="T20" fmla="*/ 16316 w 28000"/>
              <a:gd name="T21" fmla="*/ 712 h 6022"/>
              <a:gd name="T22" fmla="*/ 15919 w 28000"/>
              <a:gd name="T23" fmla="*/ 432 h 6022"/>
              <a:gd name="T24" fmla="*/ 15487 w 28000"/>
              <a:gd name="T25" fmla="*/ 712 h 6022"/>
              <a:gd name="T26" fmla="*/ 15487 w 28000"/>
              <a:gd name="T27" fmla="*/ 1050 h 6022"/>
              <a:gd name="T28" fmla="*/ 14752 w 28000"/>
              <a:gd name="T29" fmla="*/ 665 h 6022"/>
              <a:gd name="T30" fmla="*/ 14075 w 28000"/>
              <a:gd name="T31" fmla="*/ 1809 h 6022"/>
              <a:gd name="T32" fmla="*/ 14075 w 28000"/>
              <a:gd name="T33" fmla="*/ 665 h 6022"/>
              <a:gd name="T34" fmla="*/ 13831 w 28000"/>
              <a:gd name="T35" fmla="*/ 665 h 6022"/>
              <a:gd name="T36" fmla="*/ 13831 w 28000"/>
              <a:gd name="T37" fmla="*/ 292 h 6022"/>
              <a:gd name="T38" fmla="*/ 13399 w 28000"/>
              <a:gd name="T39" fmla="*/ 292 h 6022"/>
              <a:gd name="T40" fmla="*/ 13399 w 28000"/>
              <a:gd name="T41" fmla="*/ 1319 h 6022"/>
              <a:gd name="T42" fmla="*/ 12664 w 28000"/>
              <a:gd name="T43" fmla="*/ 420 h 6022"/>
              <a:gd name="T44" fmla="*/ 11987 w 28000"/>
              <a:gd name="T45" fmla="*/ 1319 h 6022"/>
              <a:gd name="T46" fmla="*/ 11987 w 28000"/>
              <a:gd name="T47" fmla="*/ 175 h 6022"/>
              <a:gd name="T48" fmla="*/ 11742 w 28000"/>
              <a:gd name="T49" fmla="*/ 175 h 6022"/>
              <a:gd name="T50" fmla="*/ 11742 w 28000"/>
              <a:gd name="T51" fmla="*/ 0 h 6022"/>
              <a:gd name="T52" fmla="*/ 11310 w 28000"/>
              <a:gd name="T53" fmla="*/ 0 h 6022"/>
              <a:gd name="T54" fmla="*/ 11310 w 28000"/>
              <a:gd name="T55" fmla="*/ 1050 h 6022"/>
              <a:gd name="T56" fmla="*/ 10574 w 28000"/>
              <a:gd name="T57" fmla="*/ 420 h 6022"/>
              <a:gd name="T58" fmla="*/ 10213 w 28000"/>
              <a:gd name="T59" fmla="*/ 747 h 6022"/>
              <a:gd name="T60" fmla="*/ 9886 w 28000"/>
              <a:gd name="T61" fmla="*/ 677 h 6022"/>
              <a:gd name="T62" fmla="*/ 9442 w 28000"/>
              <a:gd name="T63" fmla="*/ 1050 h 6022"/>
              <a:gd name="T64" fmla="*/ 0 w 28000"/>
              <a:gd name="T65" fmla="*/ 1050 h 6022"/>
              <a:gd name="T66" fmla="*/ 0 w 28000"/>
              <a:gd name="T67" fmla="*/ 6021 h 6022"/>
              <a:gd name="T68" fmla="*/ 27999 w 28000"/>
              <a:gd name="T69" fmla="*/ 6021 h 6022"/>
              <a:gd name="connsiteX0" fmla="*/ 10000 w 10000"/>
              <a:gd name="connsiteY0" fmla="*/ 9998 h 9998"/>
              <a:gd name="connsiteX1" fmla="*/ 10000 w 10000"/>
              <a:gd name="connsiteY1" fmla="*/ 1744 h 9998"/>
              <a:gd name="connsiteX2" fmla="*/ 6519 w 10000"/>
              <a:gd name="connsiteY2" fmla="*/ 1744 h 9998"/>
              <a:gd name="connsiteX3" fmla="*/ 6519 w 10000"/>
              <a:gd name="connsiteY3" fmla="*/ 968 h 9998"/>
              <a:gd name="connsiteX4" fmla="*/ 6431 w 10000"/>
              <a:gd name="connsiteY4" fmla="*/ 968 h 9998"/>
              <a:gd name="connsiteX5" fmla="*/ 6431 w 10000"/>
              <a:gd name="connsiteY5" fmla="*/ 697 h 9998"/>
              <a:gd name="connsiteX6" fmla="*/ 6277 w 10000"/>
              <a:gd name="connsiteY6" fmla="*/ 697 h 9998"/>
              <a:gd name="connsiteX7" fmla="*/ 6277 w 10000"/>
              <a:gd name="connsiteY7" fmla="*/ 1666 h 9998"/>
              <a:gd name="connsiteX8" fmla="*/ 6048 w 10000"/>
              <a:gd name="connsiteY8" fmla="*/ 988 h 9998"/>
              <a:gd name="connsiteX9" fmla="*/ 5823 w 10000"/>
              <a:gd name="connsiteY9" fmla="*/ 1647 h 9998"/>
              <a:gd name="connsiteX10" fmla="*/ 5827 w 10000"/>
              <a:gd name="connsiteY10" fmla="*/ 1182 h 9998"/>
              <a:gd name="connsiteX11" fmla="*/ 5685 w 10000"/>
              <a:gd name="connsiteY11" fmla="*/ 717 h 9998"/>
              <a:gd name="connsiteX12" fmla="*/ 5531 w 10000"/>
              <a:gd name="connsiteY12" fmla="*/ 1182 h 9998"/>
              <a:gd name="connsiteX13" fmla="*/ 5531 w 10000"/>
              <a:gd name="connsiteY13" fmla="*/ 1744 h 9998"/>
              <a:gd name="connsiteX14" fmla="*/ 5269 w 10000"/>
              <a:gd name="connsiteY14" fmla="*/ 1104 h 9998"/>
              <a:gd name="connsiteX15" fmla="*/ 5027 w 10000"/>
              <a:gd name="connsiteY15" fmla="*/ 3004 h 9998"/>
              <a:gd name="connsiteX16" fmla="*/ 5027 w 10000"/>
              <a:gd name="connsiteY16" fmla="*/ 1104 h 9998"/>
              <a:gd name="connsiteX17" fmla="*/ 4940 w 10000"/>
              <a:gd name="connsiteY17" fmla="*/ 1104 h 9998"/>
              <a:gd name="connsiteX18" fmla="*/ 4940 w 10000"/>
              <a:gd name="connsiteY18" fmla="*/ 485 h 9998"/>
              <a:gd name="connsiteX19" fmla="*/ 4785 w 10000"/>
              <a:gd name="connsiteY19" fmla="*/ 485 h 9998"/>
              <a:gd name="connsiteX20" fmla="*/ 4785 w 10000"/>
              <a:gd name="connsiteY20" fmla="*/ 2190 h 9998"/>
              <a:gd name="connsiteX21" fmla="*/ 4523 w 10000"/>
              <a:gd name="connsiteY21" fmla="*/ 697 h 9998"/>
              <a:gd name="connsiteX22" fmla="*/ 4281 w 10000"/>
              <a:gd name="connsiteY22" fmla="*/ 2190 h 9998"/>
              <a:gd name="connsiteX23" fmla="*/ 4281 w 10000"/>
              <a:gd name="connsiteY23" fmla="*/ 291 h 9998"/>
              <a:gd name="connsiteX24" fmla="*/ 4194 w 10000"/>
              <a:gd name="connsiteY24" fmla="*/ 291 h 9998"/>
              <a:gd name="connsiteX25" fmla="*/ 4194 w 10000"/>
              <a:gd name="connsiteY25" fmla="*/ 0 h 9998"/>
              <a:gd name="connsiteX26" fmla="*/ 4039 w 10000"/>
              <a:gd name="connsiteY26" fmla="*/ 0 h 9998"/>
              <a:gd name="connsiteX27" fmla="*/ 4039 w 10000"/>
              <a:gd name="connsiteY27" fmla="*/ 1744 h 9998"/>
              <a:gd name="connsiteX28" fmla="*/ 3776 w 10000"/>
              <a:gd name="connsiteY28" fmla="*/ 697 h 9998"/>
              <a:gd name="connsiteX29" fmla="*/ 3648 w 10000"/>
              <a:gd name="connsiteY29" fmla="*/ 1240 h 9998"/>
              <a:gd name="connsiteX30" fmla="*/ 3531 w 10000"/>
              <a:gd name="connsiteY30" fmla="*/ 1124 h 9998"/>
              <a:gd name="connsiteX31" fmla="*/ 3372 w 10000"/>
              <a:gd name="connsiteY31" fmla="*/ 1744 h 9998"/>
              <a:gd name="connsiteX32" fmla="*/ 0 w 10000"/>
              <a:gd name="connsiteY32" fmla="*/ 1744 h 9998"/>
              <a:gd name="connsiteX33" fmla="*/ 0 w 10000"/>
              <a:gd name="connsiteY33" fmla="*/ 9998 h 9998"/>
              <a:gd name="connsiteX34" fmla="*/ 10000 w 10000"/>
              <a:gd name="connsiteY34" fmla="*/ 9998 h 9998"/>
              <a:gd name="connsiteX0" fmla="*/ 10000 w 10000"/>
              <a:gd name="connsiteY0" fmla="*/ 10000 h 10000"/>
              <a:gd name="connsiteX1" fmla="*/ 10000 w 10000"/>
              <a:gd name="connsiteY1" fmla="*/ 1744 h 10000"/>
              <a:gd name="connsiteX2" fmla="*/ 6519 w 10000"/>
              <a:gd name="connsiteY2" fmla="*/ 1744 h 10000"/>
              <a:gd name="connsiteX3" fmla="*/ 6519 w 10000"/>
              <a:gd name="connsiteY3" fmla="*/ 968 h 10000"/>
              <a:gd name="connsiteX4" fmla="*/ 6431 w 10000"/>
              <a:gd name="connsiteY4" fmla="*/ 968 h 10000"/>
              <a:gd name="connsiteX5" fmla="*/ 6431 w 10000"/>
              <a:gd name="connsiteY5" fmla="*/ 697 h 10000"/>
              <a:gd name="connsiteX6" fmla="*/ 6277 w 10000"/>
              <a:gd name="connsiteY6" fmla="*/ 697 h 10000"/>
              <a:gd name="connsiteX7" fmla="*/ 6277 w 10000"/>
              <a:gd name="connsiteY7" fmla="*/ 1666 h 10000"/>
              <a:gd name="connsiteX8" fmla="*/ 6048 w 10000"/>
              <a:gd name="connsiteY8" fmla="*/ 988 h 10000"/>
              <a:gd name="connsiteX9" fmla="*/ 5823 w 10000"/>
              <a:gd name="connsiteY9" fmla="*/ 1647 h 10000"/>
              <a:gd name="connsiteX10" fmla="*/ 5827 w 10000"/>
              <a:gd name="connsiteY10" fmla="*/ 1182 h 10000"/>
              <a:gd name="connsiteX11" fmla="*/ 5685 w 10000"/>
              <a:gd name="connsiteY11" fmla="*/ 717 h 10000"/>
              <a:gd name="connsiteX12" fmla="*/ 5531 w 10000"/>
              <a:gd name="connsiteY12" fmla="*/ 1182 h 10000"/>
              <a:gd name="connsiteX13" fmla="*/ 5531 w 10000"/>
              <a:gd name="connsiteY13" fmla="*/ 1744 h 10000"/>
              <a:gd name="connsiteX14" fmla="*/ 5269 w 10000"/>
              <a:gd name="connsiteY14" fmla="*/ 1104 h 10000"/>
              <a:gd name="connsiteX15" fmla="*/ 5027 w 10000"/>
              <a:gd name="connsiteY15" fmla="*/ 3005 h 10000"/>
              <a:gd name="connsiteX16" fmla="*/ 5027 w 10000"/>
              <a:gd name="connsiteY16" fmla="*/ 1104 h 10000"/>
              <a:gd name="connsiteX17" fmla="*/ 4940 w 10000"/>
              <a:gd name="connsiteY17" fmla="*/ 1104 h 10000"/>
              <a:gd name="connsiteX18" fmla="*/ 4940 w 10000"/>
              <a:gd name="connsiteY18" fmla="*/ 485 h 10000"/>
              <a:gd name="connsiteX19" fmla="*/ 4785 w 10000"/>
              <a:gd name="connsiteY19" fmla="*/ 485 h 10000"/>
              <a:gd name="connsiteX20" fmla="*/ 4785 w 10000"/>
              <a:gd name="connsiteY20" fmla="*/ 2190 h 10000"/>
              <a:gd name="connsiteX21" fmla="*/ 4523 w 10000"/>
              <a:gd name="connsiteY21" fmla="*/ 697 h 10000"/>
              <a:gd name="connsiteX22" fmla="*/ 4281 w 10000"/>
              <a:gd name="connsiteY22" fmla="*/ 2190 h 10000"/>
              <a:gd name="connsiteX23" fmla="*/ 4281 w 10000"/>
              <a:gd name="connsiteY23" fmla="*/ 291 h 10000"/>
              <a:gd name="connsiteX24" fmla="*/ 4194 w 10000"/>
              <a:gd name="connsiteY24" fmla="*/ 291 h 10000"/>
              <a:gd name="connsiteX25" fmla="*/ 4194 w 10000"/>
              <a:gd name="connsiteY25" fmla="*/ 0 h 10000"/>
              <a:gd name="connsiteX26" fmla="*/ 4039 w 10000"/>
              <a:gd name="connsiteY26" fmla="*/ 0 h 10000"/>
              <a:gd name="connsiteX27" fmla="*/ 4039 w 10000"/>
              <a:gd name="connsiteY27" fmla="*/ 1744 h 10000"/>
              <a:gd name="connsiteX28" fmla="*/ 3776 w 10000"/>
              <a:gd name="connsiteY28" fmla="*/ 697 h 10000"/>
              <a:gd name="connsiteX29" fmla="*/ 3648 w 10000"/>
              <a:gd name="connsiteY29" fmla="*/ 1240 h 10000"/>
              <a:gd name="connsiteX30" fmla="*/ 3531 w 10000"/>
              <a:gd name="connsiteY30" fmla="*/ 1124 h 10000"/>
              <a:gd name="connsiteX31" fmla="*/ 3372 w 10000"/>
              <a:gd name="connsiteY31" fmla="*/ 1744 h 10000"/>
              <a:gd name="connsiteX32" fmla="*/ 1169 w 10000"/>
              <a:gd name="connsiteY32" fmla="*/ 1707 h 10000"/>
              <a:gd name="connsiteX33" fmla="*/ 0 w 10000"/>
              <a:gd name="connsiteY33" fmla="*/ 10000 h 10000"/>
              <a:gd name="connsiteX34" fmla="*/ 10000 w 10000"/>
              <a:gd name="connsiteY34" fmla="*/ 10000 h 10000"/>
              <a:gd name="connsiteX0" fmla="*/ 8847 w 8847"/>
              <a:gd name="connsiteY0" fmla="*/ 10000 h 10000"/>
              <a:gd name="connsiteX1" fmla="*/ 8847 w 8847"/>
              <a:gd name="connsiteY1" fmla="*/ 1744 h 10000"/>
              <a:gd name="connsiteX2" fmla="*/ 5366 w 8847"/>
              <a:gd name="connsiteY2" fmla="*/ 1744 h 10000"/>
              <a:gd name="connsiteX3" fmla="*/ 5366 w 8847"/>
              <a:gd name="connsiteY3" fmla="*/ 968 h 10000"/>
              <a:gd name="connsiteX4" fmla="*/ 5278 w 8847"/>
              <a:gd name="connsiteY4" fmla="*/ 968 h 10000"/>
              <a:gd name="connsiteX5" fmla="*/ 5278 w 8847"/>
              <a:gd name="connsiteY5" fmla="*/ 697 h 10000"/>
              <a:gd name="connsiteX6" fmla="*/ 5124 w 8847"/>
              <a:gd name="connsiteY6" fmla="*/ 697 h 10000"/>
              <a:gd name="connsiteX7" fmla="*/ 5124 w 8847"/>
              <a:gd name="connsiteY7" fmla="*/ 1666 h 10000"/>
              <a:gd name="connsiteX8" fmla="*/ 4895 w 8847"/>
              <a:gd name="connsiteY8" fmla="*/ 988 h 10000"/>
              <a:gd name="connsiteX9" fmla="*/ 4670 w 8847"/>
              <a:gd name="connsiteY9" fmla="*/ 1647 h 10000"/>
              <a:gd name="connsiteX10" fmla="*/ 4674 w 8847"/>
              <a:gd name="connsiteY10" fmla="*/ 1182 h 10000"/>
              <a:gd name="connsiteX11" fmla="*/ 4532 w 8847"/>
              <a:gd name="connsiteY11" fmla="*/ 717 h 10000"/>
              <a:gd name="connsiteX12" fmla="*/ 4378 w 8847"/>
              <a:gd name="connsiteY12" fmla="*/ 1182 h 10000"/>
              <a:gd name="connsiteX13" fmla="*/ 4378 w 8847"/>
              <a:gd name="connsiteY13" fmla="*/ 1744 h 10000"/>
              <a:gd name="connsiteX14" fmla="*/ 4116 w 8847"/>
              <a:gd name="connsiteY14" fmla="*/ 1104 h 10000"/>
              <a:gd name="connsiteX15" fmla="*/ 3874 w 8847"/>
              <a:gd name="connsiteY15" fmla="*/ 3005 h 10000"/>
              <a:gd name="connsiteX16" fmla="*/ 3874 w 8847"/>
              <a:gd name="connsiteY16" fmla="*/ 1104 h 10000"/>
              <a:gd name="connsiteX17" fmla="*/ 3787 w 8847"/>
              <a:gd name="connsiteY17" fmla="*/ 1104 h 10000"/>
              <a:gd name="connsiteX18" fmla="*/ 3787 w 8847"/>
              <a:gd name="connsiteY18" fmla="*/ 485 h 10000"/>
              <a:gd name="connsiteX19" fmla="*/ 3632 w 8847"/>
              <a:gd name="connsiteY19" fmla="*/ 485 h 10000"/>
              <a:gd name="connsiteX20" fmla="*/ 3632 w 8847"/>
              <a:gd name="connsiteY20" fmla="*/ 2190 h 10000"/>
              <a:gd name="connsiteX21" fmla="*/ 3370 w 8847"/>
              <a:gd name="connsiteY21" fmla="*/ 697 h 10000"/>
              <a:gd name="connsiteX22" fmla="*/ 3128 w 8847"/>
              <a:gd name="connsiteY22" fmla="*/ 2190 h 10000"/>
              <a:gd name="connsiteX23" fmla="*/ 3128 w 8847"/>
              <a:gd name="connsiteY23" fmla="*/ 291 h 10000"/>
              <a:gd name="connsiteX24" fmla="*/ 3041 w 8847"/>
              <a:gd name="connsiteY24" fmla="*/ 291 h 10000"/>
              <a:gd name="connsiteX25" fmla="*/ 3041 w 8847"/>
              <a:gd name="connsiteY25" fmla="*/ 0 h 10000"/>
              <a:gd name="connsiteX26" fmla="*/ 2886 w 8847"/>
              <a:gd name="connsiteY26" fmla="*/ 0 h 10000"/>
              <a:gd name="connsiteX27" fmla="*/ 2886 w 8847"/>
              <a:gd name="connsiteY27" fmla="*/ 1744 h 10000"/>
              <a:gd name="connsiteX28" fmla="*/ 2623 w 8847"/>
              <a:gd name="connsiteY28" fmla="*/ 697 h 10000"/>
              <a:gd name="connsiteX29" fmla="*/ 2495 w 8847"/>
              <a:gd name="connsiteY29" fmla="*/ 1240 h 10000"/>
              <a:gd name="connsiteX30" fmla="*/ 2378 w 8847"/>
              <a:gd name="connsiteY30" fmla="*/ 1124 h 10000"/>
              <a:gd name="connsiteX31" fmla="*/ 2219 w 8847"/>
              <a:gd name="connsiteY31" fmla="*/ 1744 h 10000"/>
              <a:gd name="connsiteX32" fmla="*/ 16 w 8847"/>
              <a:gd name="connsiteY32" fmla="*/ 1707 h 10000"/>
              <a:gd name="connsiteX33" fmla="*/ 0 w 8847"/>
              <a:gd name="connsiteY33" fmla="*/ 9963 h 10000"/>
              <a:gd name="connsiteX34" fmla="*/ 8847 w 8847"/>
              <a:gd name="connsiteY34" fmla="*/ 10000 h 10000"/>
              <a:gd name="connsiteX0" fmla="*/ 9991 w 9991"/>
              <a:gd name="connsiteY0" fmla="*/ 10000 h 10000"/>
              <a:gd name="connsiteX1" fmla="*/ 9991 w 9991"/>
              <a:gd name="connsiteY1" fmla="*/ 1744 h 10000"/>
              <a:gd name="connsiteX2" fmla="*/ 6056 w 9991"/>
              <a:gd name="connsiteY2" fmla="*/ 1744 h 10000"/>
              <a:gd name="connsiteX3" fmla="*/ 6056 w 9991"/>
              <a:gd name="connsiteY3" fmla="*/ 968 h 10000"/>
              <a:gd name="connsiteX4" fmla="*/ 5957 w 9991"/>
              <a:gd name="connsiteY4" fmla="*/ 968 h 10000"/>
              <a:gd name="connsiteX5" fmla="*/ 5957 w 9991"/>
              <a:gd name="connsiteY5" fmla="*/ 697 h 10000"/>
              <a:gd name="connsiteX6" fmla="*/ 5783 w 9991"/>
              <a:gd name="connsiteY6" fmla="*/ 697 h 10000"/>
              <a:gd name="connsiteX7" fmla="*/ 5783 w 9991"/>
              <a:gd name="connsiteY7" fmla="*/ 1666 h 10000"/>
              <a:gd name="connsiteX8" fmla="*/ 5524 w 9991"/>
              <a:gd name="connsiteY8" fmla="*/ 988 h 10000"/>
              <a:gd name="connsiteX9" fmla="*/ 5270 w 9991"/>
              <a:gd name="connsiteY9" fmla="*/ 1647 h 10000"/>
              <a:gd name="connsiteX10" fmla="*/ 5274 w 9991"/>
              <a:gd name="connsiteY10" fmla="*/ 1182 h 10000"/>
              <a:gd name="connsiteX11" fmla="*/ 5114 w 9991"/>
              <a:gd name="connsiteY11" fmla="*/ 717 h 10000"/>
              <a:gd name="connsiteX12" fmla="*/ 4940 w 9991"/>
              <a:gd name="connsiteY12" fmla="*/ 1182 h 10000"/>
              <a:gd name="connsiteX13" fmla="*/ 4940 w 9991"/>
              <a:gd name="connsiteY13" fmla="*/ 1744 h 10000"/>
              <a:gd name="connsiteX14" fmla="*/ 4643 w 9991"/>
              <a:gd name="connsiteY14" fmla="*/ 1104 h 10000"/>
              <a:gd name="connsiteX15" fmla="*/ 4370 w 9991"/>
              <a:gd name="connsiteY15" fmla="*/ 3005 h 10000"/>
              <a:gd name="connsiteX16" fmla="*/ 4370 w 9991"/>
              <a:gd name="connsiteY16" fmla="*/ 1104 h 10000"/>
              <a:gd name="connsiteX17" fmla="*/ 4272 w 9991"/>
              <a:gd name="connsiteY17" fmla="*/ 1104 h 10000"/>
              <a:gd name="connsiteX18" fmla="*/ 4272 w 9991"/>
              <a:gd name="connsiteY18" fmla="*/ 485 h 10000"/>
              <a:gd name="connsiteX19" fmla="*/ 4096 w 9991"/>
              <a:gd name="connsiteY19" fmla="*/ 485 h 10000"/>
              <a:gd name="connsiteX20" fmla="*/ 4096 w 9991"/>
              <a:gd name="connsiteY20" fmla="*/ 2190 h 10000"/>
              <a:gd name="connsiteX21" fmla="*/ 3800 w 9991"/>
              <a:gd name="connsiteY21" fmla="*/ 697 h 10000"/>
              <a:gd name="connsiteX22" fmla="*/ 3527 w 9991"/>
              <a:gd name="connsiteY22" fmla="*/ 2190 h 10000"/>
              <a:gd name="connsiteX23" fmla="*/ 3527 w 9991"/>
              <a:gd name="connsiteY23" fmla="*/ 291 h 10000"/>
              <a:gd name="connsiteX24" fmla="*/ 3428 w 9991"/>
              <a:gd name="connsiteY24" fmla="*/ 291 h 10000"/>
              <a:gd name="connsiteX25" fmla="*/ 3428 w 9991"/>
              <a:gd name="connsiteY25" fmla="*/ 0 h 10000"/>
              <a:gd name="connsiteX26" fmla="*/ 3253 w 9991"/>
              <a:gd name="connsiteY26" fmla="*/ 0 h 10000"/>
              <a:gd name="connsiteX27" fmla="*/ 3253 w 9991"/>
              <a:gd name="connsiteY27" fmla="*/ 1744 h 10000"/>
              <a:gd name="connsiteX28" fmla="*/ 2956 w 9991"/>
              <a:gd name="connsiteY28" fmla="*/ 697 h 10000"/>
              <a:gd name="connsiteX29" fmla="*/ 2811 w 9991"/>
              <a:gd name="connsiteY29" fmla="*/ 1240 h 10000"/>
              <a:gd name="connsiteX30" fmla="*/ 2679 w 9991"/>
              <a:gd name="connsiteY30" fmla="*/ 1124 h 10000"/>
              <a:gd name="connsiteX31" fmla="*/ 2499 w 9991"/>
              <a:gd name="connsiteY31" fmla="*/ 1744 h 10000"/>
              <a:gd name="connsiteX32" fmla="*/ 9 w 9991"/>
              <a:gd name="connsiteY32" fmla="*/ 1707 h 10000"/>
              <a:gd name="connsiteX33" fmla="*/ 0 w 9991"/>
              <a:gd name="connsiteY33" fmla="*/ 9963 h 10000"/>
              <a:gd name="connsiteX34" fmla="*/ 9991 w 9991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8185 w 10000"/>
              <a:gd name="connsiteY34" fmla="*/ 10000 h 10000"/>
              <a:gd name="connsiteX35" fmla="*/ 10000 w 10000"/>
              <a:gd name="connsiteY35" fmla="*/ 10000 h 10000"/>
              <a:gd name="connsiteX0" fmla="*/ 10000 w 10000"/>
              <a:gd name="connsiteY0" fmla="*/ 10000 h 10000"/>
              <a:gd name="connsiteX1" fmla="*/ 8158 w 10000"/>
              <a:gd name="connsiteY1" fmla="*/ 1744 h 10000"/>
              <a:gd name="connsiteX2" fmla="*/ 6061 w 10000"/>
              <a:gd name="connsiteY2" fmla="*/ 1744 h 10000"/>
              <a:gd name="connsiteX3" fmla="*/ 6061 w 10000"/>
              <a:gd name="connsiteY3" fmla="*/ 968 h 10000"/>
              <a:gd name="connsiteX4" fmla="*/ 5962 w 10000"/>
              <a:gd name="connsiteY4" fmla="*/ 968 h 10000"/>
              <a:gd name="connsiteX5" fmla="*/ 5962 w 10000"/>
              <a:gd name="connsiteY5" fmla="*/ 697 h 10000"/>
              <a:gd name="connsiteX6" fmla="*/ 5788 w 10000"/>
              <a:gd name="connsiteY6" fmla="*/ 697 h 10000"/>
              <a:gd name="connsiteX7" fmla="*/ 5788 w 10000"/>
              <a:gd name="connsiteY7" fmla="*/ 1666 h 10000"/>
              <a:gd name="connsiteX8" fmla="*/ 5529 w 10000"/>
              <a:gd name="connsiteY8" fmla="*/ 988 h 10000"/>
              <a:gd name="connsiteX9" fmla="*/ 5275 w 10000"/>
              <a:gd name="connsiteY9" fmla="*/ 1647 h 10000"/>
              <a:gd name="connsiteX10" fmla="*/ 5279 w 10000"/>
              <a:gd name="connsiteY10" fmla="*/ 1182 h 10000"/>
              <a:gd name="connsiteX11" fmla="*/ 5119 w 10000"/>
              <a:gd name="connsiteY11" fmla="*/ 717 h 10000"/>
              <a:gd name="connsiteX12" fmla="*/ 4944 w 10000"/>
              <a:gd name="connsiteY12" fmla="*/ 1182 h 10000"/>
              <a:gd name="connsiteX13" fmla="*/ 4944 w 10000"/>
              <a:gd name="connsiteY13" fmla="*/ 1744 h 10000"/>
              <a:gd name="connsiteX14" fmla="*/ 4647 w 10000"/>
              <a:gd name="connsiteY14" fmla="*/ 1104 h 10000"/>
              <a:gd name="connsiteX15" fmla="*/ 4374 w 10000"/>
              <a:gd name="connsiteY15" fmla="*/ 3005 h 10000"/>
              <a:gd name="connsiteX16" fmla="*/ 4374 w 10000"/>
              <a:gd name="connsiteY16" fmla="*/ 1104 h 10000"/>
              <a:gd name="connsiteX17" fmla="*/ 4276 w 10000"/>
              <a:gd name="connsiteY17" fmla="*/ 1104 h 10000"/>
              <a:gd name="connsiteX18" fmla="*/ 4276 w 10000"/>
              <a:gd name="connsiteY18" fmla="*/ 485 h 10000"/>
              <a:gd name="connsiteX19" fmla="*/ 4100 w 10000"/>
              <a:gd name="connsiteY19" fmla="*/ 485 h 10000"/>
              <a:gd name="connsiteX20" fmla="*/ 4100 w 10000"/>
              <a:gd name="connsiteY20" fmla="*/ 2190 h 10000"/>
              <a:gd name="connsiteX21" fmla="*/ 3803 w 10000"/>
              <a:gd name="connsiteY21" fmla="*/ 697 h 10000"/>
              <a:gd name="connsiteX22" fmla="*/ 3530 w 10000"/>
              <a:gd name="connsiteY22" fmla="*/ 2190 h 10000"/>
              <a:gd name="connsiteX23" fmla="*/ 3530 w 10000"/>
              <a:gd name="connsiteY23" fmla="*/ 291 h 10000"/>
              <a:gd name="connsiteX24" fmla="*/ 3431 w 10000"/>
              <a:gd name="connsiteY24" fmla="*/ 291 h 10000"/>
              <a:gd name="connsiteX25" fmla="*/ 3431 w 10000"/>
              <a:gd name="connsiteY25" fmla="*/ 0 h 10000"/>
              <a:gd name="connsiteX26" fmla="*/ 3256 w 10000"/>
              <a:gd name="connsiteY26" fmla="*/ 0 h 10000"/>
              <a:gd name="connsiteX27" fmla="*/ 3256 w 10000"/>
              <a:gd name="connsiteY27" fmla="*/ 1744 h 10000"/>
              <a:gd name="connsiteX28" fmla="*/ 2959 w 10000"/>
              <a:gd name="connsiteY28" fmla="*/ 697 h 10000"/>
              <a:gd name="connsiteX29" fmla="*/ 2814 w 10000"/>
              <a:gd name="connsiteY29" fmla="*/ 1240 h 10000"/>
              <a:gd name="connsiteX30" fmla="*/ 2681 w 10000"/>
              <a:gd name="connsiteY30" fmla="*/ 1124 h 10000"/>
              <a:gd name="connsiteX31" fmla="*/ 2501 w 10000"/>
              <a:gd name="connsiteY31" fmla="*/ 1744 h 10000"/>
              <a:gd name="connsiteX32" fmla="*/ 9 w 10000"/>
              <a:gd name="connsiteY32" fmla="*/ 1707 h 10000"/>
              <a:gd name="connsiteX33" fmla="*/ 0 w 10000"/>
              <a:gd name="connsiteY33" fmla="*/ 9963 h 10000"/>
              <a:gd name="connsiteX34" fmla="*/ 10000 w 10000"/>
              <a:gd name="connsiteY34" fmla="*/ 10000 h 10000"/>
              <a:gd name="connsiteX0" fmla="*/ 8185 w 8185"/>
              <a:gd name="connsiteY0" fmla="*/ 9925 h 9963"/>
              <a:gd name="connsiteX1" fmla="*/ 8158 w 8185"/>
              <a:gd name="connsiteY1" fmla="*/ 1744 h 9963"/>
              <a:gd name="connsiteX2" fmla="*/ 6061 w 8185"/>
              <a:gd name="connsiteY2" fmla="*/ 1744 h 9963"/>
              <a:gd name="connsiteX3" fmla="*/ 6061 w 8185"/>
              <a:gd name="connsiteY3" fmla="*/ 968 h 9963"/>
              <a:gd name="connsiteX4" fmla="*/ 5962 w 8185"/>
              <a:gd name="connsiteY4" fmla="*/ 968 h 9963"/>
              <a:gd name="connsiteX5" fmla="*/ 5962 w 8185"/>
              <a:gd name="connsiteY5" fmla="*/ 697 h 9963"/>
              <a:gd name="connsiteX6" fmla="*/ 5788 w 8185"/>
              <a:gd name="connsiteY6" fmla="*/ 697 h 9963"/>
              <a:gd name="connsiteX7" fmla="*/ 5788 w 8185"/>
              <a:gd name="connsiteY7" fmla="*/ 1666 h 9963"/>
              <a:gd name="connsiteX8" fmla="*/ 5529 w 8185"/>
              <a:gd name="connsiteY8" fmla="*/ 988 h 9963"/>
              <a:gd name="connsiteX9" fmla="*/ 5275 w 8185"/>
              <a:gd name="connsiteY9" fmla="*/ 1647 h 9963"/>
              <a:gd name="connsiteX10" fmla="*/ 5279 w 8185"/>
              <a:gd name="connsiteY10" fmla="*/ 1182 h 9963"/>
              <a:gd name="connsiteX11" fmla="*/ 5119 w 8185"/>
              <a:gd name="connsiteY11" fmla="*/ 717 h 9963"/>
              <a:gd name="connsiteX12" fmla="*/ 4944 w 8185"/>
              <a:gd name="connsiteY12" fmla="*/ 1182 h 9963"/>
              <a:gd name="connsiteX13" fmla="*/ 4944 w 8185"/>
              <a:gd name="connsiteY13" fmla="*/ 1744 h 9963"/>
              <a:gd name="connsiteX14" fmla="*/ 4647 w 8185"/>
              <a:gd name="connsiteY14" fmla="*/ 1104 h 9963"/>
              <a:gd name="connsiteX15" fmla="*/ 4374 w 8185"/>
              <a:gd name="connsiteY15" fmla="*/ 3005 h 9963"/>
              <a:gd name="connsiteX16" fmla="*/ 4374 w 8185"/>
              <a:gd name="connsiteY16" fmla="*/ 1104 h 9963"/>
              <a:gd name="connsiteX17" fmla="*/ 4276 w 8185"/>
              <a:gd name="connsiteY17" fmla="*/ 1104 h 9963"/>
              <a:gd name="connsiteX18" fmla="*/ 4276 w 8185"/>
              <a:gd name="connsiteY18" fmla="*/ 485 h 9963"/>
              <a:gd name="connsiteX19" fmla="*/ 4100 w 8185"/>
              <a:gd name="connsiteY19" fmla="*/ 485 h 9963"/>
              <a:gd name="connsiteX20" fmla="*/ 4100 w 8185"/>
              <a:gd name="connsiteY20" fmla="*/ 2190 h 9963"/>
              <a:gd name="connsiteX21" fmla="*/ 3803 w 8185"/>
              <a:gd name="connsiteY21" fmla="*/ 697 h 9963"/>
              <a:gd name="connsiteX22" fmla="*/ 3530 w 8185"/>
              <a:gd name="connsiteY22" fmla="*/ 2190 h 9963"/>
              <a:gd name="connsiteX23" fmla="*/ 3530 w 8185"/>
              <a:gd name="connsiteY23" fmla="*/ 291 h 9963"/>
              <a:gd name="connsiteX24" fmla="*/ 3431 w 8185"/>
              <a:gd name="connsiteY24" fmla="*/ 291 h 9963"/>
              <a:gd name="connsiteX25" fmla="*/ 3431 w 8185"/>
              <a:gd name="connsiteY25" fmla="*/ 0 h 9963"/>
              <a:gd name="connsiteX26" fmla="*/ 3256 w 8185"/>
              <a:gd name="connsiteY26" fmla="*/ 0 h 9963"/>
              <a:gd name="connsiteX27" fmla="*/ 3256 w 8185"/>
              <a:gd name="connsiteY27" fmla="*/ 1744 h 9963"/>
              <a:gd name="connsiteX28" fmla="*/ 2959 w 8185"/>
              <a:gd name="connsiteY28" fmla="*/ 697 h 9963"/>
              <a:gd name="connsiteX29" fmla="*/ 2814 w 8185"/>
              <a:gd name="connsiteY29" fmla="*/ 1240 h 9963"/>
              <a:gd name="connsiteX30" fmla="*/ 2681 w 8185"/>
              <a:gd name="connsiteY30" fmla="*/ 1124 h 9963"/>
              <a:gd name="connsiteX31" fmla="*/ 2501 w 8185"/>
              <a:gd name="connsiteY31" fmla="*/ 1744 h 9963"/>
              <a:gd name="connsiteX32" fmla="*/ 9 w 8185"/>
              <a:gd name="connsiteY32" fmla="*/ 1707 h 9963"/>
              <a:gd name="connsiteX33" fmla="*/ 0 w 8185"/>
              <a:gd name="connsiteY33" fmla="*/ 9963 h 9963"/>
              <a:gd name="connsiteX34" fmla="*/ 8185 w 8185"/>
              <a:gd name="connsiteY34" fmla="*/ 9925 h 9963"/>
              <a:gd name="connsiteX0" fmla="*/ 9978 w 9978"/>
              <a:gd name="connsiteY0" fmla="*/ 5560 h 10000"/>
              <a:gd name="connsiteX1" fmla="*/ 9967 w 9978"/>
              <a:gd name="connsiteY1" fmla="*/ 1750 h 10000"/>
              <a:gd name="connsiteX2" fmla="*/ 7405 w 9978"/>
              <a:gd name="connsiteY2" fmla="*/ 1750 h 10000"/>
              <a:gd name="connsiteX3" fmla="*/ 7405 w 9978"/>
              <a:gd name="connsiteY3" fmla="*/ 972 h 10000"/>
              <a:gd name="connsiteX4" fmla="*/ 7284 w 9978"/>
              <a:gd name="connsiteY4" fmla="*/ 972 h 10000"/>
              <a:gd name="connsiteX5" fmla="*/ 7284 w 9978"/>
              <a:gd name="connsiteY5" fmla="*/ 700 h 10000"/>
              <a:gd name="connsiteX6" fmla="*/ 7071 w 9978"/>
              <a:gd name="connsiteY6" fmla="*/ 700 h 10000"/>
              <a:gd name="connsiteX7" fmla="*/ 7071 w 9978"/>
              <a:gd name="connsiteY7" fmla="*/ 1672 h 10000"/>
              <a:gd name="connsiteX8" fmla="*/ 6755 w 9978"/>
              <a:gd name="connsiteY8" fmla="*/ 992 h 10000"/>
              <a:gd name="connsiteX9" fmla="*/ 6445 w 9978"/>
              <a:gd name="connsiteY9" fmla="*/ 1653 h 10000"/>
              <a:gd name="connsiteX10" fmla="*/ 6450 w 9978"/>
              <a:gd name="connsiteY10" fmla="*/ 1186 h 10000"/>
              <a:gd name="connsiteX11" fmla="*/ 6254 w 9978"/>
              <a:gd name="connsiteY11" fmla="*/ 720 h 10000"/>
              <a:gd name="connsiteX12" fmla="*/ 6040 w 9978"/>
              <a:gd name="connsiteY12" fmla="*/ 1186 h 10000"/>
              <a:gd name="connsiteX13" fmla="*/ 6040 w 9978"/>
              <a:gd name="connsiteY13" fmla="*/ 1750 h 10000"/>
              <a:gd name="connsiteX14" fmla="*/ 5677 w 9978"/>
              <a:gd name="connsiteY14" fmla="*/ 1108 h 10000"/>
              <a:gd name="connsiteX15" fmla="*/ 5344 w 9978"/>
              <a:gd name="connsiteY15" fmla="*/ 3016 h 10000"/>
              <a:gd name="connsiteX16" fmla="*/ 5344 w 9978"/>
              <a:gd name="connsiteY16" fmla="*/ 1108 h 10000"/>
              <a:gd name="connsiteX17" fmla="*/ 5224 w 9978"/>
              <a:gd name="connsiteY17" fmla="*/ 1108 h 10000"/>
              <a:gd name="connsiteX18" fmla="*/ 5224 w 9978"/>
              <a:gd name="connsiteY18" fmla="*/ 487 h 10000"/>
              <a:gd name="connsiteX19" fmla="*/ 5009 w 9978"/>
              <a:gd name="connsiteY19" fmla="*/ 487 h 10000"/>
              <a:gd name="connsiteX20" fmla="*/ 5009 w 9978"/>
              <a:gd name="connsiteY20" fmla="*/ 2198 h 10000"/>
              <a:gd name="connsiteX21" fmla="*/ 4646 w 9978"/>
              <a:gd name="connsiteY21" fmla="*/ 700 h 10000"/>
              <a:gd name="connsiteX22" fmla="*/ 4313 w 9978"/>
              <a:gd name="connsiteY22" fmla="*/ 2198 h 10000"/>
              <a:gd name="connsiteX23" fmla="*/ 4313 w 9978"/>
              <a:gd name="connsiteY23" fmla="*/ 292 h 10000"/>
              <a:gd name="connsiteX24" fmla="*/ 4192 w 9978"/>
              <a:gd name="connsiteY24" fmla="*/ 292 h 10000"/>
              <a:gd name="connsiteX25" fmla="*/ 4192 w 9978"/>
              <a:gd name="connsiteY25" fmla="*/ 0 h 10000"/>
              <a:gd name="connsiteX26" fmla="*/ 3978 w 9978"/>
              <a:gd name="connsiteY26" fmla="*/ 0 h 10000"/>
              <a:gd name="connsiteX27" fmla="*/ 3978 w 9978"/>
              <a:gd name="connsiteY27" fmla="*/ 1750 h 10000"/>
              <a:gd name="connsiteX28" fmla="*/ 3615 w 9978"/>
              <a:gd name="connsiteY28" fmla="*/ 700 h 10000"/>
              <a:gd name="connsiteX29" fmla="*/ 3438 w 9978"/>
              <a:gd name="connsiteY29" fmla="*/ 1245 h 10000"/>
              <a:gd name="connsiteX30" fmla="*/ 3276 w 9978"/>
              <a:gd name="connsiteY30" fmla="*/ 1128 h 10000"/>
              <a:gd name="connsiteX31" fmla="*/ 3056 w 9978"/>
              <a:gd name="connsiteY31" fmla="*/ 1750 h 10000"/>
              <a:gd name="connsiteX32" fmla="*/ 11 w 9978"/>
              <a:gd name="connsiteY32" fmla="*/ 1713 h 10000"/>
              <a:gd name="connsiteX33" fmla="*/ 0 w 9978"/>
              <a:gd name="connsiteY33" fmla="*/ 10000 h 10000"/>
              <a:gd name="connsiteX34" fmla="*/ 9978 w 9978"/>
              <a:gd name="connsiteY34" fmla="*/ 5560 h 10000"/>
              <a:gd name="connsiteX0" fmla="*/ 9990 w 9990"/>
              <a:gd name="connsiteY0" fmla="*/ 5560 h 5673"/>
              <a:gd name="connsiteX1" fmla="*/ 9979 w 9990"/>
              <a:gd name="connsiteY1" fmla="*/ 1750 h 5673"/>
              <a:gd name="connsiteX2" fmla="*/ 7411 w 9990"/>
              <a:gd name="connsiteY2" fmla="*/ 1750 h 5673"/>
              <a:gd name="connsiteX3" fmla="*/ 7411 w 9990"/>
              <a:gd name="connsiteY3" fmla="*/ 972 h 5673"/>
              <a:gd name="connsiteX4" fmla="*/ 7290 w 9990"/>
              <a:gd name="connsiteY4" fmla="*/ 972 h 5673"/>
              <a:gd name="connsiteX5" fmla="*/ 7290 w 9990"/>
              <a:gd name="connsiteY5" fmla="*/ 700 h 5673"/>
              <a:gd name="connsiteX6" fmla="*/ 7077 w 9990"/>
              <a:gd name="connsiteY6" fmla="*/ 700 h 5673"/>
              <a:gd name="connsiteX7" fmla="*/ 7077 w 9990"/>
              <a:gd name="connsiteY7" fmla="*/ 1672 h 5673"/>
              <a:gd name="connsiteX8" fmla="*/ 6760 w 9990"/>
              <a:gd name="connsiteY8" fmla="*/ 992 h 5673"/>
              <a:gd name="connsiteX9" fmla="*/ 6449 w 9990"/>
              <a:gd name="connsiteY9" fmla="*/ 1653 h 5673"/>
              <a:gd name="connsiteX10" fmla="*/ 6454 w 9990"/>
              <a:gd name="connsiteY10" fmla="*/ 1186 h 5673"/>
              <a:gd name="connsiteX11" fmla="*/ 6258 w 9990"/>
              <a:gd name="connsiteY11" fmla="*/ 720 h 5673"/>
              <a:gd name="connsiteX12" fmla="*/ 6043 w 9990"/>
              <a:gd name="connsiteY12" fmla="*/ 1186 h 5673"/>
              <a:gd name="connsiteX13" fmla="*/ 6043 w 9990"/>
              <a:gd name="connsiteY13" fmla="*/ 1750 h 5673"/>
              <a:gd name="connsiteX14" fmla="*/ 5680 w 9990"/>
              <a:gd name="connsiteY14" fmla="*/ 1108 h 5673"/>
              <a:gd name="connsiteX15" fmla="*/ 5346 w 9990"/>
              <a:gd name="connsiteY15" fmla="*/ 3016 h 5673"/>
              <a:gd name="connsiteX16" fmla="*/ 5346 w 9990"/>
              <a:gd name="connsiteY16" fmla="*/ 1108 h 5673"/>
              <a:gd name="connsiteX17" fmla="*/ 5226 w 9990"/>
              <a:gd name="connsiteY17" fmla="*/ 1108 h 5673"/>
              <a:gd name="connsiteX18" fmla="*/ 5226 w 9990"/>
              <a:gd name="connsiteY18" fmla="*/ 487 h 5673"/>
              <a:gd name="connsiteX19" fmla="*/ 5010 w 9990"/>
              <a:gd name="connsiteY19" fmla="*/ 487 h 5673"/>
              <a:gd name="connsiteX20" fmla="*/ 5010 w 9990"/>
              <a:gd name="connsiteY20" fmla="*/ 2198 h 5673"/>
              <a:gd name="connsiteX21" fmla="*/ 4646 w 9990"/>
              <a:gd name="connsiteY21" fmla="*/ 700 h 5673"/>
              <a:gd name="connsiteX22" fmla="*/ 4313 w 9990"/>
              <a:gd name="connsiteY22" fmla="*/ 2198 h 5673"/>
              <a:gd name="connsiteX23" fmla="*/ 4313 w 9990"/>
              <a:gd name="connsiteY23" fmla="*/ 292 h 5673"/>
              <a:gd name="connsiteX24" fmla="*/ 4191 w 9990"/>
              <a:gd name="connsiteY24" fmla="*/ 292 h 5673"/>
              <a:gd name="connsiteX25" fmla="*/ 4191 w 9990"/>
              <a:gd name="connsiteY25" fmla="*/ 0 h 5673"/>
              <a:gd name="connsiteX26" fmla="*/ 3977 w 9990"/>
              <a:gd name="connsiteY26" fmla="*/ 0 h 5673"/>
              <a:gd name="connsiteX27" fmla="*/ 3977 w 9990"/>
              <a:gd name="connsiteY27" fmla="*/ 1750 h 5673"/>
              <a:gd name="connsiteX28" fmla="*/ 3613 w 9990"/>
              <a:gd name="connsiteY28" fmla="*/ 700 h 5673"/>
              <a:gd name="connsiteX29" fmla="*/ 3436 w 9990"/>
              <a:gd name="connsiteY29" fmla="*/ 1245 h 5673"/>
              <a:gd name="connsiteX30" fmla="*/ 3273 w 9990"/>
              <a:gd name="connsiteY30" fmla="*/ 1128 h 5673"/>
              <a:gd name="connsiteX31" fmla="*/ 3053 w 9990"/>
              <a:gd name="connsiteY31" fmla="*/ 1750 h 5673"/>
              <a:gd name="connsiteX32" fmla="*/ 1 w 9990"/>
              <a:gd name="connsiteY32" fmla="*/ 1713 h 5673"/>
              <a:gd name="connsiteX33" fmla="*/ 24 w 9990"/>
              <a:gd name="connsiteY33" fmla="*/ 5673 h 5673"/>
              <a:gd name="connsiteX34" fmla="*/ 9990 w 9990"/>
              <a:gd name="connsiteY34" fmla="*/ 5560 h 5673"/>
              <a:gd name="connsiteX0" fmla="*/ 10021 w 10021"/>
              <a:gd name="connsiteY0" fmla="*/ 9801 h 9867"/>
              <a:gd name="connsiteX1" fmla="*/ 10010 w 10021"/>
              <a:gd name="connsiteY1" fmla="*/ 3085 h 9867"/>
              <a:gd name="connsiteX2" fmla="*/ 7439 w 10021"/>
              <a:gd name="connsiteY2" fmla="*/ 3085 h 9867"/>
              <a:gd name="connsiteX3" fmla="*/ 7439 w 10021"/>
              <a:gd name="connsiteY3" fmla="*/ 1713 h 9867"/>
              <a:gd name="connsiteX4" fmla="*/ 7318 w 10021"/>
              <a:gd name="connsiteY4" fmla="*/ 1713 h 9867"/>
              <a:gd name="connsiteX5" fmla="*/ 7318 w 10021"/>
              <a:gd name="connsiteY5" fmla="*/ 1234 h 9867"/>
              <a:gd name="connsiteX6" fmla="*/ 7105 w 10021"/>
              <a:gd name="connsiteY6" fmla="*/ 1234 h 9867"/>
              <a:gd name="connsiteX7" fmla="*/ 7105 w 10021"/>
              <a:gd name="connsiteY7" fmla="*/ 2947 h 9867"/>
              <a:gd name="connsiteX8" fmla="*/ 6788 w 10021"/>
              <a:gd name="connsiteY8" fmla="*/ 1749 h 9867"/>
              <a:gd name="connsiteX9" fmla="*/ 6476 w 10021"/>
              <a:gd name="connsiteY9" fmla="*/ 2914 h 9867"/>
              <a:gd name="connsiteX10" fmla="*/ 6481 w 10021"/>
              <a:gd name="connsiteY10" fmla="*/ 2091 h 9867"/>
              <a:gd name="connsiteX11" fmla="*/ 6285 w 10021"/>
              <a:gd name="connsiteY11" fmla="*/ 1269 h 9867"/>
              <a:gd name="connsiteX12" fmla="*/ 6070 w 10021"/>
              <a:gd name="connsiteY12" fmla="*/ 2091 h 9867"/>
              <a:gd name="connsiteX13" fmla="*/ 6070 w 10021"/>
              <a:gd name="connsiteY13" fmla="*/ 3085 h 9867"/>
              <a:gd name="connsiteX14" fmla="*/ 5707 w 10021"/>
              <a:gd name="connsiteY14" fmla="*/ 1953 h 9867"/>
              <a:gd name="connsiteX15" fmla="*/ 5372 w 10021"/>
              <a:gd name="connsiteY15" fmla="*/ 5316 h 9867"/>
              <a:gd name="connsiteX16" fmla="*/ 5372 w 10021"/>
              <a:gd name="connsiteY16" fmla="*/ 1953 h 9867"/>
              <a:gd name="connsiteX17" fmla="*/ 5252 w 10021"/>
              <a:gd name="connsiteY17" fmla="*/ 1953 h 9867"/>
              <a:gd name="connsiteX18" fmla="*/ 5252 w 10021"/>
              <a:gd name="connsiteY18" fmla="*/ 858 h 9867"/>
              <a:gd name="connsiteX19" fmla="*/ 5036 w 10021"/>
              <a:gd name="connsiteY19" fmla="*/ 858 h 9867"/>
              <a:gd name="connsiteX20" fmla="*/ 5036 w 10021"/>
              <a:gd name="connsiteY20" fmla="*/ 3874 h 9867"/>
              <a:gd name="connsiteX21" fmla="*/ 4672 w 10021"/>
              <a:gd name="connsiteY21" fmla="*/ 1234 h 9867"/>
              <a:gd name="connsiteX22" fmla="*/ 4338 w 10021"/>
              <a:gd name="connsiteY22" fmla="*/ 3874 h 9867"/>
              <a:gd name="connsiteX23" fmla="*/ 4338 w 10021"/>
              <a:gd name="connsiteY23" fmla="*/ 515 h 9867"/>
              <a:gd name="connsiteX24" fmla="*/ 4216 w 10021"/>
              <a:gd name="connsiteY24" fmla="*/ 515 h 9867"/>
              <a:gd name="connsiteX25" fmla="*/ 4216 w 10021"/>
              <a:gd name="connsiteY25" fmla="*/ 0 h 9867"/>
              <a:gd name="connsiteX26" fmla="*/ 4002 w 10021"/>
              <a:gd name="connsiteY26" fmla="*/ 0 h 9867"/>
              <a:gd name="connsiteX27" fmla="*/ 4002 w 10021"/>
              <a:gd name="connsiteY27" fmla="*/ 3085 h 9867"/>
              <a:gd name="connsiteX28" fmla="*/ 3638 w 10021"/>
              <a:gd name="connsiteY28" fmla="*/ 1234 h 9867"/>
              <a:gd name="connsiteX29" fmla="*/ 3460 w 10021"/>
              <a:gd name="connsiteY29" fmla="*/ 2195 h 9867"/>
              <a:gd name="connsiteX30" fmla="*/ 3297 w 10021"/>
              <a:gd name="connsiteY30" fmla="*/ 1988 h 9867"/>
              <a:gd name="connsiteX31" fmla="*/ 3077 w 10021"/>
              <a:gd name="connsiteY31" fmla="*/ 3085 h 9867"/>
              <a:gd name="connsiteX32" fmla="*/ 22 w 10021"/>
              <a:gd name="connsiteY32" fmla="*/ 3020 h 9867"/>
              <a:gd name="connsiteX33" fmla="*/ 0 w 10021"/>
              <a:gd name="connsiteY33" fmla="*/ 9867 h 9867"/>
              <a:gd name="connsiteX34" fmla="*/ 10021 w 10021"/>
              <a:gd name="connsiteY34" fmla="*/ 9801 h 9867"/>
              <a:gd name="connsiteX0" fmla="*/ 10018 w 10018"/>
              <a:gd name="connsiteY0" fmla="*/ 9933 h 10000"/>
              <a:gd name="connsiteX1" fmla="*/ 10007 w 10018"/>
              <a:gd name="connsiteY1" fmla="*/ 3127 h 10000"/>
              <a:gd name="connsiteX2" fmla="*/ 7441 w 10018"/>
              <a:gd name="connsiteY2" fmla="*/ 3127 h 10000"/>
              <a:gd name="connsiteX3" fmla="*/ 7441 w 10018"/>
              <a:gd name="connsiteY3" fmla="*/ 1736 h 10000"/>
              <a:gd name="connsiteX4" fmla="*/ 7321 w 10018"/>
              <a:gd name="connsiteY4" fmla="*/ 1736 h 10000"/>
              <a:gd name="connsiteX5" fmla="*/ 7321 w 10018"/>
              <a:gd name="connsiteY5" fmla="*/ 1251 h 10000"/>
              <a:gd name="connsiteX6" fmla="*/ 7108 w 10018"/>
              <a:gd name="connsiteY6" fmla="*/ 1251 h 10000"/>
              <a:gd name="connsiteX7" fmla="*/ 7108 w 10018"/>
              <a:gd name="connsiteY7" fmla="*/ 2987 h 10000"/>
              <a:gd name="connsiteX8" fmla="*/ 6792 w 10018"/>
              <a:gd name="connsiteY8" fmla="*/ 1773 h 10000"/>
              <a:gd name="connsiteX9" fmla="*/ 6480 w 10018"/>
              <a:gd name="connsiteY9" fmla="*/ 2953 h 10000"/>
              <a:gd name="connsiteX10" fmla="*/ 6485 w 10018"/>
              <a:gd name="connsiteY10" fmla="*/ 2119 h 10000"/>
              <a:gd name="connsiteX11" fmla="*/ 6290 w 10018"/>
              <a:gd name="connsiteY11" fmla="*/ 1286 h 10000"/>
              <a:gd name="connsiteX12" fmla="*/ 6075 w 10018"/>
              <a:gd name="connsiteY12" fmla="*/ 2119 h 10000"/>
              <a:gd name="connsiteX13" fmla="*/ 6075 w 10018"/>
              <a:gd name="connsiteY13" fmla="*/ 3127 h 10000"/>
              <a:gd name="connsiteX14" fmla="*/ 5713 w 10018"/>
              <a:gd name="connsiteY14" fmla="*/ 1979 h 10000"/>
              <a:gd name="connsiteX15" fmla="*/ 5379 w 10018"/>
              <a:gd name="connsiteY15" fmla="*/ 5388 h 10000"/>
              <a:gd name="connsiteX16" fmla="*/ 5379 w 10018"/>
              <a:gd name="connsiteY16" fmla="*/ 1979 h 10000"/>
              <a:gd name="connsiteX17" fmla="*/ 5259 w 10018"/>
              <a:gd name="connsiteY17" fmla="*/ 1979 h 10000"/>
              <a:gd name="connsiteX18" fmla="*/ 5259 w 10018"/>
              <a:gd name="connsiteY18" fmla="*/ 870 h 10000"/>
              <a:gd name="connsiteX19" fmla="*/ 5043 w 10018"/>
              <a:gd name="connsiteY19" fmla="*/ 870 h 10000"/>
              <a:gd name="connsiteX20" fmla="*/ 5043 w 10018"/>
              <a:gd name="connsiteY20" fmla="*/ 3926 h 10000"/>
              <a:gd name="connsiteX21" fmla="*/ 4680 w 10018"/>
              <a:gd name="connsiteY21" fmla="*/ 1251 h 10000"/>
              <a:gd name="connsiteX22" fmla="*/ 4347 w 10018"/>
              <a:gd name="connsiteY22" fmla="*/ 3926 h 10000"/>
              <a:gd name="connsiteX23" fmla="*/ 4347 w 10018"/>
              <a:gd name="connsiteY23" fmla="*/ 522 h 10000"/>
              <a:gd name="connsiteX24" fmla="*/ 4225 w 10018"/>
              <a:gd name="connsiteY24" fmla="*/ 522 h 10000"/>
              <a:gd name="connsiteX25" fmla="*/ 4225 w 10018"/>
              <a:gd name="connsiteY25" fmla="*/ 0 h 10000"/>
              <a:gd name="connsiteX26" fmla="*/ 4012 w 10018"/>
              <a:gd name="connsiteY26" fmla="*/ 0 h 10000"/>
              <a:gd name="connsiteX27" fmla="*/ 4012 w 10018"/>
              <a:gd name="connsiteY27" fmla="*/ 3127 h 10000"/>
              <a:gd name="connsiteX28" fmla="*/ 3648 w 10018"/>
              <a:gd name="connsiteY28" fmla="*/ 1251 h 10000"/>
              <a:gd name="connsiteX29" fmla="*/ 3471 w 10018"/>
              <a:gd name="connsiteY29" fmla="*/ 2225 h 10000"/>
              <a:gd name="connsiteX30" fmla="*/ 3308 w 10018"/>
              <a:gd name="connsiteY30" fmla="*/ 2015 h 10000"/>
              <a:gd name="connsiteX31" fmla="*/ 3089 w 10018"/>
              <a:gd name="connsiteY31" fmla="*/ 3127 h 10000"/>
              <a:gd name="connsiteX32" fmla="*/ 1 w 10018"/>
              <a:gd name="connsiteY32" fmla="*/ 3061 h 10000"/>
              <a:gd name="connsiteX33" fmla="*/ 18 w 10018"/>
              <a:gd name="connsiteY33" fmla="*/ 10000 h 10000"/>
              <a:gd name="connsiteX34" fmla="*/ 10018 w 10018"/>
              <a:gd name="connsiteY34" fmla="*/ 9933 h 10000"/>
              <a:gd name="connsiteX0" fmla="*/ 10000 w 10000"/>
              <a:gd name="connsiteY0" fmla="*/ 9933 h 10000"/>
              <a:gd name="connsiteX1" fmla="*/ 9989 w 10000"/>
              <a:gd name="connsiteY1" fmla="*/ 3127 h 10000"/>
              <a:gd name="connsiteX2" fmla="*/ 7423 w 10000"/>
              <a:gd name="connsiteY2" fmla="*/ 3127 h 10000"/>
              <a:gd name="connsiteX3" fmla="*/ 7423 w 10000"/>
              <a:gd name="connsiteY3" fmla="*/ 1736 h 10000"/>
              <a:gd name="connsiteX4" fmla="*/ 7303 w 10000"/>
              <a:gd name="connsiteY4" fmla="*/ 1736 h 10000"/>
              <a:gd name="connsiteX5" fmla="*/ 7303 w 10000"/>
              <a:gd name="connsiteY5" fmla="*/ 1251 h 10000"/>
              <a:gd name="connsiteX6" fmla="*/ 7090 w 10000"/>
              <a:gd name="connsiteY6" fmla="*/ 1251 h 10000"/>
              <a:gd name="connsiteX7" fmla="*/ 7090 w 10000"/>
              <a:gd name="connsiteY7" fmla="*/ 2987 h 10000"/>
              <a:gd name="connsiteX8" fmla="*/ 6774 w 10000"/>
              <a:gd name="connsiteY8" fmla="*/ 1773 h 10000"/>
              <a:gd name="connsiteX9" fmla="*/ 6462 w 10000"/>
              <a:gd name="connsiteY9" fmla="*/ 2953 h 10000"/>
              <a:gd name="connsiteX10" fmla="*/ 6467 w 10000"/>
              <a:gd name="connsiteY10" fmla="*/ 2119 h 10000"/>
              <a:gd name="connsiteX11" fmla="*/ 6272 w 10000"/>
              <a:gd name="connsiteY11" fmla="*/ 1286 h 10000"/>
              <a:gd name="connsiteX12" fmla="*/ 6057 w 10000"/>
              <a:gd name="connsiteY12" fmla="*/ 2119 h 10000"/>
              <a:gd name="connsiteX13" fmla="*/ 6057 w 10000"/>
              <a:gd name="connsiteY13" fmla="*/ 3127 h 10000"/>
              <a:gd name="connsiteX14" fmla="*/ 5695 w 10000"/>
              <a:gd name="connsiteY14" fmla="*/ 1979 h 10000"/>
              <a:gd name="connsiteX15" fmla="*/ 5361 w 10000"/>
              <a:gd name="connsiteY15" fmla="*/ 5388 h 10000"/>
              <a:gd name="connsiteX16" fmla="*/ 5361 w 10000"/>
              <a:gd name="connsiteY16" fmla="*/ 1979 h 10000"/>
              <a:gd name="connsiteX17" fmla="*/ 5241 w 10000"/>
              <a:gd name="connsiteY17" fmla="*/ 1979 h 10000"/>
              <a:gd name="connsiteX18" fmla="*/ 5241 w 10000"/>
              <a:gd name="connsiteY18" fmla="*/ 870 h 10000"/>
              <a:gd name="connsiteX19" fmla="*/ 5025 w 10000"/>
              <a:gd name="connsiteY19" fmla="*/ 870 h 10000"/>
              <a:gd name="connsiteX20" fmla="*/ 5025 w 10000"/>
              <a:gd name="connsiteY20" fmla="*/ 3926 h 10000"/>
              <a:gd name="connsiteX21" fmla="*/ 4662 w 10000"/>
              <a:gd name="connsiteY21" fmla="*/ 1251 h 10000"/>
              <a:gd name="connsiteX22" fmla="*/ 4329 w 10000"/>
              <a:gd name="connsiteY22" fmla="*/ 3926 h 10000"/>
              <a:gd name="connsiteX23" fmla="*/ 4329 w 10000"/>
              <a:gd name="connsiteY23" fmla="*/ 522 h 10000"/>
              <a:gd name="connsiteX24" fmla="*/ 4207 w 10000"/>
              <a:gd name="connsiteY24" fmla="*/ 522 h 10000"/>
              <a:gd name="connsiteX25" fmla="*/ 4207 w 10000"/>
              <a:gd name="connsiteY25" fmla="*/ 0 h 10000"/>
              <a:gd name="connsiteX26" fmla="*/ 3994 w 10000"/>
              <a:gd name="connsiteY26" fmla="*/ 0 h 10000"/>
              <a:gd name="connsiteX27" fmla="*/ 3994 w 10000"/>
              <a:gd name="connsiteY27" fmla="*/ 3127 h 10000"/>
              <a:gd name="connsiteX28" fmla="*/ 3630 w 10000"/>
              <a:gd name="connsiteY28" fmla="*/ 1251 h 10000"/>
              <a:gd name="connsiteX29" fmla="*/ 3453 w 10000"/>
              <a:gd name="connsiteY29" fmla="*/ 2225 h 10000"/>
              <a:gd name="connsiteX30" fmla="*/ 3290 w 10000"/>
              <a:gd name="connsiteY30" fmla="*/ 2015 h 10000"/>
              <a:gd name="connsiteX31" fmla="*/ 3071 w 10000"/>
              <a:gd name="connsiteY31" fmla="*/ 3127 h 10000"/>
              <a:gd name="connsiteX32" fmla="*/ 5 w 10000"/>
              <a:gd name="connsiteY32" fmla="*/ 3128 h 10000"/>
              <a:gd name="connsiteX33" fmla="*/ 0 w 10000"/>
              <a:gd name="connsiteY33" fmla="*/ 10000 h 10000"/>
              <a:gd name="connsiteX34" fmla="*/ 10000 w 10000"/>
              <a:gd name="connsiteY34" fmla="*/ 9933 h 10000"/>
              <a:gd name="connsiteX0" fmla="*/ 10000 w 10000"/>
              <a:gd name="connsiteY0" fmla="*/ 9933 h 9966"/>
              <a:gd name="connsiteX1" fmla="*/ 9989 w 10000"/>
              <a:gd name="connsiteY1" fmla="*/ 3127 h 9966"/>
              <a:gd name="connsiteX2" fmla="*/ 7423 w 10000"/>
              <a:gd name="connsiteY2" fmla="*/ 3127 h 9966"/>
              <a:gd name="connsiteX3" fmla="*/ 7423 w 10000"/>
              <a:gd name="connsiteY3" fmla="*/ 1736 h 9966"/>
              <a:gd name="connsiteX4" fmla="*/ 7303 w 10000"/>
              <a:gd name="connsiteY4" fmla="*/ 1736 h 9966"/>
              <a:gd name="connsiteX5" fmla="*/ 7303 w 10000"/>
              <a:gd name="connsiteY5" fmla="*/ 1251 h 9966"/>
              <a:gd name="connsiteX6" fmla="*/ 7090 w 10000"/>
              <a:gd name="connsiteY6" fmla="*/ 1251 h 9966"/>
              <a:gd name="connsiteX7" fmla="*/ 7090 w 10000"/>
              <a:gd name="connsiteY7" fmla="*/ 2987 h 9966"/>
              <a:gd name="connsiteX8" fmla="*/ 6774 w 10000"/>
              <a:gd name="connsiteY8" fmla="*/ 1773 h 9966"/>
              <a:gd name="connsiteX9" fmla="*/ 6462 w 10000"/>
              <a:gd name="connsiteY9" fmla="*/ 2953 h 9966"/>
              <a:gd name="connsiteX10" fmla="*/ 6467 w 10000"/>
              <a:gd name="connsiteY10" fmla="*/ 2119 h 9966"/>
              <a:gd name="connsiteX11" fmla="*/ 6272 w 10000"/>
              <a:gd name="connsiteY11" fmla="*/ 1286 h 9966"/>
              <a:gd name="connsiteX12" fmla="*/ 6057 w 10000"/>
              <a:gd name="connsiteY12" fmla="*/ 2119 h 9966"/>
              <a:gd name="connsiteX13" fmla="*/ 6057 w 10000"/>
              <a:gd name="connsiteY13" fmla="*/ 3127 h 9966"/>
              <a:gd name="connsiteX14" fmla="*/ 5695 w 10000"/>
              <a:gd name="connsiteY14" fmla="*/ 1979 h 9966"/>
              <a:gd name="connsiteX15" fmla="*/ 5361 w 10000"/>
              <a:gd name="connsiteY15" fmla="*/ 5388 h 9966"/>
              <a:gd name="connsiteX16" fmla="*/ 5361 w 10000"/>
              <a:gd name="connsiteY16" fmla="*/ 1979 h 9966"/>
              <a:gd name="connsiteX17" fmla="*/ 5241 w 10000"/>
              <a:gd name="connsiteY17" fmla="*/ 1979 h 9966"/>
              <a:gd name="connsiteX18" fmla="*/ 5241 w 10000"/>
              <a:gd name="connsiteY18" fmla="*/ 870 h 9966"/>
              <a:gd name="connsiteX19" fmla="*/ 5025 w 10000"/>
              <a:gd name="connsiteY19" fmla="*/ 870 h 9966"/>
              <a:gd name="connsiteX20" fmla="*/ 5025 w 10000"/>
              <a:gd name="connsiteY20" fmla="*/ 3926 h 9966"/>
              <a:gd name="connsiteX21" fmla="*/ 4662 w 10000"/>
              <a:gd name="connsiteY21" fmla="*/ 1251 h 9966"/>
              <a:gd name="connsiteX22" fmla="*/ 4329 w 10000"/>
              <a:gd name="connsiteY22" fmla="*/ 3926 h 9966"/>
              <a:gd name="connsiteX23" fmla="*/ 4329 w 10000"/>
              <a:gd name="connsiteY23" fmla="*/ 522 h 9966"/>
              <a:gd name="connsiteX24" fmla="*/ 4207 w 10000"/>
              <a:gd name="connsiteY24" fmla="*/ 522 h 9966"/>
              <a:gd name="connsiteX25" fmla="*/ 4207 w 10000"/>
              <a:gd name="connsiteY25" fmla="*/ 0 h 9966"/>
              <a:gd name="connsiteX26" fmla="*/ 3994 w 10000"/>
              <a:gd name="connsiteY26" fmla="*/ 0 h 9966"/>
              <a:gd name="connsiteX27" fmla="*/ 3994 w 10000"/>
              <a:gd name="connsiteY27" fmla="*/ 3127 h 9966"/>
              <a:gd name="connsiteX28" fmla="*/ 3630 w 10000"/>
              <a:gd name="connsiteY28" fmla="*/ 1251 h 9966"/>
              <a:gd name="connsiteX29" fmla="*/ 3453 w 10000"/>
              <a:gd name="connsiteY29" fmla="*/ 2225 h 9966"/>
              <a:gd name="connsiteX30" fmla="*/ 3290 w 10000"/>
              <a:gd name="connsiteY30" fmla="*/ 2015 h 9966"/>
              <a:gd name="connsiteX31" fmla="*/ 3071 w 10000"/>
              <a:gd name="connsiteY31" fmla="*/ 3127 h 9966"/>
              <a:gd name="connsiteX32" fmla="*/ 5 w 10000"/>
              <a:gd name="connsiteY32" fmla="*/ 3128 h 9966"/>
              <a:gd name="connsiteX33" fmla="*/ 0 w 10000"/>
              <a:gd name="connsiteY33" fmla="*/ 9966 h 9966"/>
              <a:gd name="connsiteX34" fmla="*/ 10000 w 10000"/>
              <a:gd name="connsiteY34" fmla="*/ 9933 h 9966"/>
              <a:gd name="connsiteX0" fmla="*/ 9997 w 9997"/>
              <a:gd name="connsiteY0" fmla="*/ 9967 h 10135"/>
              <a:gd name="connsiteX1" fmla="*/ 9986 w 9997"/>
              <a:gd name="connsiteY1" fmla="*/ 3138 h 10135"/>
              <a:gd name="connsiteX2" fmla="*/ 7420 w 9997"/>
              <a:gd name="connsiteY2" fmla="*/ 3138 h 10135"/>
              <a:gd name="connsiteX3" fmla="*/ 7420 w 9997"/>
              <a:gd name="connsiteY3" fmla="*/ 1742 h 10135"/>
              <a:gd name="connsiteX4" fmla="*/ 7300 w 9997"/>
              <a:gd name="connsiteY4" fmla="*/ 1742 h 10135"/>
              <a:gd name="connsiteX5" fmla="*/ 7300 w 9997"/>
              <a:gd name="connsiteY5" fmla="*/ 1255 h 10135"/>
              <a:gd name="connsiteX6" fmla="*/ 7087 w 9997"/>
              <a:gd name="connsiteY6" fmla="*/ 1255 h 10135"/>
              <a:gd name="connsiteX7" fmla="*/ 7087 w 9997"/>
              <a:gd name="connsiteY7" fmla="*/ 2997 h 10135"/>
              <a:gd name="connsiteX8" fmla="*/ 6771 w 9997"/>
              <a:gd name="connsiteY8" fmla="*/ 1779 h 10135"/>
              <a:gd name="connsiteX9" fmla="*/ 6459 w 9997"/>
              <a:gd name="connsiteY9" fmla="*/ 2963 h 10135"/>
              <a:gd name="connsiteX10" fmla="*/ 6464 w 9997"/>
              <a:gd name="connsiteY10" fmla="*/ 2126 h 10135"/>
              <a:gd name="connsiteX11" fmla="*/ 6269 w 9997"/>
              <a:gd name="connsiteY11" fmla="*/ 1290 h 10135"/>
              <a:gd name="connsiteX12" fmla="*/ 6054 w 9997"/>
              <a:gd name="connsiteY12" fmla="*/ 2126 h 10135"/>
              <a:gd name="connsiteX13" fmla="*/ 6054 w 9997"/>
              <a:gd name="connsiteY13" fmla="*/ 3138 h 10135"/>
              <a:gd name="connsiteX14" fmla="*/ 5692 w 9997"/>
              <a:gd name="connsiteY14" fmla="*/ 1986 h 10135"/>
              <a:gd name="connsiteX15" fmla="*/ 5358 w 9997"/>
              <a:gd name="connsiteY15" fmla="*/ 5406 h 10135"/>
              <a:gd name="connsiteX16" fmla="*/ 5358 w 9997"/>
              <a:gd name="connsiteY16" fmla="*/ 1986 h 10135"/>
              <a:gd name="connsiteX17" fmla="*/ 5238 w 9997"/>
              <a:gd name="connsiteY17" fmla="*/ 1986 h 10135"/>
              <a:gd name="connsiteX18" fmla="*/ 5238 w 9997"/>
              <a:gd name="connsiteY18" fmla="*/ 873 h 10135"/>
              <a:gd name="connsiteX19" fmla="*/ 5022 w 9997"/>
              <a:gd name="connsiteY19" fmla="*/ 873 h 10135"/>
              <a:gd name="connsiteX20" fmla="*/ 5022 w 9997"/>
              <a:gd name="connsiteY20" fmla="*/ 3939 h 10135"/>
              <a:gd name="connsiteX21" fmla="*/ 4659 w 9997"/>
              <a:gd name="connsiteY21" fmla="*/ 1255 h 10135"/>
              <a:gd name="connsiteX22" fmla="*/ 4326 w 9997"/>
              <a:gd name="connsiteY22" fmla="*/ 3939 h 10135"/>
              <a:gd name="connsiteX23" fmla="*/ 4326 w 9997"/>
              <a:gd name="connsiteY23" fmla="*/ 524 h 10135"/>
              <a:gd name="connsiteX24" fmla="*/ 4204 w 9997"/>
              <a:gd name="connsiteY24" fmla="*/ 524 h 10135"/>
              <a:gd name="connsiteX25" fmla="*/ 4204 w 9997"/>
              <a:gd name="connsiteY25" fmla="*/ 0 h 10135"/>
              <a:gd name="connsiteX26" fmla="*/ 3991 w 9997"/>
              <a:gd name="connsiteY26" fmla="*/ 0 h 10135"/>
              <a:gd name="connsiteX27" fmla="*/ 3991 w 9997"/>
              <a:gd name="connsiteY27" fmla="*/ 3138 h 10135"/>
              <a:gd name="connsiteX28" fmla="*/ 3627 w 9997"/>
              <a:gd name="connsiteY28" fmla="*/ 1255 h 10135"/>
              <a:gd name="connsiteX29" fmla="*/ 3450 w 9997"/>
              <a:gd name="connsiteY29" fmla="*/ 2233 h 10135"/>
              <a:gd name="connsiteX30" fmla="*/ 3287 w 9997"/>
              <a:gd name="connsiteY30" fmla="*/ 2022 h 10135"/>
              <a:gd name="connsiteX31" fmla="*/ 3068 w 9997"/>
              <a:gd name="connsiteY31" fmla="*/ 3138 h 10135"/>
              <a:gd name="connsiteX32" fmla="*/ 2 w 9997"/>
              <a:gd name="connsiteY32" fmla="*/ 3139 h 10135"/>
              <a:gd name="connsiteX33" fmla="*/ 3 w 9997"/>
              <a:gd name="connsiteY33" fmla="*/ 10135 h 10135"/>
              <a:gd name="connsiteX34" fmla="*/ 9997 w 9997"/>
              <a:gd name="connsiteY34" fmla="*/ 9967 h 10135"/>
              <a:gd name="connsiteX0" fmla="*/ 10000 w 10000"/>
              <a:gd name="connsiteY0" fmla="*/ 9834 h 10000"/>
              <a:gd name="connsiteX1" fmla="*/ 9989 w 10000"/>
              <a:gd name="connsiteY1" fmla="*/ 3096 h 10000"/>
              <a:gd name="connsiteX2" fmla="*/ 7422 w 10000"/>
              <a:gd name="connsiteY2" fmla="*/ 3096 h 10000"/>
              <a:gd name="connsiteX3" fmla="*/ 7422 w 10000"/>
              <a:gd name="connsiteY3" fmla="*/ 1719 h 10000"/>
              <a:gd name="connsiteX4" fmla="*/ 7302 w 10000"/>
              <a:gd name="connsiteY4" fmla="*/ 1719 h 10000"/>
              <a:gd name="connsiteX5" fmla="*/ 7302 w 10000"/>
              <a:gd name="connsiteY5" fmla="*/ 1238 h 10000"/>
              <a:gd name="connsiteX6" fmla="*/ 7089 w 10000"/>
              <a:gd name="connsiteY6" fmla="*/ 1238 h 10000"/>
              <a:gd name="connsiteX7" fmla="*/ 7089 w 10000"/>
              <a:gd name="connsiteY7" fmla="*/ 2957 h 10000"/>
              <a:gd name="connsiteX8" fmla="*/ 6773 w 10000"/>
              <a:gd name="connsiteY8" fmla="*/ 1755 h 10000"/>
              <a:gd name="connsiteX9" fmla="*/ 6461 w 10000"/>
              <a:gd name="connsiteY9" fmla="*/ 2924 h 10000"/>
              <a:gd name="connsiteX10" fmla="*/ 6466 w 10000"/>
              <a:gd name="connsiteY10" fmla="*/ 2098 h 10000"/>
              <a:gd name="connsiteX11" fmla="*/ 6271 w 10000"/>
              <a:gd name="connsiteY11" fmla="*/ 1273 h 10000"/>
              <a:gd name="connsiteX12" fmla="*/ 6056 w 10000"/>
              <a:gd name="connsiteY12" fmla="*/ 2098 h 10000"/>
              <a:gd name="connsiteX13" fmla="*/ 6056 w 10000"/>
              <a:gd name="connsiteY13" fmla="*/ 3096 h 10000"/>
              <a:gd name="connsiteX14" fmla="*/ 5694 w 10000"/>
              <a:gd name="connsiteY14" fmla="*/ 1960 h 10000"/>
              <a:gd name="connsiteX15" fmla="*/ 5360 w 10000"/>
              <a:gd name="connsiteY15" fmla="*/ 5334 h 10000"/>
              <a:gd name="connsiteX16" fmla="*/ 5360 w 10000"/>
              <a:gd name="connsiteY16" fmla="*/ 1960 h 10000"/>
              <a:gd name="connsiteX17" fmla="*/ 5240 w 10000"/>
              <a:gd name="connsiteY17" fmla="*/ 1960 h 10000"/>
              <a:gd name="connsiteX18" fmla="*/ 5240 w 10000"/>
              <a:gd name="connsiteY18" fmla="*/ 861 h 10000"/>
              <a:gd name="connsiteX19" fmla="*/ 5024 w 10000"/>
              <a:gd name="connsiteY19" fmla="*/ 861 h 10000"/>
              <a:gd name="connsiteX20" fmla="*/ 5024 w 10000"/>
              <a:gd name="connsiteY20" fmla="*/ 3887 h 10000"/>
              <a:gd name="connsiteX21" fmla="*/ 4660 w 10000"/>
              <a:gd name="connsiteY21" fmla="*/ 1238 h 10000"/>
              <a:gd name="connsiteX22" fmla="*/ 4327 w 10000"/>
              <a:gd name="connsiteY22" fmla="*/ 3887 h 10000"/>
              <a:gd name="connsiteX23" fmla="*/ 4327 w 10000"/>
              <a:gd name="connsiteY23" fmla="*/ 517 h 10000"/>
              <a:gd name="connsiteX24" fmla="*/ 4205 w 10000"/>
              <a:gd name="connsiteY24" fmla="*/ 517 h 10000"/>
              <a:gd name="connsiteX25" fmla="*/ 4205 w 10000"/>
              <a:gd name="connsiteY25" fmla="*/ 0 h 10000"/>
              <a:gd name="connsiteX26" fmla="*/ 3992 w 10000"/>
              <a:gd name="connsiteY26" fmla="*/ 0 h 10000"/>
              <a:gd name="connsiteX27" fmla="*/ 3992 w 10000"/>
              <a:gd name="connsiteY27" fmla="*/ 3096 h 10000"/>
              <a:gd name="connsiteX28" fmla="*/ 3628 w 10000"/>
              <a:gd name="connsiteY28" fmla="*/ 1238 h 10000"/>
              <a:gd name="connsiteX29" fmla="*/ 3451 w 10000"/>
              <a:gd name="connsiteY29" fmla="*/ 2203 h 10000"/>
              <a:gd name="connsiteX30" fmla="*/ 3288 w 10000"/>
              <a:gd name="connsiteY30" fmla="*/ 1995 h 10000"/>
              <a:gd name="connsiteX31" fmla="*/ 3069 w 10000"/>
              <a:gd name="connsiteY31" fmla="*/ 3096 h 10000"/>
              <a:gd name="connsiteX32" fmla="*/ 2 w 10000"/>
              <a:gd name="connsiteY32" fmla="*/ 3097 h 10000"/>
              <a:gd name="connsiteX33" fmla="*/ 3 w 10000"/>
              <a:gd name="connsiteY33" fmla="*/ 10000 h 10000"/>
              <a:gd name="connsiteX34" fmla="*/ 10000 w 10000"/>
              <a:gd name="connsiteY34" fmla="*/ 9834 h 10000"/>
              <a:gd name="connsiteX0" fmla="*/ 9998 w 9998"/>
              <a:gd name="connsiteY0" fmla="*/ 9834 h 10000"/>
              <a:gd name="connsiteX1" fmla="*/ 9987 w 9998"/>
              <a:gd name="connsiteY1" fmla="*/ 3096 h 10000"/>
              <a:gd name="connsiteX2" fmla="*/ 7420 w 9998"/>
              <a:gd name="connsiteY2" fmla="*/ 3096 h 10000"/>
              <a:gd name="connsiteX3" fmla="*/ 7420 w 9998"/>
              <a:gd name="connsiteY3" fmla="*/ 1719 h 10000"/>
              <a:gd name="connsiteX4" fmla="*/ 7300 w 9998"/>
              <a:gd name="connsiteY4" fmla="*/ 1719 h 10000"/>
              <a:gd name="connsiteX5" fmla="*/ 7300 w 9998"/>
              <a:gd name="connsiteY5" fmla="*/ 1238 h 10000"/>
              <a:gd name="connsiteX6" fmla="*/ 7087 w 9998"/>
              <a:gd name="connsiteY6" fmla="*/ 1238 h 10000"/>
              <a:gd name="connsiteX7" fmla="*/ 7087 w 9998"/>
              <a:gd name="connsiteY7" fmla="*/ 2957 h 10000"/>
              <a:gd name="connsiteX8" fmla="*/ 6771 w 9998"/>
              <a:gd name="connsiteY8" fmla="*/ 1755 h 10000"/>
              <a:gd name="connsiteX9" fmla="*/ 6459 w 9998"/>
              <a:gd name="connsiteY9" fmla="*/ 2924 h 10000"/>
              <a:gd name="connsiteX10" fmla="*/ 6464 w 9998"/>
              <a:gd name="connsiteY10" fmla="*/ 2098 h 10000"/>
              <a:gd name="connsiteX11" fmla="*/ 6269 w 9998"/>
              <a:gd name="connsiteY11" fmla="*/ 1273 h 10000"/>
              <a:gd name="connsiteX12" fmla="*/ 6054 w 9998"/>
              <a:gd name="connsiteY12" fmla="*/ 2098 h 10000"/>
              <a:gd name="connsiteX13" fmla="*/ 6054 w 9998"/>
              <a:gd name="connsiteY13" fmla="*/ 3096 h 10000"/>
              <a:gd name="connsiteX14" fmla="*/ 5692 w 9998"/>
              <a:gd name="connsiteY14" fmla="*/ 1960 h 10000"/>
              <a:gd name="connsiteX15" fmla="*/ 5358 w 9998"/>
              <a:gd name="connsiteY15" fmla="*/ 5334 h 10000"/>
              <a:gd name="connsiteX16" fmla="*/ 5358 w 9998"/>
              <a:gd name="connsiteY16" fmla="*/ 1960 h 10000"/>
              <a:gd name="connsiteX17" fmla="*/ 5238 w 9998"/>
              <a:gd name="connsiteY17" fmla="*/ 1960 h 10000"/>
              <a:gd name="connsiteX18" fmla="*/ 5238 w 9998"/>
              <a:gd name="connsiteY18" fmla="*/ 861 h 10000"/>
              <a:gd name="connsiteX19" fmla="*/ 5022 w 9998"/>
              <a:gd name="connsiteY19" fmla="*/ 861 h 10000"/>
              <a:gd name="connsiteX20" fmla="*/ 5022 w 9998"/>
              <a:gd name="connsiteY20" fmla="*/ 3887 h 10000"/>
              <a:gd name="connsiteX21" fmla="*/ 4658 w 9998"/>
              <a:gd name="connsiteY21" fmla="*/ 1238 h 10000"/>
              <a:gd name="connsiteX22" fmla="*/ 4325 w 9998"/>
              <a:gd name="connsiteY22" fmla="*/ 3887 h 10000"/>
              <a:gd name="connsiteX23" fmla="*/ 4325 w 9998"/>
              <a:gd name="connsiteY23" fmla="*/ 517 h 10000"/>
              <a:gd name="connsiteX24" fmla="*/ 4203 w 9998"/>
              <a:gd name="connsiteY24" fmla="*/ 517 h 10000"/>
              <a:gd name="connsiteX25" fmla="*/ 4203 w 9998"/>
              <a:gd name="connsiteY25" fmla="*/ 0 h 10000"/>
              <a:gd name="connsiteX26" fmla="*/ 3990 w 9998"/>
              <a:gd name="connsiteY26" fmla="*/ 0 h 10000"/>
              <a:gd name="connsiteX27" fmla="*/ 3990 w 9998"/>
              <a:gd name="connsiteY27" fmla="*/ 3096 h 10000"/>
              <a:gd name="connsiteX28" fmla="*/ 3626 w 9998"/>
              <a:gd name="connsiteY28" fmla="*/ 1238 h 10000"/>
              <a:gd name="connsiteX29" fmla="*/ 3449 w 9998"/>
              <a:gd name="connsiteY29" fmla="*/ 2203 h 10000"/>
              <a:gd name="connsiteX30" fmla="*/ 3286 w 9998"/>
              <a:gd name="connsiteY30" fmla="*/ 1995 h 10000"/>
              <a:gd name="connsiteX31" fmla="*/ 3067 w 9998"/>
              <a:gd name="connsiteY31" fmla="*/ 3096 h 10000"/>
              <a:gd name="connsiteX32" fmla="*/ 0 w 9998"/>
              <a:gd name="connsiteY32" fmla="*/ 3097 h 10000"/>
              <a:gd name="connsiteX33" fmla="*/ 1 w 9998"/>
              <a:gd name="connsiteY33" fmla="*/ 10000 h 10000"/>
              <a:gd name="connsiteX34" fmla="*/ 9998 w 9998"/>
              <a:gd name="connsiteY34" fmla="*/ 9834 h 10000"/>
              <a:gd name="connsiteX0" fmla="*/ 10028 w 10028"/>
              <a:gd name="connsiteY0" fmla="*/ 10034 h 10034"/>
              <a:gd name="connsiteX1" fmla="*/ 9989 w 10028"/>
              <a:gd name="connsiteY1" fmla="*/ 3096 h 10034"/>
              <a:gd name="connsiteX2" fmla="*/ 7421 w 10028"/>
              <a:gd name="connsiteY2" fmla="*/ 3096 h 10034"/>
              <a:gd name="connsiteX3" fmla="*/ 7421 w 10028"/>
              <a:gd name="connsiteY3" fmla="*/ 1719 h 10034"/>
              <a:gd name="connsiteX4" fmla="*/ 7301 w 10028"/>
              <a:gd name="connsiteY4" fmla="*/ 1719 h 10034"/>
              <a:gd name="connsiteX5" fmla="*/ 7301 w 10028"/>
              <a:gd name="connsiteY5" fmla="*/ 1238 h 10034"/>
              <a:gd name="connsiteX6" fmla="*/ 7088 w 10028"/>
              <a:gd name="connsiteY6" fmla="*/ 1238 h 10034"/>
              <a:gd name="connsiteX7" fmla="*/ 7088 w 10028"/>
              <a:gd name="connsiteY7" fmla="*/ 2957 h 10034"/>
              <a:gd name="connsiteX8" fmla="*/ 6772 w 10028"/>
              <a:gd name="connsiteY8" fmla="*/ 1755 h 10034"/>
              <a:gd name="connsiteX9" fmla="*/ 6460 w 10028"/>
              <a:gd name="connsiteY9" fmla="*/ 2924 h 10034"/>
              <a:gd name="connsiteX10" fmla="*/ 6465 w 10028"/>
              <a:gd name="connsiteY10" fmla="*/ 2098 h 10034"/>
              <a:gd name="connsiteX11" fmla="*/ 6270 w 10028"/>
              <a:gd name="connsiteY11" fmla="*/ 1273 h 10034"/>
              <a:gd name="connsiteX12" fmla="*/ 6055 w 10028"/>
              <a:gd name="connsiteY12" fmla="*/ 2098 h 10034"/>
              <a:gd name="connsiteX13" fmla="*/ 6055 w 10028"/>
              <a:gd name="connsiteY13" fmla="*/ 3096 h 10034"/>
              <a:gd name="connsiteX14" fmla="*/ 5693 w 10028"/>
              <a:gd name="connsiteY14" fmla="*/ 1960 h 10034"/>
              <a:gd name="connsiteX15" fmla="*/ 5359 w 10028"/>
              <a:gd name="connsiteY15" fmla="*/ 5334 h 10034"/>
              <a:gd name="connsiteX16" fmla="*/ 5359 w 10028"/>
              <a:gd name="connsiteY16" fmla="*/ 1960 h 10034"/>
              <a:gd name="connsiteX17" fmla="*/ 5239 w 10028"/>
              <a:gd name="connsiteY17" fmla="*/ 1960 h 10034"/>
              <a:gd name="connsiteX18" fmla="*/ 5239 w 10028"/>
              <a:gd name="connsiteY18" fmla="*/ 861 h 10034"/>
              <a:gd name="connsiteX19" fmla="*/ 5023 w 10028"/>
              <a:gd name="connsiteY19" fmla="*/ 861 h 10034"/>
              <a:gd name="connsiteX20" fmla="*/ 5023 w 10028"/>
              <a:gd name="connsiteY20" fmla="*/ 3887 h 10034"/>
              <a:gd name="connsiteX21" fmla="*/ 4659 w 10028"/>
              <a:gd name="connsiteY21" fmla="*/ 1238 h 10034"/>
              <a:gd name="connsiteX22" fmla="*/ 4326 w 10028"/>
              <a:gd name="connsiteY22" fmla="*/ 3887 h 10034"/>
              <a:gd name="connsiteX23" fmla="*/ 4326 w 10028"/>
              <a:gd name="connsiteY23" fmla="*/ 517 h 10034"/>
              <a:gd name="connsiteX24" fmla="*/ 4204 w 10028"/>
              <a:gd name="connsiteY24" fmla="*/ 517 h 10034"/>
              <a:gd name="connsiteX25" fmla="*/ 4204 w 10028"/>
              <a:gd name="connsiteY25" fmla="*/ 0 h 10034"/>
              <a:gd name="connsiteX26" fmla="*/ 3991 w 10028"/>
              <a:gd name="connsiteY26" fmla="*/ 0 h 10034"/>
              <a:gd name="connsiteX27" fmla="*/ 3991 w 10028"/>
              <a:gd name="connsiteY27" fmla="*/ 3096 h 10034"/>
              <a:gd name="connsiteX28" fmla="*/ 3627 w 10028"/>
              <a:gd name="connsiteY28" fmla="*/ 1238 h 10034"/>
              <a:gd name="connsiteX29" fmla="*/ 3450 w 10028"/>
              <a:gd name="connsiteY29" fmla="*/ 2203 h 10034"/>
              <a:gd name="connsiteX30" fmla="*/ 3287 w 10028"/>
              <a:gd name="connsiteY30" fmla="*/ 1995 h 10034"/>
              <a:gd name="connsiteX31" fmla="*/ 3068 w 10028"/>
              <a:gd name="connsiteY31" fmla="*/ 3096 h 10034"/>
              <a:gd name="connsiteX32" fmla="*/ 0 w 10028"/>
              <a:gd name="connsiteY32" fmla="*/ 3097 h 10034"/>
              <a:gd name="connsiteX33" fmla="*/ 1 w 10028"/>
              <a:gd name="connsiteY33" fmla="*/ 10000 h 10034"/>
              <a:gd name="connsiteX34" fmla="*/ 10028 w 10028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129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10034 h 10034"/>
              <a:gd name="connsiteX1" fmla="*/ 10034 w 10034"/>
              <a:gd name="connsiteY1" fmla="*/ 3096 h 10034"/>
              <a:gd name="connsiteX2" fmla="*/ 7421 w 10034"/>
              <a:gd name="connsiteY2" fmla="*/ 3096 h 10034"/>
              <a:gd name="connsiteX3" fmla="*/ 7421 w 10034"/>
              <a:gd name="connsiteY3" fmla="*/ 1719 h 10034"/>
              <a:gd name="connsiteX4" fmla="*/ 7301 w 10034"/>
              <a:gd name="connsiteY4" fmla="*/ 1719 h 10034"/>
              <a:gd name="connsiteX5" fmla="*/ 7301 w 10034"/>
              <a:gd name="connsiteY5" fmla="*/ 1238 h 10034"/>
              <a:gd name="connsiteX6" fmla="*/ 7088 w 10034"/>
              <a:gd name="connsiteY6" fmla="*/ 1238 h 10034"/>
              <a:gd name="connsiteX7" fmla="*/ 7088 w 10034"/>
              <a:gd name="connsiteY7" fmla="*/ 2957 h 10034"/>
              <a:gd name="connsiteX8" fmla="*/ 6772 w 10034"/>
              <a:gd name="connsiteY8" fmla="*/ 1755 h 10034"/>
              <a:gd name="connsiteX9" fmla="*/ 6460 w 10034"/>
              <a:gd name="connsiteY9" fmla="*/ 2924 h 10034"/>
              <a:gd name="connsiteX10" fmla="*/ 6465 w 10034"/>
              <a:gd name="connsiteY10" fmla="*/ 2098 h 10034"/>
              <a:gd name="connsiteX11" fmla="*/ 6270 w 10034"/>
              <a:gd name="connsiteY11" fmla="*/ 1273 h 10034"/>
              <a:gd name="connsiteX12" fmla="*/ 6055 w 10034"/>
              <a:gd name="connsiteY12" fmla="*/ 2098 h 10034"/>
              <a:gd name="connsiteX13" fmla="*/ 6055 w 10034"/>
              <a:gd name="connsiteY13" fmla="*/ 3096 h 10034"/>
              <a:gd name="connsiteX14" fmla="*/ 5693 w 10034"/>
              <a:gd name="connsiteY14" fmla="*/ 1960 h 10034"/>
              <a:gd name="connsiteX15" fmla="*/ 5359 w 10034"/>
              <a:gd name="connsiteY15" fmla="*/ 5334 h 10034"/>
              <a:gd name="connsiteX16" fmla="*/ 5359 w 10034"/>
              <a:gd name="connsiteY16" fmla="*/ 1960 h 10034"/>
              <a:gd name="connsiteX17" fmla="*/ 5239 w 10034"/>
              <a:gd name="connsiteY17" fmla="*/ 1960 h 10034"/>
              <a:gd name="connsiteX18" fmla="*/ 5239 w 10034"/>
              <a:gd name="connsiteY18" fmla="*/ 861 h 10034"/>
              <a:gd name="connsiteX19" fmla="*/ 5023 w 10034"/>
              <a:gd name="connsiteY19" fmla="*/ 861 h 10034"/>
              <a:gd name="connsiteX20" fmla="*/ 5023 w 10034"/>
              <a:gd name="connsiteY20" fmla="*/ 3887 h 10034"/>
              <a:gd name="connsiteX21" fmla="*/ 4659 w 10034"/>
              <a:gd name="connsiteY21" fmla="*/ 1238 h 10034"/>
              <a:gd name="connsiteX22" fmla="*/ 4326 w 10034"/>
              <a:gd name="connsiteY22" fmla="*/ 3887 h 10034"/>
              <a:gd name="connsiteX23" fmla="*/ 4326 w 10034"/>
              <a:gd name="connsiteY23" fmla="*/ 517 h 10034"/>
              <a:gd name="connsiteX24" fmla="*/ 4204 w 10034"/>
              <a:gd name="connsiteY24" fmla="*/ 517 h 10034"/>
              <a:gd name="connsiteX25" fmla="*/ 4204 w 10034"/>
              <a:gd name="connsiteY25" fmla="*/ 0 h 10034"/>
              <a:gd name="connsiteX26" fmla="*/ 3991 w 10034"/>
              <a:gd name="connsiteY26" fmla="*/ 0 h 10034"/>
              <a:gd name="connsiteX27" fmla="*/ 3991 w 10034"/>
              <a:gd name="connsiteY27" fmla="*/ 3096 h 10034"/>
              <a:gd name="connsiteX28" fmla="*/ 3627 w 10034"/>
              <a:gd name="connsiteY28" fmla="*/ 1238 h 10034"/>
              <a:gd name="connsiteX29" fmla="*/ 3450 w 10034"/>
              <a:gd name="connsiteY29" fmla="*/ 2203 h 10034"/>
              <a:gd name="connsiteX30" fmla="*/ 3287 w 10034"/>
              <a:gd name="connsiteY30" fmla="*/ 1995 h 10034"/>
              <a:gd name="connsiteX31" fmla="*/ 3068 w 10034"/>
              <a:gd name="connsiteY31" fmla="*/ 3096 h 10034"/>
              <a:gd name="connsiteX32" fmla="*/ 0 w 10034"/>
              <a:gd name="connsiteY32" fmla="*/ 3097 h 10034"/>
              <a:gd name="connsiteX33" fmla="*/ 1 w 10034"/>
              <a:gd name="connsiteY33" fmla="*/ 10000 h 10034"/>
              <a:gd name="connsiteX34" fmla="*/ 10028 w 10034"/>
              <a:gd name="connsiteY34" fmla="*/ 10034 h 10034"/>
              <a:gd name="connsiteX0" fmla="*/ 10028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28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0000"/>
              <a:gd name="connsiteX1" fmla="*/ 10034 w 10034"/>
              <a:gd name="connsiteY1" fmla="*/ 3096 h 10000"/>
              <a:gd name="connsiteX2" fmla="*/ 7421 w 10034"/>
              <a:gd name="connsiteY2" fmla="*/ 3096 h 10000"/>
              <a:gd name="connsiteX3" fmla="*/ 7421 w 10034"/>
              <a:gd name="connsiteY3" fmla="*/ 1719 h 10000"/>
              <a:gd name="connsiteX4" fmla="*/ 7301 w 10034"/>
              <a:gd name="connsiteY4" fmla="*/ 1719 h 10000"/>
              <a:gd name="connsiteX5" fmla="*/ 7301 w 10034"/>
              <a:gd name="connsiteY5" fmla="*/ 1238 h 10000"/>
              <a:gd name="connsiteX6" fmla="*/ 7088 w 10034"/>
              <a:gd name="connsiteY6" fmla="*/ 1238 h 10000"/>
              <a:gd name="connsiteX7" fmla="*/ 7088 w 10034"/>
              <a:gd name="connsiteY7" fmla="*/ 2957 h 10000"/>
              <a:gd name="connsiteX8" fmla="*/ 6772 w 10034"/>
              <a:gd name="connsiteY8" fmla="*/ 1755 h 10000"/>
              <a:gd name="connsiteX9" fmla="*/ 6460 w 10034"/>
              <a:gd name="connsiteY9" fmla="*/ 2924 h 10000"/>
              <a:gd name="connsiteX10" fmla="*/ 6465 w 10034"/>
              <a:gd name="connsiteY10" fmla="*/ 2098 h 10000"/>
              <a:gd name="connsiteX11" fmla="*/ 6270 w 10034"/>
              <a:gd name="connsiteY11" fmla="*/ 1273 h 10000"/>
              <a:gd name="connsiteX12" fmla="*/ 6055 w 10034"/>
              <a:gd name="connsiteY12" fmla="*/ 2098 h 10000"/>
              <a:gd name="connsiteX13" fmla="*/ 6055 w 10034"/>
              <a:gd name="connsiteY13" fmla="*/ 3096 h 10000"/>
              <a:gd name="connsiteX14" fmla="*/ 5693 w 10034"/>
              <a:gd name="connsiteY14" fmla="*/ 1960 h 10000"/>
              <a:gd name="connsiteX15" fmla="*/ 5359 w 10034"/>
              <a:gd name="connsiteY15" fmla="*/ 5334 h 10000"/>
              <a:gd name="connsiteX16" fmla="*/ 5359 w 10034"/>
              <a:gd name="connsiteY16" fmla="*/ 1960 h 10000"/>
              <a:gd name="connsiteX17" fmla="*/ 5239 w 10034"/>
              <a:gd name="connsiteY17" fmla="*/ 1960 h 10000"/>
              <a:gd name="connsiteX18" fmla="*/ 5239 w 10034"/>
              <a:gd name="connsiteY18" fmla="*/ 861 h 10000"/>
              <a:gd name="connsiteX19" fmla="*/ 5023 w 10034"/>
              <a:gd name="connsiteY19" fmla="*/ 861 h 10000"/>
              <a:gd name="connsiteX20" fmla="*/ 5023 w 10034"/>
              <a:gd name="connsiteY20" fmla="*/ 3887 h 10000"/>
              <a:gd name="connsiteX21" fmla="*/ 4659 w 10034"/>
              <a:gd name="connsiteY21" fmla="*/ 1238 h 10000"/>
              <a:gd name="connsiteX22" fmla="*/ 4326 w 10034"/>
              <a:gd name="connsiteY22" fmla="*/ 3887 h 10000"/>
              <a:gd name="connsiteX23" fmla="*/ 4326 w 10034"/>
              <a:gd name="connsiteY23" fmla="*/ 517 h 10000"/>
              <a:gd name="connsiteX24" fmla="*/ 4204 w 10034"/>
              <a:gd name="connsiteY24" fmla="*/ 517 h 10000"/>
              <a:gd name="connsiteX25" fmla="*/ 4204 w 10034"/>
              <a:gd name="connsiteY25" fmla="*/ 0 h 10000"/>
              <a:gd name="connsiteX26" fmla="*/ 3991 w 10034"/>
              <a:gd name="connsiteY26" fmla="*/ 0 h 10000"/>
              <a:gd name="connsiteX27" fmla="*/ 3991 w 10034"/>
              <a:gd name="connsiteY27" fmla="*/ 3096 h 10000"/>
              <a:gd name="connsiteX28" fmla="*/ 3627 w 10034"/>
              <a:gd name="connsiteY28" fmla="*/ 1238 h 10000"/>
              <a:gd name="connsiteX29" fmla="*/ 3450 w 10034"/>
              <a:gd name="connsiteY29" fmla="*/ 2203 h 10000"/>
              <a:gd name="connsiteX30" fmla="*/ 3287 w 10034"/>
              <a:gd name="connsiteY30" fmla="*/ 1995 h 10000"/>
              <a:gd name="connsiteX31" fmla="*/ 3068 w 10034"/>
              <a:gd name="connsiteY31" fmla="*/ 3096 h 10000"/>
              <a:gd name="connsiteX32" fmla="*/ 0 w 10034"/>
              <a:gd name="connsiteY32" fmla="*/ 3097 h 10000"/>
              <a:gd name="connsiteX33" fmla="*/ 1 w 10034"/>
              <a:gd name="connsiteY33" fmla="*/ 10000 h 10000"/>
              <a:gd name="connsiteX34" fmla="*/ 10034 w 10034"/>
              <a:gd name="connsiteY34" fmla="*/ 9934 h 10000"/>
              <a:gd name="connsiteX0" fmla="*/ 10034 w 10034"/>
              <a:gd name="connsiteY0" fmla="*/ 9934 h 13520"/>
              <a:gd name="connsiteX1" fmla="*/ 10034 w 10034"/>
              <a:gd name="connsiteY1" fmla="*/ 3096 h 13520"/>
              <a:gd name="connsiteX2" fmla="*/ 7421 w 10034"/>
              <a:gd name="connsiteY2" fmla="*/ 3096 h 13520"/>
              <a:gd name="connsiteX3" fmla="*/ 7421 w 10034"/>
              <a:gd name="connsiteY3" fmla="*/ 1719 h 13520"/>
              <a:gd name="connsiteX4" fmla="*/ 7301 w 10034"/>
              <a:gd name="connsiteY4" fmla="*/ 1719 h 13520"/>
              <a:gd name="connsiteX5" fmla="*/ 7301 w 10034"/>
              <a:gd name="connsiteY5" fmla="*/ 1238 h 13520"/>
              <a:gd name="connsiteX6" fmla="*/ 7088 w 10034"/>
              <a:gd name="connsiteY6" fmla="*/ 1238 h 13520"/>
              <a:gd name="connsiteX7" fmla="*/ 7088 w 10034"/>
              <a:gd name="connsiteY7" fmla="*/ 2957 h 13520"/>
              <a:gd name="connsiteX8" fmla="*/ 6772 w 10034"/>
              <a:gd name="connsiteY8" fmla="*/ 1755 h 13520"/>
              <a:gd name="connsiteX9" fmla="*/ 6460 w 10034"/>
              <a:gd name="connsiteY9" fmla="*/ 2924 h 13520"/>
              <a:gd name="connsiteX10" fmla="*/ 6465 w 10034"/>
              <a:gd name="connsiteY10" fmla="*/ 2098 h 13520"/>
              <a:gd name="connsiteX11" fmla="*/ 6270 w 10034"/>
              <a:gd name="connsiteY11" fmla="*/ 1273 h 13520"/>
              <a:gd name="connsiteX12" fmla="*/ 6055 w 10034"/>
              <a:gd name="connsiteY12" fmla="*/ 2098 h 13520"/>
              <a:gd name="connsiteX13" fmla="*/ 6055 w 10034"/>
              <a:gd name="connsiteY13" fmla="*/ 3096 h 13520"/>
              <a:gd name="connsiteX14" fmla="*/ 5693 w 10034"/>
              <a:gd name="connsiteY14" fmla="*/ 1960 h 13520"/>
              <a:gd name="connsiteX15" fmla="*/ 5359 w 10034"/>
              <a:gd name="connsiteY15" fmla="*/ 5334 h 13520"/>
              <a:gd name="connsiteX16" fmla="*/ 5359 w 10034"/>
              <a:gd name="connsiteY16" fmla="*/ 1960 h 13520"/>
              <a:gd name="connsiteX17" fmla="*/ 5239 w 10034"/>
              <a:gd name="connsiteY17" fmla="*/ 1960 h 13520"/>
              <a:gd name="connsiteX18" fmla="*/ 5239 w 10034"/>
              <a:gd name="connsiteY18" fmla="*/ 861 h 13520"/>
              <a:gd name="connsiteX19" fmla="*/ 5023 w 10034"/>
              <a:gd name="connsiteY19" fmla="*/ 861 h 13520"/>
              <a:gd name="connsiteX20" fmla="*/ 5023 w 10034"/>
              <a:gd name="connsiteY20" fmla="*/ 3887 h 13520"/>
              <a:gd name="connsiteX21" fmla="*/ 4659 w 10034"/>
              <a:gd name="connsiteY21" fmla="*/ 1238 h 13520"/>
              <a:gd name="connsiteX22" fmla="*/ 4326 w 10034"/>
              <a:gd name="connsiteY22" fmla="*/ 3887 h 13520"/>
              <a:gd name="connsiteX23" fmla="*/ 4326 w 10034"/>
              <a:gd name="connsiteY23" fmla="*/ 517 h 13520"/>
              <a:gd name="connsiteX24" fmla="*/ 4204 w 10034"/>
              <a:gd name="connsiteY24" fmla="*/ 517 h 13520"/>
              <a:gd name="connsiteX25" fmla="*/ 4204 w 10034"/>
              <a:gd name="connsiteY25" fmla="*/ 0 h 13520"/>
              <a:gd name="connsiteX26" fmla="*/ 3991 w 10034"/>
              <a:gd name="connsiteY26" fmla="*/ 0 h 13520"/>
              <a:gd name="connsiteX27" fmla="*/ 3991 w 10034"/>
              <a:gd name="connsiteY27" fmla="*/ 3096 h 13520"/>
              <a:gd name="connsiteX28" fmla="*/ 3627 w 10034"/>
              <a:gd name="connsiteY28" fmla="*/ 1238 h 13520"/>
              <a:gd name="connsiteX29" fmla="*/ 3450 w 10034"/>
              <a:gd name="connsiteY29" fmla="*/ 2203 h 13520"/>
              <a:gd name="connsiteX30" fmla="*/ 3287 w 10034"/>
              <a:gd name="connsiteY30" fmla="*/ 1995 h 13520"/>
              <a:gd name="connsiteX31" fmla="*/ 3068 w 10034"/>
              <a:gd name="connsiteY31" fmla="*/ 3096 h 13520"/>
              <a:gd name="connsiteX32" fmla="*/ 0 w 10034"/>
              <a:gd name="connsiteY32" fmla="*/ 3097 h 13520"/>
              <a:gd name="connsiteX33" fmla="*/ 1 w 10034"/>
              <a:gd name="connsiteY33" fmla="*/ 13520 h 13520"/>
              <a:gd name="connsiteX34" fmla="*/ 10034 w 10034"/>
              <a:gd name="connsiteY34" fmla="*/ 9934 h 1352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3520 h 13630"/>
              <a:gd name="connsiteX34" fmla="*/ 10044 w 10044"/>
              <a:gd name="connsiteY34" fmla="*/ 13630 h 13630"/>
              <a:gd name="connsiteX0" fmla="*/ 10044 w 10044"/>
              <a:gd name="connsiteY0" fmla="*/ 13630 h 13630"/>
              <a:gd name="connsiteX1" fmla="*/ 10034 w 10044"/>
              <a:gd name="connsiteY1" fmla="*/ 3096 h 13630"/>
              <a:gd name="connsiteX2" fmla="*/ 7421 w 10044"/>
              <a:gd name="connsiteY2" fmla="*/ 3096 h 13630"/>
              <a:gd name="connsiteX3" fmla="*/ 7421 w 10044"/>
              <a:gd name="connsiteY3" fmla="*/ 1719 h 13630"/>
              <a:gd name="connsiteX4" fmla="*/ 7301 w 10044"/>
              <a:gd name="connsiteY4" fmla="*/ 1719 h 13630"/>
              <a:gd name="connsiteX5" fmla="*/ 7301 w 10044"/>
              <a:gd name="connsiteY5" fmla="*/ 1238 h 13630"/>
              <a:gd name="connsiteX6" fmla="*/ 7088 w 10044"/>
              <a:gd name="connsiteY6" fmla="*/ 1238 h 13630"/>
              <a:gd name="connsiteX7" fmla="*/ 7088 w 10044"/>
              <a:gd name="connsiteY7" fmla="*/ 2957 h 13630"/>
              <a:gd name="connsiteX8" fmla="*/ 6772 w 10044"/>
              <a:gd name="connsiteY8" fmla="*/ 1755 h 13630"/>
              <a:gd name="connsiteX9" fmla="*/ 6460 w 10044"/>
              <a:gd name="connsiteY9" fmla="*/ 2924 h 13630"/>
              <a:gd name="connsiteX10" fmla="*/ 6465 w 10044"/>
              <a:gd name="connsiteY10" fmla="*/ 2098 h 13630"/>
              <a:gd name="connsiteX11" fmla="*/ 6270 w 10044"/>
              <a:gd name="connsiteY11" fmla="*/ 1273 h 13630"/>
              <a:gd name="connsiteX12" fmla="*/ 6055 w 10044"/>
              <a:gd name="connsiteY12" fmla="*/ 2098 h 13630"/>
              <a:gd name="connsiteX13" fmla="*/ 6055 w 10044"/>
              <a:gd name="connsiteY13" fmla="*/ 3096 h 13630"/>
              <a:gd name="connsiteX14" fmla="*/ 5693 w 10044"/>
              <a:gd name="connsiteY14" fmla="*/ 1960 h 13630"/>
              <a:gd name="connsiteX15" fmla="*/ 5359 w 10044"/>
              <a:gd name="connsiteY15" fmla="*/ 5334 h 13630"/>
              <a:gd name="connsiteX16" fmla="*/ 5359 w 10044"/>
              <a:gd name="connsiteY16" fmla="*/ 1960 h 13630"/>
              <a:gd name="connsiteX17" fmla="*/ 5239 w 10044"/>
              <a:gd name="connsiteY17" fmla="*/ 1960 h 13630"/>
              <a:gd name="connsiteX18" fmla="*/ 5239 w 10044"/>
              <a:gd name="connsiteY18" fmla="*/ 861 h 13630"/>
              <a:gd name="connsiteX19" fmla="*/ 5023 w 10044"/>
              <a:gd name="connsiteY19" fmla="*/ 861 h 13630"/>
              <a:gd name="connsiteX20" fmla="*/ 5023 w 10044"/>
              <a:gd name="connsiteY20" fmla="*/ 3887 h 13630"/>
              <a:gd name="connsiteX21" fmla="*/ 4659 w 10044"/>
              <a:gd name="connsiteY21" fmla="*/ 1238 h 13630"/>
              <a:gd name="connsiteX22" fmla="*/ 4326 w 10044"/>
              <a:gd name="connsiteY22" fmla="*/ 3887 h 13630"/>
              <a:gd name="connsiteX23" fmla="*/ 4326 w 10044"/>
              <a:gd name="connsiteY23" fmla="*/ 517 h 13630"/>
              <a:gd name="connsiteX24" fmla="*/ 4204 w 10044"/>
              <a:gd name="connsiteY24" fmla="*/ 517 h 13630"/>
              <a:gd name="connsiteX25" fmla="*/ 4204 w 10044"/>
              <a:gd name="connsiteY25" fmla="*/ 0 h 13630"/>
              <a:gd name="connsiteX26" fmla="*/ 3991 w 10044"/>
              <a:gd name="connsiteY26" fmla="*/ 0 h 13630"/>
              <a:gd name="connsiteX27" fmla="*/ 3991 w 10044"/>
              <a:gd name="connsiteY27" fmla="*/ 3096 h 13630"/>
              <a:gd name="connsiteX28" fmla="*/ 3627 w 10044"/>
              <a:gd name="connsiteY28" fmla="*/ 1238 h 13630"/>
              <a:gd name="connsiteX29" fmla="*/ 3450 w 10044"/>
              <a:gd name="connsiteY29" fmla="*/ 2203 h 13630"/>
              <a:gd name="connsiteX30" fmla="*/ 3287 w 10044"/>
              <a:gd name="connsiteY30" fmla="*/ 1995 h 13630"/>
              <a:gd name="connsiteX31" fmla="*/ 3068 w 10044"/>
              <a:gd name="connsiteY31" fmla="*/ 3096 h 13630"/>
              <a:gd name="connsiteX32" fmla="*/ 0 w 10044"/>
              <a:gd name="connsiteY32" fmla="*/ 3097 h 13630"/>
              <a:gd name="connsiteX33" fmla="*/ 1 w 10044"/>
              <a:gd name="connsiteY33" fmla="*/ 11408 h 13630"/>
              <a:gd name="connsiteX34" fmla="*/ 10044 w 10044"/>
              <a:gd name="connsiteY34" fmla="*/ 13630 h 13630"/>
              <a:gd name="connsiteX0" fmla="*/ 10053 w 10053"/>
              <a:gd name="connsiteY0" fmla="*/ 13630 h 13630"/>
              <a:gd name="connsiteX1" fmla="*/ 10043 w 10053"/>
              <a:gd name="connsiteY1" fmla="*/ 3096 h 13630"/>
              <a:gd name="connsiteX2" fmla="*/ 7430 w 10053"/>
              <a:gd name="connsiteY2" fmla="*/ 3096 h 13630"/>
              <a:gd name="connsiteX3" fmla="*/ 7430 w 10053"/>
              <a:gd name="connsiteY3" fmla="*/ 1719 h 13630"/>
              <a:gd name="connsiteX4" fmla="*/ 7310 w 10053"/>
              <a:gd name="connsiteY4" fmla="*/ 1719 h 13630"/>
              <a:gd name="connsiteX5" fmla="*/ 7310 w 10053"/>
              <a:gd name="connsiteY5" fmla="*/ 1238 h 13630"/>
              <a:gd name="connsiteX6" fmla="*/ 7097 w 10053"/>
              <a:gd name="connsiteY6" fmla="*/ 1238 h 13630"/>
              <a:gd name="connsiteX7" fmla="*/ 7097 w 10053"/>
              <a:gd name="connsiteY7" fmla="*/ 2957 h 13630"/>
              <a:gd name="connsiteX8" fmla="*/ 6781 w 10053"/>
              <a:gd name="connsiteY8" fmla="*/ 1755 h 13630"/>
              <a:gd name="connsiteX9" fmla="*/ 6469 w 10053"/>
              <a:gd name="connsiteY9" fmla="*/ 2924 h 13630"/>
              <a:gd name="connsiteX10" fmla="*/ 6474 w 10053"/>
              <a:gd name="connsiteY10" fmla="*/ 2098 h 13630"/>
              <a:gd name="connsiteX11" fmla="*/ 6279 w 10053"/>
              <a:gd name="connsiteY11" fmla="*/ 1273 h 13630"/>
              <a:gd name="connsiteX12" fmla="*/ 6064 w 10053"/>
              <a:gd name="connsiteY12" fmla="*/ 2098 h 13630"/>
              <a:gd name="connsiteX13" fmla="*/ 6064 w 10053"/>
              <a:gd name="connsiteY13" fmla="*/ 3096 h 13630"/>
              <a:gd name="connsiteX14" fmla="*/ 5702 w 10053"/>
              <a:gd name="connsiteY14" fmla="*/ 1960 h 13630"/>
              <a:gd name="connsiteX15" fmla="*/ 5368 w 10053"/>
              <a:gd name="connsiteY15" fmla="*/ 5334 h 13630"/>
              <a:gd name="connsiteX16" fmla="*/ 5368 w 10053"/>
              <a:gd name="connsiteY16" fmla="*/ 1960 h 13630"/>
              <a:gd name="connsiteX17" fmla="*/ 5248 w 10053"/>
              <a:gd name="connsiteY17" fmla="*/ 1960 h 13630"/>
              <a:gd name="connsiteX18" fmla="*/ 5248 w 10053"/>
              <a:gd name="connsiteY18" fmla="*/ 861 h 13630"/>
              <a:gd name="connsiteX19" fmla="*/ 5032 w 10053"/>
              <a:gd name="connsiteY19" fmla="*/ 861 h 13630"/>
              <a:gd name="connsiteX20" fmla="*/ 5032 w 10053"/>
              <a:gd name="connsiteY20" fmla="*/ 3887 h 13630"/>
              <a:gd name="connsiteX21" fmla="*/ 4668 w 10053"/>
              <a:gd name="connsiteY21" fmla="*/ 1238 h 13630"/>
              <a:gd name="connsiteX22" fmla="*/ 4335 w 10053"/>
              <a:gd name="connsiteY22" fmla="*/ 3887 h 13630"/>
              <a:gd name="connsiteX23" fmla="*/ 4335 w 10053"/>
              <a:gd name="connsiteY23" fmla="*/ 517 h 13630"/>
              <a:gd name="connsiteX24" fmla="*/ 4213 w 10053"/>
              <a:gd name="connsiteY24" fmla="*/ 517 h 13630"/>
              <a:gd name="connsiteX25" fmla="*/ 4213 w 10053"/>
              <a:gd name="connsiteY25" fmla="*/ 0 h 13630"/>
              <a:gd name="connsiteX26" fmla="*/ 4000 w 10053"/>
              <a:gd name="connsiteY26" fmla="*/ 0 h 13630"/>
              <a:gd name="connsiteX27" fmla="*/ 4000 w 10053"/>
              <a:gd name="connsiteY27" fmla="*/ 3096 h 13630"/>
              <a:gd name="connsiteX28" fmla="*/ 3636 w 10053"/>
              <a:gd name="connsiteY28" fmla="*/ 1238 h 13630"/>
              <a:gd name="connsiteX29" fmla="*/ 3459 w 10053"/>
              <a:gd name="connsiteY29" fmla="*/ 2203 h 13630"/>
              <a:gd name="connsiteX30" fmla="*/ 3296 w 10053"/>
              <a:gd name="connsiteY30" fmla="*/ 1995 h 13630"/>
              <a:gd name="connsiteX31" fmla="*/ 3077 w 10053"/>
              <a:gd name="connsiteY31" fmla="*/ 3096 h 13630"/>
              <a:gd name="connsiteX32" fmla="*/ 9 w 10053"/>
              <a:gd name="connsiteY32" fmla="*/ 3097 h 13630"/>
              <a:gd name="connsiteX33" fmla="*/ 0 w 10053"/>
              <a:gd name="connsiteY33" fmla="*/ 12640 h 13630"/>
              <a:gd name="connsiteX34" fmla="*/ 10053 w 10053"/>
              <a:gd name="connsiteY34" fmla="*/ 13630 h 1363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9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10043 w 10043"/>
              <a:gd name="connsiteY0" fmla="*/ 12574 h 12640"/>
              <a:gd name="connsiteX1" fmla="*/ 10043 w 10043"/>
              <a:gd name="connsiteY1" fmla="*/ 3096 h 12640"/>
              <a:gd name="connsiteX2" fmla="*/ 7430 w 10043"/>
              <a:gd name="connsiteY2" fmla="*/ 3096 h 12640"/>
              <a:gd name="connsiteX3" fmla="*/ 7430 w 10043"/>
              <a:gd name="connsiteY3" fmla="*/ 1719 h 12640"/>
              <a:gd name="connsiteX4" fmla="*/ 7310 w 10043"/>
              <a:gd name="connsiteY4" fmla="*/ 1719 h 12640"/>
              <a:gd name="connsiteX5" fmla="*/ 7310 w 10043"/>
              <a:gd name="connsiteY5" fmla="*/ 1238 h 12640"/>
              <a:gd name="connsiteX6" fmla="*/ 7097 w 10043"/>
              <a:gd name="connsiteY6" fmla="*/ 1238 h 12640"/>
              <a:gd name="connsiteX7" fmla="*/ 7097 w 10043"/>
              <a:gd name="connsiteY7" fmla="*/ 2957 h 12640"/>
              <a:gd name="connsiteX8" fmla="*/ 6781 w 10043"/>
              <a:gd name="connsiteY8" fmla="*/ 1755 h 12640"/>
              <a:gd name="connsiteX9" fmla="*/ 6469 w 10043"/>
              <a:gd name="connsiteY9" fmla="*/ 2924 h 12640"/>
              <a:gd name="connsiteX10" fmla="*/ 6474 w 10043"/>
              <a:gd name="connsiteY10" fmla="*/ 2098 h 12640"/>
              <a:gd name="connsiteX11" fmla="*/ 6279 w 10043"/>
              <a:gd name="connsiteY11" fmla="*/ 1273 h 12640"/>
              <a:gd name="connsiteX12" fmla="*/ 6064 w 10043"/>
              <a:gd name="connsiteY12" fmla="*/ 2098 h 12640"/>
              <a:gd name="connsiteX13" fmla="*/ 6064 w 10043"/>
              <a:gd name="connsiteY13" fmla="*/ 3096 h 12640"/>
              <a:gd name="connsiteX14" fmla="*/ 5702 w 10043"/>
              <a:gd name="connsiteY14" fmla="*/ 1960 h 12640"/>
              <a:gd name="connsiteX15" fmla="*/ 5368 w 10043"/>
              <a:gd name="connsiteY15" fmla="*/ 5334 h 12640"/>
              <a:gd name="connsiteX16" fmla="*/ 5368 w 10043"/>
              <a:gd name="connsiteY16" fmla="*/ 1960 h 12640"/>
              <a:gd name="connsiteX17" fmla="*/ 5248 w 10043"/>
              <a:gd name="connsiteY17" fmla="*/ 1960 h 12640"/>
              <a:gd name="connsiteX18" fmla="*/ 5248 w 10043"/>
              <a:gd name="connsiteY18" fmla="*/ 861 h 12640"/>
              <a:gd name="connsiteX19" fmla="*/ 5032 w 10043"/>
              <a:gd name="connsiteY19" fmla="*/ 861 h 12640"/>
              <a:gd name="connsiteX20" fmla="*/ 5032 w 10043"/>
              <a:gd name="connsiteY20" fmla="*/ 3887 h 12640"/>
              <a:gd name="connsiteX21" fmla="*/ 4668 w 10043"/>
              <a:gd name="connsiteY21" fmla="*/ 1238 h 12640"/>
              <a:gd name="connsiteX22" fmla="*/ 4335 w 10043"/>
              <a:gd name="connsiteY22" fmla="*/ 3887 h 12640"/>
              <a:gd name="connsiteX23" fmla="*/ 4335 w 10043"/>
              <a:gd name="connsiteY23" fmla="*/ 517 h 12640"/>
              <a:gd name="connsiteX24" fmla="*/ 4213 w 10043"/>
              <a:gd name="connsiteY24" fmla="*/ 517 h 12640"/>
              <a:gd name="connsiteX25" fmla="*/ 4213 w 10043"/>
              <a:gd name="connsiteY25" fmla="*/ 0 h 12640"/>
              <a:gd name="connsiteX26" fmla="*/ 4000 w 10043"/>
              <a:gd name="connsiteY26" fmla="*/ 0 h 12640"/>
              <a:gd name="connsiteX27" fmla="*/ 4000 w 10043"/>
              <a:gd name="connsiteY27" fmla="*/ 3096 h 12640"/>
              <a:gd name="connsiteX28" fmla="*/ 3636 w 10043"/>
              <a:gd name="connsiteY28" fmla="*/ 1238 h 12640"/>
              <a:gd name="connsiteX29" fmla="*/ 3459 w 10043"/>
              <a:gd name="connsiteY29" fmla="*/ 2203 h 12640"/>
              <a:gd name="connsiteX30" fmla="*/ 3296 w 10043"/>
              <a:gd name="connsiteY30" fmla="*/ 1995 h 12640"/>
              <a:gd name="connsiteX31" fmla="*/ 3077 w 10043"/>
              <a:gd name="connsiteY31" fmla="*/ 3096 h 12640"/>
              <a:gd name="connsiteX32" fmla="*/ 1445 w 10043"/>
              <a:gd name="connsiteY32" fmla="*/ 3097 h 12640"/>
              <a:gd name="connsiteX33" fmla="*/ 0 w 10043"/>
              <a:gd name="connsiteY33" fmla="*/ 12640 h 12640"/>
              <a:gd name="connsiteX34" fmla="*/ 10043 w 10043"/>
              <a:gd name="connsiteY34" fmla="*/ 12574 h 12640"/>
              <a:gd name="connsiteX0" fmla="*/ 8607 w 8607"/>
              <a:gd name="connsiteY0" fmla="*/ 12574 h 12574"/>
              <a:gd name="connsiteX1" fmla="*/ 8607 w 8607"/>
              <a:gd name="connsiteY1" fmla="*/ 3096 h 12574"/>
              <a:gd name="connsiteX2" fmla="*/ 5994 w 8607"/>
              <a:gd name="connsiteY2" fmla="*/ 3096 h 12574"/>
              <a:gd name="connsiteX3" fmla="*/ 5994 w 8607"/>
              <a:gd name="connsiteY3" fmla="*/ 1719 h 12574"/>
              <a:gd name="connsiteX4" fmla="*/ 5874 w 8607"/>
              <a:gd name="connsiteY4" fmla="*/ 1719 h 12574"/>
              <a:gd name="connsiteX5" fmla="*/ 5874 w 8607"/>
              <a:gd name="connsiteY5" fmla="*/ 1238 h 12574"/>
              <a:gd name="connsiteX6" fmla="*/ 5661 w 8607"/>
              <a:gd name="connsiteY6" fmla="*/ 1238 h 12574"/>
              <a:gd name="connsiteX7" fmla="*/ 5661 w 8607"/>
              <a:gd name="connsiteY7" fmla="*/ 2957 h 12574"/>
              <a:gd name="connsiteX8" fmla="*/ 5345 w 8607"/>
              <a:gd name="connsiteY8" fmla="*/ 1755 h 12574"/>
              <a:gd name="connsiteX9" fmla="*/ 5033 w 8607"/>
              <a:gd name="connsiteY9" fmla="*/ 2924 h 12574"/>
              <a:gd name="connsiteX10" fmla="*/ 5038 w 8607"/>
              <a:gd name="connsiteY10" fmla="*/ 2098 h 12574"/>
              <a:gd name="connsiteX11" fmla="*/ 4843 w 8607"/>
              <a:gd name="connsiteY11" fmla="*/ 1273 h 12574"/>
              <a:gd name="connsiteX12" fmla="*/ 4628 w 8607"/>
              <a:gd name="connsiteY12" fmla="*/ 2098 h 12574"/>
              <a:gd name="connsiteX13" fmla="*/ 4628 w 8607"/>
              <a:gd name="connsiteY13" fmla="*/ 3096 h 12574"/>
              <a:gd name="connsiteX14" fmla="*/ 4266 w 8607"/>
              <a:gd name="connsiteY14" fmla="*/ 1960 h 12574"/>
              <a:gd name="connsiteX15" fmla="*/ 3932 w 8607"/>
              <a:gd name="connsiteY15" fmla="*/ 5334 h 12574"/>
              <a:gd name="connsiteX16" fmla="*/ 3932 w 8607"/>
              <a:gd name="connsiteY16" fmla="*/ 1960 h 12574"/>
              <a:gd name="connsiteX17" fmla="*/ 3812 w 8607"/>
              <a:gd name="connsiteY17" fmla="*/ 1960 h 12574"/>
              <a:gd name="connsiteX18" fmla="*/ 3812 w 8607"/>
              <a:gd name="connsiteY18" fmla="*/ 861 h 12574"/>
              <a:gd name="connsiteX19" fmla="*/ 3596 w 8607"/>
              <a:gd name="connsiteY19" fmla="*/ 861 h 12574"/>
              <a:gd name="connsiteX20" fmla="*/ 3596 w 8607"/>
              <a:gd name="connsiteY20" fmla="*/ 3887 h 12574"/>
              <a:gd name="connsiteX21" fmla="*/ 3232 w 8607"/>
              <a:gd name="connsiteY21" fmla="*/ 1238 h 12574"/>
              <a:gd name="connsiteX22" fmla="*/ 2899 w 8607"/>
              <a:gd name="connsiteY22" fmla="*/ 3887 h 12574"/>
              <a:gd name="connsiteX23" fmla="*/ 2899 w 8607"/>
              <a:gd name="connsiteY23" fmla="*/ 517 h 12574"/>
              <a:gd name="connsiteX24" fmla="*/ 2777 w 8607"/>
              <a:gd name="connsiteY24" fmla="*/ 517 h 12574"/>
              <a:gd name="connsiteX25" fmla="*/ 2777 w 8607"/>
              <a:gd name="connsiteY25" fmla="*/ 0 h 12574"/>
              <a:gd name="connsiteX26" fmla="*/ 2564 w 8607"/>
              <a:gd name="connsiteY26" fmla="*/ 0 h 12574"/>
              <a:gd name="connsiteX27" fmla="*/ 2564 w 8607"/>
              <a:gd name="connsiteY27" fmla="*/ 3096 h 12574"/>
              <a:gd name="connsiteX28" fmla="*/ 2200 w 8607"/>
              <a:gd name="connsiteY28" fmla="*/ 1238 h 12574"/>
              <a:gd name="connsiteX29" fmla="*/ 2023 w 8607"/>
              <a:gd name="connsiteY29" fmla="*/ 2203 h 12574"/>
              <a:gd name="connsiteX30" fmla="*/ 1860 w 8607"/>
              <a:gd name="connsiteY30" fmla="*/ 1995 h 12574"/>
              <a:gd name="connsiteX31" fmla="*/ 1641 w 8607"/>
              <a:gd name="connsiteY31" fmla="*/ 3096 h 12574"/>
              <a:gd name="connsiteX32" fmla="*/ 9 w 8607"/>
              <a:gd name="connsiteY32" fmla="*/ 3097 h 12574"/>
              <a:gd name="connsiteX33" fmla="*/ 0 w 8607"/>
              <a:gd name="connsiteY33" fmla="*/ 8330 h 12574"/>
              <a:gd name="connsiteX34" fmla="*/ 8607 w 8607"/>
              <a:gd name="connsiteY34" fmla="*/ 12574 h 12574"/>
              <a:gd name="connsiteX0" fmla="*/ 10006 w 10006"/>
              <a:gd name="connsiteY0" fmla="*/ 10000 h 10000"/>
              <a:gd name="connsiteX1" fmla="*/ 10006 w 10006"/>
              <a:gd name="connsiteY1" fmla="*/ 2462 h 10000"/>
              <a:gd name="connsiteX2" fmla="*/ 6970 w 10006"/>
              <a:gd name="connsiteY2" fmla="*/ 2462 h 10000"/>
              <a:gd name="connsiteX3" fmla="*/ 6970 w 10006"/>
              <a:gd name="connsiteY3" fmla="*/ 1367 h 10000"/>
              <a:gd name="connsiteX4" fmla="*/ 6831 w 10006"/>
              <a:gd name="connsiteY4" fmla="*/ 1367 h 10000"/>
              <a:gd name="connsiteX5" fmla="*/ 6831 w 10006"/>
              <a:gd name="connsiteY5" fmla="*/ 985 h 10000"/>
              <a:gd name="connsiteX6" fmla="*/ 6583 w 10006"/>
              <a:gd name="connsiteY6" fmla="*/ 985 h 10000"/>
              <a:gd name="connsiteX7" fmla="*/ 6583 w 10006"/>
              <a:gd name="connsiteY7" fmla="*/ 2352 h 10000"/>
              <a:gd name="connsiteX8" fmla="*/ 6216 w 10006"/>
              <a:gd name="connsiteY8" fmla="*/ 1396 h 10000"/>
              <a:gd name="connsiteX9" fmla="*/ 5854 w 10006"/>
              <a:gd name="connsiteY9" fmla="*/ 2325 h 10000"/>
              <a:gd name="connsiteX10" fmla="*/ 5859 w 10006"/>
              <a:gd name="connsiteY10" fmla="*/ 1669 h 10000"/>
              <a:gd name="connsiteX11" fmla="*/ 5633 w 10006"/>
              <a:gd name="connsiteY11" fmla="*/ 1012 h 10000"/>
              <a:gd name="connsiteX12" fmla="*/ 5383 w 10006"/>
              <a:gd name="connsiteY12" fmla="*/ 1669 h 10000"/>
              <a:gd name="connsiteX13" fmla="*/ 5383 w 10006"/>
              <a:gd name="connsiteY13" fmla="*/ 2462 h 10000"/>
              <a:gd name="connsiteX14" fmla="*/ 4962 w 10006"/>
              <a:gd name="connsiteY14" fmla="*/ 1559 h 10000"/>
              <a:gd name="connsiteX15" fmla="*/ 4574 w 10006"/>
              <a:gd name="connsiteY15" fmla="*/ 4242 h 10000"/>
              <a:gd name="connsiteX16" fmla="*/ 4574 w 10006"/>
              <a:gd name="connsiteY16" fmla="*/ 1559 h 10000"/>
              <a:gd name="connsiteX17" fmla="*/ 4435 w 10006"/>
              <a:gd name="connsiteY17" fmla="*/ 1559 h 10000"/>
              <a:gd name="connsiteX18" fmla="*/ 4435 w 10006"/>
              <a:gd name="connsiteY18" fmla="*/ 685 h 10000"/>
              <a:gd name="connsiteX19" fmla="*/ 4184 w 10006"/>
              <a:gd name="connsiteY19" fmla="*/ 685 h 10000"/>
              <a:gd name="connsiteX20" fmla="*/ 4184 w 10006"/>
              <a:gd name="connsiteY20" fmla="*/ 3091 h 10000"/>
              <a:gd name="connsiteX21" fmla="*/ 3761 w 10006"/>
              <a:gd name="connsiteY21" fmla="*/ 985 h 10000"/>
              <a:gd name="connsiteX22" fmla="*/ 3374 w 10006"/>
              <a:gd name="connsiteY22" fmla="*/ 3091 h 10000"/>
              <a:gd name="connsiteX23" fmla="*/ 3374 w 10006"/>
              <a:gd name="connsiteY23" fmla="*/ 411 h 10000"/>
              <a:gd name="connsiteX24" fmla="*/ 3232 w 10006"/>
              <a:gd name="connsiteY24" fmla="*/ 411 h 10000"/>
              <a:gd name="connsiteX25" fmla="*/ 3232 w 10006"/>
              <a:gd name="connsiteY25" fmla="*/ 0 h 10000"/>
              <a:gd name="connsiteX26" fmla="*/ 2985 w 10006"/>
              <a:gd name="connsiteY26" fmla="*/ 0 h 10000"/>
              <a:gd name="connsiteX27" fmla="*/ 2985 w 10006"/>
              <a:gd name="connsiteY27" fmla="*/ 2462 h 10000"/>
              <a:gd name="connsiteX28" fmla="*/ 2562 w 10006"/>
              <a:gd name="connsiteY28" fmla="*/ 985 h 10000"/>
              <a:gd name="connsiteX29" fmla="*/ 2356 w 10006"/>
              <a:gd name="connsiteY29" fmla="*/ 1752 h 10000"/>
              <a:gd name="connsiteX30" fmla="*/ 2167 w 10006"/>
              <a:gd name="connsiteY30" fmla="*/ 1587 h 10000"/>
              <a:gd name="connsiteX31" fmla="*/ 1913 w 10006"/>
              <a:gd name="connsiteY31" fmla="*/ 2462 h 10000"/>
              <a:gd name="connsiteX32" fmla="*/ 16 w 10006"/>
              <a:gd name="connsiteY32" fmla="*/ 2463 h 10000"/>
              <a:gd name="connsiteX33" fmla="*/ 0 w 10006"/>
              <a:gd name="connsiteY33" fmla="*/ 5443 h 10000"/>
              <a:gd name="connsiteX34" fmla="*/ 10006 w 10006"/>
              <a:gd name="connsiteY34" fmla="*/ 10000 h 10000"/>
              <a:gd name="connsiteX0" fmla="*/ 10012 w 10012"/>
              <a:gd name="connsiteY0" fmla="*/ 10000 h 10000"/>
              <a:gd name="connsiteX1" fmla="*/ 10012 w 10012"/>
              <a:gd name="connsiteY1" fmla="*/ 2462 h 10000"/>
              <a:gd name="connsiteX2" fmla="*/ 6976 w 10012"/>
              <a:gd name="connsiteY2" fmla="*/ 2462 h 10000"/>
              <a:gd name="connsiteX3" fmla="*/ 6976 w 10012"/>
              <a:gd name="connsiteY3" fmla="*/ 1367 h 10000"/>
              <a:gd name="connsiteX4" fmla="*/ 6837 w 10012"/>
              <a:gd name="connsiteY4" fmla="*/ 1367 h 10000"/>
              <a:gd name="connsiteX5" fmla="*/ 6837 w 10012"/>
              <a:gd name="connsiteY5" fmla="*/ 985 h 10000"/>
              <a:gd name="connsiteX6" fmla="*/ 6589 w 10012"/>
              <a:gd name="connsiteY6" fmla="*/ 985 h 10000"/>
              <a:gd name="connsiteX7" fmla="*/ 6589 w 10012"/>
              <a:gd name="connsiteY7" fmla="*/ 2352 h 10000"/>
              <a:gd name="connsiteX8" fmla="*/ 6222 w 10012"/>
              <a:gd name="connsiteY8" fmla="*/ 1396 h 10000"/>
              <a:gd name="connsiteX9" fmla="*/ 5860 w 10012"/>
              <a:gd name="connsiteY9" fmla="*/ 2325 h 10000"/>
              <a:gd name="connsiteX10" fmla="*/ 5865 w 10012"/>
              <a:gd name="connsiteY10" fmla="*/ 1669 h 10000"/>
              <a:gd name="connsiteX11" fmla="*/ 5639 w 10012"/>
              <a:gd name="connsiteY11" fmla="*/ 1012 h 10000"/>
              <a:gd name="connsiteX12" fmla="*/ 5389 w 10012"/>
              <a:gd name="connsiteY12" fmla="*/ 1669 h 10000"/>
              <a:gd name="connsiteX13" fmla="*/ 5389 w 10012"/>
              <a:gd name="connsiteY13" fmla="*/ 2462 h 10000"/>
              <a:gd name="connsiteX14" fmla="*/ 4968 w 10012"/>
              <a:gd name="connsiteY14" fmla="*/ 1559 h 10000"/>
              <a:gd name="connsiteX15" fmla="*/ 4580 w 10012"/>
              <a:gd name="connsiteY15" fmla="*/ 4242 h 10000"/>
              <a:gd name="connsiteX16" fmla="*/ 4580 w 10012"/>
              <a:gd name="connsiteY16" fmla="*/ 1559 h 10000"/>
              <a:gd name="connsiteX17" fmla="*/ 4441 w 10012"/>
              <a:gd name="connsiteY17" fmla="*/ 1559 h 10000"/>
              <a:gd name="connsiteX18" fmla="*/ 4441 w 10012"/>
              <a:gd name="connsiteY18" fmla="*/ 685 h 10000"/>
              <a:gd name="connsiteX19" fmla="*/ 4190 w 10012"/>
              <a:gd name="connsiteY19" fmla="*/ 685 h 10000"/>
              <a:gd name="connsiteX20" fmla="*/ 4190 w 10012"/>
              <a:gd name="connsiteY20" fmla="*/ 3091 h 10000"/>
              <a:gd name="connsiteX21" fmla="*/ 3767 w 10012"/>
              <a:gd name="connsiteY21" fmla="*/ 985 h 10000"/>
              <a:gd name="connsiteX22" fmla="*/ 3380 w 10012"/>
              <a:gd name="connsiteY22" fmla="*/ 3091 h 10000"/>
              <a:gd name="connsiteX23" fmla="*/ 3380 w 10012"/>
              <a:gd name="connsiteY23" fmla="*/ 411 h 10000"/>
              <a:gd name="connsiteX24" fmla="*/ 3238 w 10012"/>
              <a:gd name="connsiteY24" fmla="*/ 411 h 10000"/>
              <a:gd name="connsiteX25" fmla="*/ 3238 w 10012"/>
              <a:gd name="connsiteY25" fmla="*/ 0 h 10000"/>
              <a:gd name="connsiteX26" fmla="*/ 2991 w 10012"/>
              <a:gd name="connsiteY26" fmla="*/ 0 h 10000"/>
              <a:gd name="connsiteX27" fmla="*/ 2991 w 10012"/>
              <a:gd name="connsiteY27" fmla="*/ 2462 h 10000"/>
              <a:gd name="connsiteX28" fmla="*/ 2568 w 10012"/>
              <a:gd name="connsiteY28" fmla="*/ 985 h 10000"/>
              <a:gd name="connsiteX29" fmla="*/ 2362 w 10012"/>
              <a:gd name="connsiteY29" fmla="*/ 1752 h 10000"/>
              <a:gd name="connsiteX30" fmla="*/ 2173 w 10012"/>
              <a:gd name="connsiteY30" fmla="*/ 1587 h 10000"/>
              <a:gd name="connsiteX31" fmla="*/ 1919 w 10012"/>
              <a:gd name="connsiteY31" fmla="*/ 2462 h 10000"/>
              <a:gd name="connsiteX32" fmla="*/ 22 w 10012"/>
              <a:gd name="connsiteY32" fmla="*/ 2463 h 10000"/>
              <a:gd name="connsiteX33" fmla="*/ 0 w 10012"/>
              <a:gd name="connsiteY33" fmla="*/ 4521 h 10000"/>
              <a:gd name="connsiteX34" fmla="*/ 10012 w 10012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916 w 10916"/>
              <a:gd name="connsiteY0" fmla="*/ 10000 h 10000"/>
              <a:gd name="connsiteX1" fmla="*/ 10916 w 10916"/>
              <a:gd name="connsiteY1" fmla="*/ 2462 h 10000"/>
              <a:gd name="connsiteX2" fmla="*/ 7880 w 10916"/>
              <a:gd name="connsiteY2" fmla="*/ 2462 h 10000"/>
              <a:gd name="connsiteX3" fmla="*/ 7880 w 10916"/>
              <a:gd name="connsiteY3" fmla="*/ 1367 h 10000"/>
              <a:gd name="connsiteX4" fmla="*/ 7741 w 10916"/>
              <a:gd name="connsiteY4" fmla="*/ 1367 h 10000"/>
              <a:gd name="connsiteX5" fmla="*/ 7741 w 10916"/>
              <a:gd name="connsiteY5" fmla="*/ 985 h 10000"/>
              <a:gd name="connsiteX6" fmla="*/ 7493 w 10916"/>
              <a:gd name="connsiteY6" fmla="*/ 985 h 10000"/>
              <a:gd name="connsiteX7" fmla="*/ 7493 w 10916"/>
              <a:gd name="connsiteY7" fmla="*/ 2352 h 10000"/>
              <a:gd name="connsiteX8" fmla="*/ 7126 w 10916"/>
              <a:gd name="connsiteY8" fmla="*/ 1396 h 10000"/>
              <a:gd name="connsiteX9" fmla="*/ 6764 w 10916"/>
              <a:gd name="connsiteY9" fmla="*/ 2325 h 10000"/>
              <a:gd name="connsiteX10" fmla="*/ 6769 w 10916"/>
              <a:gd name="connsiteY10" fmla="*/ 1669 h 10000"/>
              <a:gd name="connsiteX11" fmla="*/ 6543 w 10916"/>
              <a:gd name="connsiteY11" fmla="*/ 1012 h 10000"/>
              <a:gd name="connsiteX12" fmla="*/ 6293 w 10916"/>
              <a:gd name="connsiteY12" fmla="*/ 1669 h 10000"/>
              <a:gd name="connsiteX13" fmla="*/ 6293 w 10916"/>
              <a:gd name="connsiteY13" fmla="*/ 2462 h 10000"/>
              <a:gd name="connsiteX14" fmla="*/ 5872 w 10916"/>
              <a:gd name="connsiteY14" fmla="*/ 1559 h 10000"/>
              <a:gd name="connsiteX15" fmla="*/ 5484 w 10916"/>
              <a:gd name="connsiteY15" fmla="*/ 4242 h 10000"/>
              <a:gd name="connsiteX16" fmla="*/ 5484 w 10916"/>
              <a:gd name="connsiteY16" fmla="*/ 1559 h 10000"/>
              <a:gd name="connsiteX17" fmla="*/ 5345 w 10916"/>
              <a:gd name="connsiteY17" fmla="*/ 1559 h 10000"/>
              <a:gd name="connsiteX18" fmla="*/ 5345 w 10916"/>
              <a:gd name="connsiteY18" fmla="*/ 685 h 10000"/>
              <a:gd name="connsiteX19" fmla="*/ 5094 w 10916"/>
              <a:gd name="connsiteY19" fmla="*/ 685 h 10000"/>
              <a:gd name="connsiteX20" fmla="*/ 5094 w 10916"/>
              <a:gd name="connsiteY20" fmla="*/ 3091 h 10000"/>
              <a:gd name="connsiteX21" fmla="*/ 4671 w 10916"/>
              <a:gd name="connsiteY21" fmla="*/ 985 h 10000"/>
              <a:gd name="connsiteX22" fmla="*/ 4284 w 10916"/>
              <a:gd name="connsiteY22" fmla="*/ 3091 h 10000"/>
              <a:gd name="connsiteX23" fmla="*/ 4284 w 10916"/>
              <a:gd name="connsiteY23" fmla="*/ 411 h 10000"/>
              <a:gd name="connsiteX24" fmla="*/ 4142 w 10916"/>
              <a:gd name="connsiteY24" fmla="*/ 411 h 10000"/>
              <a:gd name="connsiteX25" fmla="*/ 4142 w 10916"/>
              <a:gd name="connsiteY25" fmla="*/ 0 h 10000"/>
              <a:gd name="connsiteX26" fmla="*/ 3895 w 10916"/>
              <a:gd name="connsiteY26" fmla="*/ 0 h 10000"/>
              <a:gd name="connsiteX27" fmla="*/ 3895 w 10916"/>
              <a:gd name="connsiteY27" fmla="*/ 2462 h 10000"/>
              <a:gd name="connsiteX28" fmla="*/ 3472 w 10916"/>
              <a:gd name="connsiteY28" fmla="*/ 985 h 10000"/>
              <a:gd name="connsiteX29" fmla="*/ 3266 w 10916"/>
              <a:gd name="connsiteY29" fmla="*/ 1752 h 10000"/>
              <a:gd name="connsiteX30" fmla="*/ 3077 w 10916"/>
              <a:gd name="connsiteY30" fmla="*/ 1587 h 10000"/>
              <a:gd name="connsiteX31" fmla="*/ 2823 w 10916"/>
              <a:gd name="connsiteY31" fmla="*/ 2462 h 10000"/>
              <a:gd name="connsiteX32" fmla="*/ 926 w 10916"/>
              <a:gd name="connsiteY32" fmla="*/ 2463 h 10000"/>
              <a:gd name="connsiteX33" fmla="*/ 916 w 10916"/>
              <a:gd name="connsiteY33" fmla="*/ 5466 h 10000"/>
              <a:gd name="connsiteX34" fmla="*/ 10916 w 10916"/>
              <a:gd name="connsiteY34" fmla="*/ 10000 h 10000"/>
              <a:gd name="connsiteX0" fmla="*/ 10133 w 10133"/>
              <a:gd name="connsiteY0" fmla="*/ 10000 h 10000"/>
              <a:gd name="connsiteX1" fmla="*/ 10133 w 10133"/>
              <a:gd name="connsiteY1" fmla="*/ 2462 h 10000"/>
              <a:gd name="connsiteX2" fmla="*/ 7097 w 10133"/>
              <a:gd name="connsiteY2" fmla="*/ 2462 h 10000"/>
              <a:gd name="connsiteX3" fmla="*/ 7097 w 10133"/>
              <a:gd name="connsiteY3" fmla="*/ 1367 h 10000"/>
              <a:gd name="connsiteX4" fmla="*/ 6958 w 10133"/>
              <a:gd name="connsiteY4" fmla="*/ 1367 h 10000"/>
              <a:gd name="connsiteX5" fmla="*/ 6958 w 10133"/>
              <a:gd name="connsiteY5" fmla="*/ 985 h 10000"/>
              <a:gd name="connsiteX6" fmla="*/ 6710 w 10133"/>
              <a:gd name="connsiteY6" fmla="*/ 985 h 10000"/>
              <a:gd name="connsiteX7" fmla="*/ 6710 w 10133"/>
              <a:gd name="connsiteY7" fmla="*/ 2352 h 10000"/>
              <a:gd name="connsiteX8" fmla="*/ 6343 w 10133"/>
              <a:gd name="connsiteY8" fmla="*/ 1396 h 10000"/>
              <a:gd name="connsiteX9" fmla="*/ 5981 w 10133"/>
              <a:gd name="connsiteY9" fmla="*/ 2325 h 10000"/>
              <a:gd name="connsiteX10" fmla="*/ 5986 w 10133"/>
              <a:gd name="connsiteY10" fmla="*/ 1669 h 10000"/>
              <a:gd name="connsiteX11" fmla="*/ 5760 w 10133"/>
              <a:gd name="connsiteY11" fmla="*/ 1012 h 10000"/>
              <a:gd name="connsiteX12" fmla="*/ 5510 w 10133"/>
              <a:gd name="connsiteY12" fmla="*/ 1669 h 10000"/>
              <a:gd name="connsiteX13" fmla="*/ 5510 w 10133"/>
              <a:gd name="connsiteY13" fmla="*/ 2462 h 10000"/>
              <a:gd name="connsiteX14" fmla="*/ 5089 w 10133"/>
              <a:gd name="connsiteY14" fmla="*/ 1559 h 10000"/>
              <a:gd name="connsiteX15" fmla="*/ 4701 w 10133"/>
              <a:gd name="connsiteY15" fmla="*/ 4242 h 10000"/>
              <a:gd name="connsiteX16" fmla="*/ 4701 w 10133"/>
              <a:gd name="connsiteY16" fmla="*/ 1559 h 10000"/>
              <a:gd name="connsiteX17" fmla="*/ 4562 w 10133"/>
              <a:gd name="connsiteY17" fmla="*/ 1559 h 10000"/>
              <a:gd name="connsiteX18" fmla="*/ 4562 w 10133"/>
              <a:gd name="connsiteY18" fmla="*/ 685 h 10000"/>
              <a:gd name="connsiteX19" fmla="*/ 4311 w 10133"/>
              <a:gd name="connsiteY19" fmla="*/ 685 h 10000"/>
              <a:gd name="connsiteX20" fmla="*/ 4311 w 10133"/>
              <a:gd name="connsiteY20" fmla="*/ 3091 h 10000"/>
              <a:gd name="connsiteX21" fmla="*/ 3888 w 10133"/>
              <a:gd name="connsiteY21" fmla="*/ 985 h 10000"/>
              <a:gd name="connsiteX22" fmla="*/ 3501 w 10133"/>
              <a:gd name="connsiteY22" fmla="*/ 3091 h 10000"/>
              <a:gd name="connsiteX23" fmla="*/ 3501 w 10133"/>
              <a:gd name="connsiteY23" fmla="*/ 411 h 10000"/>
              <a:gd name="connsiteX24" fmla="*/ 3359 w 10133"/>
              <a:gd name="connsiteY24" fmla="*/ 411 h 10000"/>
              <a:gd name="connsiteX25" fmla="*/ 3359 w 10133"/>
              <a:gd name="connsiteY25" fmla="*/ 0 h 10000"/>
              <a:gd name="connsiteX26" fmla="*/ 3112 w 10133"/>
              <a:gd name="connsiteY26" fmla="*/ 0 h 10000"/>
              <a:gd name="connsiteX27" fmla="*/ 3112 w 10133"/>
              <a:gd name="connsiteY27" fmla="*/ 2462 h 10000"/>
              <a:gd name="connsiteX28" fmla="*/ 2689 w 10133"/>
              <a:gd name="connsiteY28" fmla="*/ 985 h 10000"/>
              <a:gd name="connsiteX29" fmla="*/ 2483 w 10133"/>
              <a:gd name="connsiteY29" fmla="*/ 1752 h 10000"/>
              <a:gd name="connsiteX30" fmla="*/ 2294 w 10133"/>
              <a:gd name="connsiteY30" fmla="*/ 1587 h 10000"/>
              <a:gd name="connsiteX31" fmla="*/ 2040 w 10133"/>
              <a:gd name="connsiteY31" fmla="*/ 2462 h 10000"/>
              <a:gd name="connsiteX32" fmla="*/ 143 w 10133"/>
              <a:gd name="connsiteY32" fmla="*/ 2463 h 10000"/>
              <a:gd name="connsiteX33" fmla="*/ 133 w 10133"/>
              <a:gd name="connsiteY33" fmla="*/ 5466 h 10000"/>
              <a:gd name="connsiteX34" fmla="*/ 10133 w 10133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10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10000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10000 w 10000"/>
              <a:gd name="connsiteY0" fmla="*/ 10000 h 10000"/>
              <a:gd name="connsiteX1" fmla="*/ 8882 w 10000"/>
              <a:gd name="connsiteY1" fmla="*/ 2462 h 10000"/>
              <a:gd name="connsiteX2" fmla="*/ 6964 w 10000"/>
              <a:gd name="connsiteY2" fmla="*/ 2462 h 10000"/>
              <a:gd name="connsiteX3" fmla="*/ 6964 w 10000"/>
              <a:gd name="connsiteY3" fmla="*/ 1367 h 10000"/>
              <a:gd name="connsiteX4" fmla="*/ 6825 w 10000"/>
              <a:gd name="connsiteY4" fmla="*/ 1367 h 10000"/>
              <a:gd name="connsiteX5" fmla="*/ 6825 w 10000"/>
              <a:gd name="connsiteY5" fmla="*/ 985 h 10000"/>
              <a:gd name="connsiteX6" fmla="*/ 6577 w 10000"/>
              <a:gd name="connsiteY6" fmla="*/ 985 h 10000"/>
              <a:gd name="connsiteX7" fmla="*/ 6577 w 10000"/>
              <a:gd name="connsiteY7" fmla="*/ 2352 h 10000"/>
              <a:gd name="connsiteX8" fmla="*/ 6210 w 10000"/>
              <a:gd name="connsiteY8" fmla="*/ 1396 h 10000"/>
              <a:gd name="connsiteX9" fmla="*/ 5848 w 10000"/>
              <a:gd name="connsiteY9" fmla="*/ 2325 h 10000"/>
              <a:gd name="connsiteX10" fmla="*/ 5853 w 10000"/>
              <a:gd name="connsiteY10" fmla="*/ 1669 h 10000"/>
              <a:gd name="connsiteX11" fmla="*/ 5627 w 10000"/>
              <a:gd name="connsiteY11" fmla="*/ 1012 h 10000"/>
              <a:gd name="connsiteX12" fmla="*/ 5377 w 10000"/>
              <a:gd name="connsiteY12" fmla="*/ 1669 h 10000"/>
              <a:gd name="connsiteX13" fmla="*/ 5377 w 10000"/>
              <a:gd name="connsiteY13" fmla="*/ 2462 h 10000"/>
              <a:gd name="connsiteX14" fmla="*/ 4956 w 10000"/>
              <a:gd name="connsiteY14" fmla="*/ 1559 h 10000"/>
              <a:gd name="connsiteX15" fmla="*/ 4568 w 10000"/>
              <a:gd name="connsiteY15" fmla="*/ 4242 h 10000"/>
              <a:gd name="connsiteX16" fmla="*/ 4568 w 10000"/>
              <a:gd name="connsiteY16" fmla="*/ 1559 h 10000"/>
              <a:gd name="connsiteX17" fmla="*/ 4429 w 10000"/>
              <a:gd name="connsiteY17" fmla="*/ 1559 h 10000"/>
              <a:gd name="connsiteX18" fmla="*/ 4429 w 10000"/>
              <a:gd name="connsiteY18" fmla="*/ 685 h 10000"/>
              <a:gd name="connsiteX19" fmla="*/ 4178 w 10000"/>
              <a:gd name="connsiteY19" fmla="*/ 685 h 10000"/>
              <a:gd name="connsiteX20" fmla="*/ 4178 w 10000"/>
              <a:gd name="connsiteY20" fmla="*/ 3091 h 10000"/>
              <a:gd name="connsiteX21" fmla="*/ 3755 w 10000"/>
              <a:gd name="connsiteY21" fmla="*/ 985 h 10000"/>
              <a:gd name="connsiteX22" fmla="*/ 3368 w 10000"/>
              <a:gd name="connsiteY22" fmla="*/ 3091 h 10000"/>
              <a:gd name="connsiteX23" fmla="*/ 3368 w 10000"/>
              <a:gd name="connsiteY23" fmla="*/ 411 h 10000"/>
              <a:gd name="connsiteX24" fmla="*/ 3226 w 10000"/>
              <a:gd name="connsiteY24" fmla="*/ 411 h 10000"/>
              <a:gd name="connsiteX25" fmla="*/ 3226 w 10000"/>
              <a:gd name="connsiteY25" fmla="*/ 0 h 10000"/>
              <a:gd name="connsiteX26" fmla="*/ 2979 w 10000"/>
              <a:gd name="connsiteY26" fmla="*/ 0 h 10000"/>
              <a:gd name="connsiteX27" fmla="*/ 2979 w 10000"/>
              <a:gd name="connsiteY27" fmla="*/ 2462 h 10000"/>
              <a:gd name="connsiteX28" fmla="*/ 2556 w 10000"/>
              <a:gd name="connsiteY28" fmla="*/ 985 h 10000"/>
              <a:gd name="connsiteX29" fmla="*/ 2350 w 10000"/>
              <a:gd name="connsiteY29" fmla="*/ 1752 h 10000"/>
              <a:gd name="connsiteX30" fmla="*/ 2161 w 10000"/>
              <a:gd name="connsiteY30" fmla="*/ 1587 h 10000"/>
              <a:gd name="connsiteX31" fmla="*/ 1907 w 10000"/>
              <a:gd name="connsiteY31" fmla="*/ 2462 h 10000"/>
              <a:gd name="connsiteX32" fmla="*/ 4 w 10000"/>
              <a:gd name="connsiteY32" fmla="*/ 2463 h 10000"/>
              <a:gd name="connsiteX33" fmla="*/ 0 w 10000"/>
              <a:gd name="connsiteY33" fmla="*/ 5466 h 10000"/>
              <a:gd name="connsiteX34" fmla="*/ 10000 w 10000"/>
              <a:gd name="connsiteY34" fmla="*/ 10000 h 10000"/>
              <a:gd name="connsiteX0" fmla="*/ 8882 w 8882"/>
              <a:gd name="connsiteY0" fmla="*/ 6053 h 6053"/>
              <a:gd name="connsiteX1" fmla="*/ 8882 w 8882"/>
              <a:gd name="connsiteY1" fmla="*/ 2462 h 6053"/>
              <a:gd name="connsiteX2" fmla="*/ 6964 w 8882"/>
              <a:gd name="connsiteY2" fmla="*/ 2462 h 6053"/>
              <a:gd name="connsiteX3" fmla="*/ 6964 w 8882"/>
              <a:gd name="connsiteY3" fmla="*/ 1367 h 6053"/>
              <a:gd name="connsiteX4" fmla="*/ 6825 w 8882"/>
              <a:gd name="connsiteY4" fmla="*/ 1367 h 6053"/>
              <a:gd name="connsiteX5" fmla="*/ 6825 w 8882"/>
              <a:gd name="connsiteY5" fmla="*/ 985 h 6053"/>
              <a:gd name="connsiteX6" fmla="*/ 6577 w 8882"/>
              <a:gd name="connsiteY6" fmla="*/ 985 h 6053"/>
              <a:gd name="connsiteX7" fmla="*/ 6577 w 8882"/>
              <a:gd name="connsiteY7" fmla="*/ 2352 h 6053"/>
              <a:gd name="connsiteX8" fmla="*/ 6210 w 8882"/>
              <a:gd name="connsiteY8" fmla="*/ 1396 h 6053"/>
              <a:gd name="connsiteX9" fmla="*/ 5848 w 8882"/>
              <a:gd name="connsiteY9" fmla="*/ 2325 h 6053"/>
              <a:gd name="connsiteX10" fmla="*/ 5853 w 8882"/>
              <a:gd name="connsiteY10" fmla="*/ 1669 h 6053"/>
              <a:gd name="connsiteX11" fmla="*/ 5627 w 8882"/>
              <a:gd name="connsiteY11" fmla="*/ 1012 h 6053"/>
              <a:gd name="connsiteX12" fmla="*/ 5377 w 8882"/>
              <a:gd name="connsiteY12" fmla="*/ 1669 h 6053"/>
              <a:gd name="connsiteX13" fmla="*/ 5377 w 8882"/>
              <a:gd name="connsiteY13" fmla="*/ 2462 h 6053"/>
              <a:gd name="connsiteX14" fmla="*/ 4956 w 8882"/>
              <a:gd name="connsiteY14" fmla="*/ 1559 h 6053"/>
              <a:gd name="connsiteX15" fmla="*/ 4568 w 8882"/>
              <a:gd name="connsiteY15" fmla="*/ 4242 h 6053"/>
              <a:gd name="connsiteX16" fmla="*/ 4568 w 8882"/>
              <a:gd name="connsiteY16" fmla="*/ 1559 h 6053"/>
              <a:gd name="connsiteX17" fmla="*/ 4429 w 8882"/>
              <a:gd name="connsiteY17" fmla="*/ 1559 h 6053"/>
              <a:gd name="connsiteX18" fmla="*/ 4429 w 8882"/>
              <a:gd name="connsiteY18" fmla="*/ 685 h 6053"/>
              <a:gd name="connsiteX19" fmla="*/ 4178 w 8882"/>
              <a:gd name="connsiteY19" fmla="*/ 685 h 6053"/>
              <a:gd name="connsiteX20" fmla="*/ 4178 w 8882"/>
              <a:gd name="connsiteY20" fmla="*/ 3091 h 6053"/>
              <a:gd name="connsiteX21" fmla="*/ 3755 w 8882"/>
              <a:gd name="connsiteY21" fmla="*/ 985 h 6053"/>
              <a:gd name="connsiteX22" fmla="*/ 3368 w 8882"/>
              <a:gd name="connsiteY22" fmla="*/ 3091 h 6053"/>
              <a:gd name="connsiteX23" fmla="*/ 3368 w 8882"/>
              <a:gd name="connsiteY23" fmla="*/ 411 h 6053"/>
              <a:gd name="connsiteX24" fmla="*/ 3226 w 8882"/>
              <a:gd name="connsiteY24" fmla="*/ 411 h 6053"/>
              <a:gd name="connsiteX25" fmla="*/ 3226 w 8882"/>
              <a:gd name="connsiteY25" fmla="*/ 0 h 6053"/>
              <a:gd name="connsiteX26" fmla="*/ 2979 w 8882"/>
              <a:gd name="connsiteY26" fmla="*/ 0 h 6053"/>
              <a:gd name="connsiteX27" fmla="*/ 2979 w 8882"/>
              <a:gd name="connsiteY27" fmla="*/ 2462 h 6053"/>
              <a:gd name="connsiteX28" fmla="*/ 2556 w 8882"/>
              <a:gd name="connsiteY28" fmla="*/ 985 h 6053"/>
              <a:gd name="connsiteX29" fmla="*/ 2350 w 8882"/>
              <a:gd name="connsiteY29" fmla="*/ 1752 h 6053"/>
              <a:gd name="connsiteX30" fmla="*/ 2161 w 8882"/>
              <a:gd name="connsiteY30" fmla="*/ 1587 h 6053"/>
              <a:gd name="connsiteX31" fmla="*/ 1907 w 8882"/>
              <a:gd name="connsiteY31" fmla="*/ 2462 h 6053"/>
              <a:gd name="connsiteX32" fmla="*/ 4 w 8882"/>
              <a:gd name="connsiteY32" fmla="*/ 2463 h 6053"/>
              <a:gd name="connsiteX33" fmla="*/ 0 w 8882"/>
              <a:gd name="connsiteY33" fmla="*/ 5466 h 6053"/>
              <a:gd name="connsiteX34" fmla="*/ 8882 w 8882"/>
              <a:gd name="connsiteY34" fmla="*/ 6053 h 6053"/>
              <a:gd name="connsiteX0" fmla="*/ 9974 w 10000"/>
              <a:gd name="connsiteY0" fmla="*/ 8360 h 9030"/>
              <a:gd name="connsiteX1" fmla="*/ 10000 w 10000"/>
              <a:gd name="connsiteY1" fmla="*/ 4067 h 9030"/>
              <a:gd name="connsiteX2" fmla="*/ 7841 w 10000"/>
              <a:gd name="connsiteY2" fmla="*/ 4067 h 9030"/>
              <a:gd name="connsiteX3" fmla="*/ 7841 w 10000"/>
              <a:gd name="connsiteY3" fmla="*/ 2258 h 9030"/>
              <a:gd name="connsiteX4" fmla="*/ 7684 w 10000"/>
              <a:gd name="connsiteY4" fmla="*/ 2258 h 9030"/>
              <a:gd name="connsiteX5" fmla="*/ 7684 w 10000"/>
              <a:gd name="connsiteY5" fmla="*/ 1627 h 9030"/>
              <a:gd name="connsiteX6" fmla="*/ 7405 w 10000"/>
              <a:gd name="connsiteY6" fmla="*/ 1627 h 9030"/>
              <a:gd name="connsiteX7" fmla="*/ 7405 w 10000"/>
              <a:gd name="connsiteY7" fmla="*/ 3886 h 9030"/>
              <a:gd name="connsiteX8" fmla="*/ 6992 w 10000"/>
              <a:gd name="connsiteY8" fmla="*/ 2306 h 9030"/>
              <a:gd name="connsiteX9" fmla="*/ 6584 w 10000"/>
              <a:gd name="connsiteY9" fmla="*/ 3841 h 9030"/>
              <a:gd name="connsiteX10" fmla="*/ 6590 w 10000"/>
              <a:gd name="connsiteY10" fmla="*/ 2757 h 9030"/>
              <a:gd name="connsiteX11" fmla="*/ 6335 w 10000"/>
              <a:gd name="connsiteY11" fmla="*/ 1672 h 9030"/>
              <a:gd name="connsiteX12" fmla="*/ 6054 w 10000"/>
              <a:gd name="connsiteY12" fmla="*/ 2757 h 9030"/>
              <a:gd name="connsiteX13" fmla="*/ 6054 w 10000"/>
              <a:gd name="connsiteY13" fmla="*/ 4067 h 9030"/>
              <a:gd name="connsiteX14" fmla="*/ 5580 w 10000"/>
              <a:gd name="connsiteY14" fmla="*/ 2576 h 9030"/>
              <a:gd name="connsiteX15" fmla="*/ 5143 w 10000"/>
              <a:gd name="connsiteY15" fmla="*/ 7008 h 9030"/>
              <a:gd name="connsiteX16" fmla="*/ 5143 w 10000"/>
              <a:gd name="connsiteY16" fmla="*/ 2576 h 9030"/>
              <a:gd name="connsiteX17" fmla="*/ 4986 w 10000"/>
              <a:gd name="connsiteY17" fmla="*/ 2576 h 9030"/>
              <a:gd name="connsiteX18" fmla="*/ 4986 w 10000"/>
              <a:gd name="connsiteY18" fmla="*/ 1132 h 9030"/>
              <a:gd name="connsiteX19" fmla="*/ 4704 w 10000"/>
              <a:gd name="connsiteY19" fmla="*/ 1132 h 9030"/>
              <a:gd name="connsiteX20" fmla="*/ 4704 w 10000"/>
              <a:gd name="connsiteY20" fmla="*/ 5107 h 9030"/>
              <a:gd name="connsiteX21" fmla="*/ 4228 w 10000"/>
              <a:gd name="connsiteY21" fmla="*/ 1627 h 9030"/>
              <a:gd name="connsiteX22" fmla="*/ 3792 w 10000"/>
              <a:gd name="connsiteY22" fmla="*/ 5107 h 9030"/>
              <a:gd name="connsiteX23" fmla="*/ 3792 w 10000"/>
              <a:gd name="connsiteY23" fmla="*/ 679 h 9030"/>
              <a:gd name="connsiteX24" fmla="*/ 3632 w 10000"/>
              <a:gd name="connsiteY24" fmla="*/ 679 h 9030"/>
              <a:gd name="connsiteX25" fmla="*/ 3632 w 10000"/>
              <a:gd name="connsiteY25" fmla="*/ 0 h 9030"/>
              <a:gd name="connsiteX26" fmla="*/ 3354 w 10000"/>
              <a:gd name="connsiteY26" fmla="*/ 0 h 9030"/>
              <a:gd name="connsiteX27" fmla="*/ 3354 w 10000"/>
              <a:gd name="connsiteY27" fmla="*/ 4067 h 9030"/>
              <a:gd name="connsiteX28" fmla="*/ 2878 w 10000"/>
              <a:gd name="connsiteY28" fmla="*/ 1627 h 9030"/>
              <a:gd name="connsiteX29" fmla="*/ 2646 w 10000"/>
              <a:gd name="connsiteY29" fmla="*/ 2894 h 9030"/>
              <a:gd name="connsiteX30" fmla="*/ 2433 w 10000"/>
              <a:gd name="connsiteY30" fmla="*/ 2622 h 9030"/>
              <a:gd name="connsiteX31" fmla="*/ 2147 w 10000"/>
              <a:gd name="connsiteY31" fmla="*/ 4067 h 9030"/>
              <a:gd name="connsiteX32" fmla="*/ 5 w 10000"/>
              <a:gd name="connsiteY32" fmla="*/ 4069 h 9030"/>
              <a:gd name="connsiteX33" fmla="*/ 0 w 10000"/>
              <a:gd name="connsiteY33" fmla="*/ 9030 h 9030"/>
              <a:gd name="connsiteX34" fmla="*/ 9974 w 10000"/>
              <a:gd name="connsiteY34" fmla="*/ 8360 h 903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0 w 10000"/>
              <a:gd name="connsiteY0" fmla="*/ 9993 h 10000"/>
              <a:gd name="connsiteX1" fmla="*/ 10000 w 10000"/>
              <a:gd name="connsiteY1" fmla="*/ 4504 h 10000"/>
              <a:gd name="connsiteX2" fmla="*/ 7841 w 10000"/>
              <a:gd name="connsiteY2" fmla="*/ 4504 h 10000"/>
              <a:gd name="connsiteX3" fmla="*/ 7841 w 10000"/>
              <a:gd name="connsiteY3" fmla="*/ 2501 h 10000"/>
              <a:gd name="connsiteX4" fmla="*/ 7684 w 10000"/>
              <a:gd name="connsiteY4" fmla="*/ 2501 h 10000"/>
              <a:gd name="connsiteX5" fmla="*/ 7684 w 10000"/>
              <a:gd name="connsiteY5" fmla="*/ 1802 h 10000"/>
              <a:gd name="connsiteX6" fmla="*/ 7405 w 10000"/>
              <a:gd name="connsiteY6" fmla="*/ 1802 h 10000"/>
              <a:gd name="connsiteX7" fmla="*/ 7405 w 10000"/>
              <a:gd name="connsiteY7" fmla="*/ 4303 h 10000"/>
              <a:gd name="connsiteX8" fmla="*/ 6992 w 10000"/>
              <a:gd name="connsiteY8" fmla="*/ 2554 h 10000"/>
              <a:gd name="connsiteX9" fmla="*/ 6584 w 10000"/>
              <a:gd name="connsiteY9" fmla="*/ 4254 h 10000"/>
              <a:gd name="connsiteX10" fmla="*/ 6590 w 10000"/>
              <a:gd name="connsiteY10" fmla="*/ 3053 h 10000"/>
              <a:gd name="connsiteX11" fmla="*/ 6335 w 10000"/>
              <a:gd name="connsiteY11" fmla="*/ 1852 h 10000"/>
              <a:gd name="connsiteX12" fmla="*/ 6054 w 10000"/>
              <a:gd name="connsiteY12" fmla="*/ 3053 h 10000"/>
              <a:gd name="connsiteX13" fmla="*/ 6054 w 10000"/>
              <a:gd name="connsiteY13" fmla="*/ 4504 h 10000"/>
              <a:gd name="connsiteX14" fmla="*/ 5580 w 10000"/>
              <a:gd name="connsiteY14" fmla="*/ 2853 h 10000"/>
              <a:gd name="connsiteX15" fmla="*/ 5143 w 10000"/>
              <a:gd name="connsiteY15" fmla="*/ 7761 h 10000"/>
              <a:gd name="connsiteX16" fmla="*/ 5143 w 10000"/>
              <a:gd name="connsiteY16" fmla="*/ 2853 h 10000"/>
              <a:gd name="connsiteX17" fmla="*/ 4986 w 10000"/>
              <a:gd name="connsiteY17" fmla="*/ 2853 h 10000"/>
              <a:gd name="connsiteX18" fmla="*/ 4986 w 10000"/>
              <a:gd name="connsiteY18" fmla="*/ 1254 h 10000"/>
              <a:gd name="connsiteX19" fmla="*/ 4704 w 10000"/>
              <a:gd name="connsiteY19" fmla="*/ 1254 h 10000"/>
              <a:gd name="connsiteX20" fmla="*/ 4704 w 10000"/>
              <a:gd name="connsiteY20" fmla="*/ 5656 h 10000"/>
              <a:gd name="connsiteX21" fmla="*/ 4228 w 10000"/>
              <a:gd name="connsiteY21" fmla="*/ 1802 h 10000"/>
              <a:gd name="connsiteX22" fmla="*/ 3792 w 10000"/>
              <a:gd name="connsiteY22" fmla="*/ 5656 h 10000"/>
              <a:gd name="connsiteX23" fmla="*/ 3792 w 10000"/>
              <a:gd name="connsiteY23" fmla="*/ 752 h 10000"/>
              <a:gd name="connsiteX24" fmla="*/ 3632 w 10000"/>
              <a:gd name="connsiteY24" fmla="*/ 752 h 10000"/>
              <a:gd name="connsiteX25" fmla="*/ 3632 w 10000"/>
              <a:gd name="connsiteY25" fmla="*/ 0 h 10000"/>
              <a:gd name="connsiteX26" fmla="*/ 3354 w 10000"/>
              <a:gd name="connsiteY26" fmla="*/ 0 h 10000"/>
              <a:gd name="connsiteX27" fmla="*/ 3354 w 10000"/>
              <a:gd name="connsiteY27" fmla="*/ 4504 h 10000"/>
              <a:gd name="connsiteX28" fmla="*/ 2878 w 10000"/>
              <a:gd name="connsiteY28" fmla="*/ 1802 h 10000"/>
              <a:gd name="connsiteX29" fmla="*/ 2646 w 10000"/>
              <a:gd name="connsiteY29" fmla="*/ 3205 h 10000"/>
              <a:gd name="connsiteX30" fmla="*/ 2433 w 10000"/>
              <a:gd name="connsiteY30" fmla="*/ 2904 h 10000"/>
              <a:gd name="connsiteX31" fmla="*/ 2147 w 10000"/>
              <a:gd name="connsiteY31" fmla="*/ 4504 h 10000"/>
              <a:gd name="connsiteX32" fmla="*/ 5 w 10000"/>
              <a:gd name="connsiteY32" fmla="*/ 4506 h 10000"/>
              <a:gd name="connsiteX33" fmla="*/ 0 w 10000"/>
              <a:gd name="connsiteY33" fmla="*/ 10000 h 10000"/>
              <a:gd name="connsiteX34" fmla="*/ 10000 w 10000"/>
              <a:gd name="connsiteY34" fmla="*/ 9993 h 10000"/>
              <a:gd name="connsiteX0" fmla="*/ 10002 w 10002"/>
              <a:gd name="connsiteY0" fmla="*/ 9993 h 10000"/>
              <a:gd name="connsiteX1" fmla="*/ 10002 w 10002"/>
              <a:gd name="connsiteY1" fmla="*/ 4504 h 10000"/>
              <a:gd name="connsiteX2" fmla="*/ 7843 w 10002"/>
              <a:gd name="connsiteY2" fmla="*/ 4504 h 10000"/>
              <a:gd name="connsiteX3" fmla="*/ 7843 w 10002"/>
              <a:gd name="connsiteY3" fmla="*/ 2501 h 10000"/>
              <a:gd name="connsiteX4" fmla="*/ 7686 w 10002"/>
              <a:gd name="connsiteY4" fmla="*/ 2501 h 10000"/>
              <a:gd name="connsiteX5" fmla="*/ 7686 w 10002"/>
              <a:gd name="connsiteY5" fmla="*/ 1802 h 10000"/>
              <a:gd name="connsiteX6" fmla="*/ 7407 w 10002"/>
              <a:gd name="connsiteY6" fmla="*/ 1802 h 10000"/>
              <a:gd name="connsiteX7" fmla="*/ 7407 w 10002"/>
              <a:gd name="connsiteY7" fmla="*/ 4303 h 10000"/>
              <a:gd name="connsiteX8" fmla="*/ 6994 w 10002"/>
              <a:gd name="connsiteY8" fmla="*/ 2554 h 10000"/>
              <a:gd name="connsiteX9" fmla="*/ 6586 w 10002"/>
              <a:gd name="connsiteY9" fmla="*/ 4254 h 10000"/>
              <a:gd name="connsiteX10" fmla="*/ 6592 w 10002"/>
              <a:gd name="connsiteY10" fmla="*/ 3053 h 10000"/>
              <a:gd name="connsiteX11" fmla="*/ 6337 w 10002"/>
              <a:gd name="connsiteY11" fmla="*/ 1852 h 10000"/>
              <a:gd name="connsiteX12" fmla="*/ 6056 w 10002"/>
              <a:gd name="connsiteY12" fmla="*/ 3053 h 10000"/>
              <a:gd name="connsiteX13" fmla="*/ 6056 w 10002"/>
              <a:gd name="connsiteY13" fmla="*/ 4504 h 10000"/>
              <a:gd name="connsiteX14" fmla="*/ 5582 w 10002"/>
              <a:gd name="connsiteY14" fmla="*/ 2853 h 10000"/>
              <a:gd name="connsiteX15" fmla="*/ 5145 w 10002"/>
              <a:gd name="connsiteY15" fmla="*/ 7761 h 10000"/>
              <a:gd name="connsiteX16" fmla="*/ 5145 w 10002"/>
              <a:gd name="connsiteY16" fmla="*/ 2853 h 10000"/>
              <a:gd name="connsiteX17" fmla="*/ 4988 w 10002"/>
              <a:gd name="connsiteY17" fmla="*/ 2853 h 10000"/>
              <a:gd name="connsiteX18" fmla="*/ 4988 w 10002"/>
              <a:gd name="connsiteY18" fmla="*/ 1254 h 10000"/>
              <a:gd name="connsiteX19" fmla="*/ 4706 w 10002"/>
              <a:gd name="connsiteY19" fmla="*/ 1254 h 10000"/>
              <a:gd name="connsiteX20" fmla="*/ 4706 w 10002"/>
              <a:gd name="connsiteY20" fmla="*/ 5656 h 10000"/>
              <a:gd name="connsiteX21" fmla="*/ 4230 w 10002"/>
              <a:gd name="connsiteY21" fmla="*/ 1802 h 10000"/>
              <a:gd name="connsiteX22" fmla="*/ 3794 w 10002"/>
              <a:gd name="connsiteY22" fmla="*/ 5656 h 10000"/>
              <a:gd name="connsiteX23" fmla="*/ 3794 w 10002"/>
              <a:gd name="connsiteY23" fmla="*/ 752 h 10000"/>
              <a:gd name="connsiteX24" fmla="*/ 3634 w 10002"/>
              <a:gd name="connsiteY24" fmla="*/ 752 h 10000"/>
              <a:gd name="connsiteX25" fmla="*/ 3634 w 10002"/>
              <a:gd name="connsiteY25" fmla="*/ 0 h 10000"/>
              <a:gd name="connsiteX26" fmla="*/ 3356 w 10002"/>
              <a:gd name="connsiteY26" fmla="*/ 0 h 10000"/>
              <a:gd name="connsiteX27" fmla="*/ 3356 w 10002"/>
              <a:gd name="connsiteY27" fmla="*/ 4504 h 10000"/>
              <a:gd name="connsiteX28" fmla="*/ 2880 w 10002"/>
              <a:gd name="connsiteY28" fmla="*/ 1802 h 10000"/>
              <a:gd name="connsiteX29" fmla="*/ 2648 w 10002"/>
              <a:gd name="connsiteY29" fmla="*/ 3205 h 10000"/>
              <a:gd name="connsiteX30" fmla="*/ 2435 w 10002"/>
              <a:gd name="connsiteY30" fmla="*/ 2904 h 10000"/>
              <a:gd name="connsiteX31" fmla="*/ 2149 w 10002"/>
              <a:gd name="connsiteY31" fmla="*/ 4504 h 10000"/>
              <a:gd name="connsiteX32" fmla="*/ 0 w 10002"/>
              <a:gd name="connsiteY32" fmla="*/ 4506 h 10000"/>
              <a:gd name="connsiteX33" fmla="*/ 2 w 10002"/>
              <a:gd name="connsiteY33" fmla="*/ 10000 h 10000"/>
              <a:gd name="connsiteX34" fmla="*/ 10002 w 10002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3 w 10003"/>
              <a:gd name="connsiteY33" fmla="*/ 10000 h 10000"/>
              <a:gd name="connsiteX34" fmla="*/ 10003 w 10003"/>
              <a:gd name="connsiteY34" fmla="*/ 9993 h 10000"/>
              <a:gd name="connsiteX0" fmla="*/ 10003 w 10003"/>
              <a:gd name="connsiteY0" fmla="*/ 9993 h 10000"/>
              <a:gd name="connsiteX1" fmla="*/ 10003 w 10003"/>
              <a:gd name="connsiteY1" fmla="*/ 4504 h 10000"/>
              <a:gd name="connsiteX2" fmla="*/ 7844 w 10003"/>
              <a:gd name="connsiteY2" fmla="*/ 4504 h 10000"/>
              <a:gd name="connsiteX3" fmla="*/ 7844 w 10003"/>
              <a:gd name="connsiteY3" fmla="*/ 2501 h 10000"/>
              <a:gd name="connsiteX4" fmla="*/ 7687 w 10003"/>
              <a:gd name="connsiteY4" fmla="*/ 2501 h 10000"/>
              <a:gd name="connsiteX5" fmla="*/ 7687 w 10003"/>
              <a:gd name="connsiteY5" fmla="*/ 1802 h 10000"/>
              <a:gd name="connsiteX6" fmla="*/ 7408 w 10003"/>
              <a:gd name="connsiteY6" fmla="*/ 1802 h 10000"/>
              <a:gd name="connsiteX7" fmla="*/ 7408 w 10003"/>
              <a:gd name="connsiteY7" fmla="*/ 4303 h 10000"/>
              <a:gd name="connsiteX8" fmla="*/ 6995 w 10003"/>
              <a:gd name="connsiteY8" fmla="*/ 2554 h 10000"/>
              <a:gd name="connsiteX9" fmla="*/ 6587 w 10003"/>
              <a:gd name="connsiteY9" fmla="*/ 4254 h 10000"/>
              <a:gd name="connsiteX10" fmla="*/ 6593 w 10003"/>
              <a:gd name="connsiteY10" fmla="*/ 3053 h 10000"/>
              <a:gd name="connsiteX11" fmla="*/ 6338 w 10003"/>
              <a:gd name="connsiteY11" fmla="*/ 1852 h 10000"/>
              <a:gd name="connsiteX12" fmla="*/ 6057 w 10003"/>
              <a:gd name="connsiteY12" fmla="*/ 3053 h 10000"/>
              <a:gd name="connsiteX13" fmla="*/ 6057 w 10003"/>
              <a:gd name="connsiteY13" fmla="*/ 4504 h 10000"/>
              <a:gd name="connsiteX14" fmla="*/ 5583 w 10003"/>
              <a:gd name="connsiteY14" fmla="*/ 2853 h 10000"/>
              <a:gd name="connsiteX15" fmla="*/ 5146 w 10003"/>
              <a:gd name="connsiteY15" fmla="*/ 7761 h 10000"/>
              <a:gd name="connsiteX16" fmla="*/ 5146 w 10003"/>
              <a:gd name="connsiteY16" fmla="*/ 2853 h 10000"/>
              <a:gd name="connsiteX17" fmla="*/ 4989 w 10003"/>
              <a:gd name="connsiteY17" fmla="*/ 2853 h 10000"/>
              <a:gd name="connsiteX18" fmla="*/ 4989 w 10003"/>
              <a:gd name="connsiteY18" fmla="*/ 1254 h 10000"/>
              <a:gd name="connsiteX19" fmla="*/ 4707 w 10003"/>
              <a:gd name="connsiteY19" fmla="*/ 1254 h 10000"/>
              <a:gd name="connsiteX20" fmla="*/ 4707 w 10003"/>
              <a:gd name="connsiteY20" fmla="*/ 5656 h 10000"/>
              <a:gd name="connsiteX21" fmla="*/ 4231 w 10003"/>
              <a:gd name="connsiteY21" fmla="*/ 1802 h 10000"/>
              <a:gd name="connsiteX22" fmla="*/ 3795 w 10003"/>
              <a:gd name="connsiteY22" fmla="*/ 5656 h 10000"/>
              <a:gd name="connsiteX23" fmla="*/ 3795 w 10003"/>
              <a:gd name="connsiteY23" fmla="*/ 752 h 10000"/>
              <a:gd name="connsiteX24" fmla="*/ 3635 w 10003"/>
              <a:gd name="connsiteY24" fmla="*/ 752 h 10000"/>
              <a:gd name="connsiteX25" fmla="*/ 3635 w 10003"/>
              <a:gd name="connsiteY25" fmla="*/ 0 h 10000"/>
              <a:gd name="connsiteX26" fmla="*/ 3357 w 10003"/>
              <a:gd name="connsiteY26" fmla="*/ 0 h 10000"/>
              <a:gd name="connsiteX27" fmla="*/ 3357 w 10003"/>
              <a:gd name="connsiteY27" fmla="*/ 4504 h 10000"/>
              <a:gd name="connsiteX28" fmla="*/ 2881 w 10003"/>
              <a:gd name="connsiteY28" fmla="*/ 1802 h 10000"/>
              <a:gd name="connsiteX29" fmla="*/ 2649 w 10003"/>
              <a:gd name="connsiteY29" fmla="*/ 3205 h 10000"/>
              <a:gd name="connsiteX30" fmla="*/ 2436 w 10003"/>
              <a:gd name="connsiteY30" fmla="*/ 2904 h 10000"/>
              <a:gd name="connsiteX31" fmla="*/ 2150 w 10003"/>
              <a:gd name="connsiteY31" fmla="*/ 4504 h 10000"/>
              <a:gd name="connsiteX32" fmla="*/ 1 w 10003"/>
              <a:gd name="connsiteY32" fmla="*/ 4506 h 10000"/>
              <a:gd name="connsiteX33" fmla="*/ 1 w 10003"/>
              <a:gd name="connsiteY33" fmla="*/ 10000 h 10000"/>
              <a:gd name="connsiteX34" fmla="*/ 10003 w 10003"/>
              <a:gd name="connsiteY34" fmla="*/ 999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003" h="10000">
                <a:moveTo>
                  <a:pt x="10003" y="9993"/>
                </a:moveTo>
                <a:cubicBezTo>
                  <a:pt x="10003" y="7248"/>
                  <a:pt x="10000" y="9551"/>
                  <a:pt x="10003" y="4504"/>
                </a:cubicBezTo>
                <a:lnTo>
                  <a:pt x="7844" y="4504"/>
                </a:lnTo>
                <a:lnTo>
                  <a:pt x="7844" y="2501"/>
                </a:lnTo>
                <a:lnTo>
                  <a:pt x="7687" y="2501"/>
                </a:lnTo>
                <a:lnTo>
                  <a:pt x="7687" y="1802"/>
                </a:lnTo>
                <a:lnTo>
                  <a:pt x="7408" y="1802"/>
                </a:lnTo>
                <a:lnTo>
                  <a:pt x="7408" y="4303"/>
                </a:lnTo>
                <a:cubicBezTo>
                  <a:pt x="7269" y="3720"/>
                  <a:pt x="7133" y="3136"/>
                  <a:pt x="6995" y="2554"/>
                </a:cubicBezTo>
                <a:cubicBezTo>
                  <a:pt x="6858" y="3117"/>
                  <a:pt x="6724" y="3689"/>
                  <a:pt x="6587" y="4254"/>
                </a:cubicBezTo>
                <a:cubicBezTo>
                  <a:pt x="6588" y="3857"/>
                  <a:pt x="6590" y="3454"/>
                  <a:pt x="6593" y="3053"/>
                </a:cubicBezTo>
                <a:cubicBezTo>
                  <a:pt x="6509" y="2651"/>
                  <a:pt x="6423" y="2252"/>
                  <a:pt x="6338" y="1852"/>
                </a:cubicBezTo>
                <a:cubicBezTo>
                  <a:pt x="6244" y="2250"/>
                  <a:pt x="6151" y="2651"/>
                  <a:pt x="6057" y="3053"/>
                </a:cubicBezTo>
                <a:lnTo>
                  <a:pt x="6057" y="4504"/>
                </a:lnTo>
                <a:lnTo>
                  <a:pt x="5583" y="2853"/>
                </a:lnTo>
                <a:cubicBezTo>
                  <a:pt x="5438" y="4488"/>
                  <a:pt x="5291" y="6125"/>
                  <a:pt x="5146" y="7761"/>
                </a:cubicBezTo>
                <a:lnTo>
                  <a:pt x="5146" y="2853"/>
                </a:lnTo>
                <a:lnTo>
                  <a:pt x="4989" y="2853"/>
                </a:lnTo>
                <a:lnTo>
                  <a:pt x="4989" y="1254"/>
                </a:lnTo>
                <a:lnTo>
                  <a:pt x="4707" y="1254"/>
                </a:lnTo>
                <a:lnTo>
                  <a:pt x="4707" y="5656"/>
                </a:lnTo>
                <a:cubicBezTo>
                  <a:pt x="4550" y="4367"/>
                  <a:pt x="4392" y="3084"/>
                  <a:pt x="4231" y="1802"/>
                </a:cubicBezTo>
                <a:cubicBezTo>
                  <a:pt x="4086" y="3086"/>
                  <a:pt x="3940" y="4371"/>
                  <a:pt x="3795" y="5656"/>
                </a:cubicBezTo>
                <a:lnTo>
                  <a:pt x="3795" y="752"/>
                </a:lnTo>
                <a:lnTo>
                  <a:pt x="3635" y="752"/>
                </a:lnTo>
                <a:lnTo>
                  <a:pt x="3635" y="0"/>
                </a:lnTo>
                <a:lnTo>
                  <a:pt x="3357" y="0"/>
                </a:lnTo>
                <a:lnTo>
                  <a:pt x="3357" y="4504"/>
                </a:lnTo>
                <a:cubicBezTo>
                  <a:pt x="3198" y="3604"/>
                  <a:pt x="3040" y="2702"/>
                  <a:pt x="2881" y="1802"/>
                </a:cubicBezTo>
                <a:cubicBezTo>
                  <a:pt x="2804" y="2267"/>
                  <a:pt x="2728" y="2735"/>
                  <a:pt x="2649" y="3205"/>
                </a:cubicBezTo>
                <a:lnTo>
                  <a:pt x="2436" y="2904"/>
                </a:lnTo>
                <a:cubicBezTo>
                  <a:pt x="2340" y="3436"/>
                  <a:pt x="2243" y="3970"/>
                  <a:pt x="2150" y="4504"/>
                </a:cubicBezTo>
                <a:lnTo>
                  <a:pt x="1" y="4506"/>
                </a:lnTo>
                <a:cubicBezTo>
                  <a:pt x="-2" y="7252"/>
                  <a:pt x="0" y="7253"/>
                  <a:pt x="1" y="10000"/>
                </a:cubicBezTo>
                <a:lnTo>
                  <a:pt x="10003" y="99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sv-SE" dirty="0"/>
              <a:t> 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B1031214-745C-4E4F-A0F3-B09C445C28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30875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1" name="Platshållare för text 1">
            <a:extLst>
              <a:ext uri="{FF2B5EF4-FFF2-40B4-BE49-F238E27FC236}">
                <a16:creationId xmlns:a16="http://schemas.microsoft.com/office/drawing/2014/main" id="{4C16EC55-EF0E-4401-A059-8DAEA4195B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0388" y="1439863"/>
            <a:ext cx="4891087" cy="329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CBC38522-2BDD-4CCB-B2AB-20D0FD6E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grpSp>
        <p:nvGrpSpPr>
          <p:cNvPr id="12" name="Kommunlogotyp">
            <a:extLst>
              <a:ext uri="{FF2B5EF4-FFF2-40B4-BE49-F238E27FC236}">
                <a16:creationId xmlns:a16="http://schemas.microsoft.com/office/drawing/2014/main" id="{C789A22D-F710-40CE-9278-632863D3CD9E}"/>
              </a:ext>
            </a:extLst>
          </p:cNvPr>
          <p:cNvGrpSpPr/>
          <p:nvPr userDrawn="1"/>
        </p:nvGrpSpPr>
        <p:grpSpPr>
          <a:xfrm>
            <a:off x="10980549" y="-1"/>
            <a:ext cx="852408" cy="124969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Platta">
              <a:extLst>
                <a:ext uri="{FF2B5EF4-FFF2-40B4-BE49-F238E27FC236}">
                  <a16:creationId xmlns:a16="http://schemas.microsoft.com/office/drawing/2014/main" id="{A87FDC15-3AAD-4B13-ADD9-8DF89A8E8769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pic>
          <p:nvPicPr>
            <p:cNvPr id="17" name="Kommunvapen">
              <a:extLst>
                <a:ext uri="{FF2B5EF4-FFF2-40B4-BE49-F238E27FC236}">
                  <a16:creationId xmlns:a16="http://schemas.microsoft.com/office/drawing/2014/main" id="{80559DCE-258A-4907-B476-5CE406438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5193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9" name="Platshållare för bild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Platshållare för text">
            <a:extLst>
              <a:ext uri="{FF2B5EF4-FFF2-40B4-BE49-F238E27FC236}">
                <a16:creationId xmlns:a16="http://schemas.microsoft.com/office/drawing/2014/main" id="{9E5CBB14-5E5B-4CEF-A1F7-47026C8474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0714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a – pulsen +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lsen">
            <a:extLst>
              <a:ext uri="{FF2B5EF4-FFF2-40B4-BE49-F238E27FC236}">
                <a16:creationId xmlns:a16="http://schemas.microsoft.com/office/drawing/2014/main" id="{FF0A8686-5468-49F4-B9BC-7FC064506C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67755"/>
            <a:ext cx="6762578" cy="858758"/>
          </a:xfrm>
          <a:custGeom>
            <a:avLst/>
            <a:gdLst>
              <a:gd name="T0" fmla="*/ 13229 w 25800"/>
              <a:gd name="T1" fmla="*/ 1226 h 3275"/>
              <a:gd name="T2" fmla="*/ 12836 w 25800"/>
              <a:gd name="T3" fmla="*/ 591 h 3275"/>
              <a:gd name="T4" fmla="*/ 12210 w 25800"/>
              <a:gd name="T5" fmla="*/ 2416 h 3275"/>
              <a:gd name="T6" fmla="*/ 9740 w 25800"/>
              <a:gd name="T7" fmla="*/ 2425 h 3275"/>
              <a:gd name="T8" fmla="*/ 9337 w 25800"/>
              <a:gd name="T9" fmla="*/ 386 h 3275"/>
              <a:gd name="T10" fmla="*/ 8720 w 25800"/>
              <a:gd name="T11" fmla="*/ 103 h 3275"/>
              <a:gd name="T12" fmla="*/ 7442 w 25800"/>
              <a:gd name="T13" fmla="*/ 814 h 3275"/>
              <a:gd name="T14" fmla="*/ 6285 w 25800"/>
              <a:gd name="T15" fmla="*/ 1235 h 3275"/>
              <a:gd name="T16" fmla="*/ 0 w 25800"/>
              <a:gd name="T17" fmla="*/ 1851 h 3275"/>
              <a:gd name="T18" fmla="*/ 5522 w 25800"/>
              <a:gd name="T19" fmla="*/ 1748 h 3275"/>
              <a:gd name="T20" fmla="*/ 6816 w 25800"/>
              <a:gd name="T21" fmla="*/ 1252 h 3275"/>
              <a:gd name="T22" fmla="*/ 8617 w 25800"/>
              <a:gd name="T23" fmla="*/ 1688 h 3275"/>
              <a:gd name="T24" fmla="*/ 9449 w 25800"/>
              <a:gd name="T25" fmla="*/ 0 h 3275"/>
              <a:gd name="T26" fmla="*/ 9843 w 25800"/>
              <a:gd name="T27" fmla="*/ 283 h 3275"/>
              <a:gd name="T28" fmla="*/ 10932 w 25800"/>
              <a:gd name="T29" fmla="*/ 660 h 3275"/>
              <a:gd name="T30" fmla="*/ 12107 w 25800"/>
              <a:gd name="T31" fmla="*/ 489 h 3275"/>
              <a:gd name="T32" fmla="*/ 12938 w 25800"/>
              <a:gd name="T33" fmla="*/ 1114 h 3275"/>
              <a:gd name="T34" fmla="*/ 13332 w 25800"/>
              <a:gd name="T35" fmla="*/ 2888 h 3275"/>
              <a:gd name="T36" fmla="*/ 15595 w 25800"/>
              <a:gd name="T37" fmla="*/ 1714 h 3275"/>
              <a:gd name="T38" fmla="*/ 16384 w 25800"/>
              <a:gd name="T39" fmla="*/ 712 h 3275"/>
              <a:gd name="T40" fmla="*/ 17079 w 25800"/>
              <a:gd name="T41" fmla="*/ 1612 h 3275"/>
              <a:gd name="T42" fmla="*/ 19094 w 25800"/>
              <a:gd name="T43" fmla="*/ 1629 h 3275"/>
              <a:gd name="T44" fmla="*/ 19925 w 25800"/>
              <a:gd name="T45" fmla="*/ 694 h 3275"/>
              <a:gd name="T46" fmla="*/ 20320 w 25800"/>
              <a:gd name="T47" fmla="*/ 977 h 3275"/>
              <a:gd name="T48" fmla="*/ 25799 w 25800"/>
              <a:gd name="T49" fmla="*/ 1748 h 3275"/>
              <a:gd name="T50" fmla="*/ 20217 w 25800"/>
              <a:gd name="T51" fmla="*/ 1851 h 3275"/>
              <a:gd name="T52" fmla="*/ 19822 w 25800"/>
              <a:gd name="T53" fmla="*/ 1080 h 3275"/>
              <a:gd name="T54" fmla="*/ 19197 w 25800"/>
              <a:gd name="T55" fmla="*/ 797 h 3275"/>
              <a:gd name="T56" fmla="*/ 18065 w 25800"/>
              <a:gd name="T57" fmla="*/ 1106 h 3275"/>
              <a:gd name="T58" fmla="*/ 16985 w 25800"/>
              <a:gd name="T59" fmla="*/ 1269 h 3275"/>
              <a:gd name="T60" fmla="*/ 15707 w 25800"/>
              <a:gd name="T61" fmla="*/ 1269 h 3275"/>
              <a:gd name="T62" fmla="*/ 14447 w 25800"/>
              <a:gd name="T63" fmla="*/ 1243 h 3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00" h="3275">
                <a:moveTo>
                  <a:pt x="13229" y="3274"/>
                </a:moveTo>
                <a:lnTo>
                  <a:pt x="13229" y="1226"/>
                </a:lnTo>
                <a:lnTo>
                  <a:pt x="12836" y="1226"/>
                </a:lnTo>
                <a:lnTo>
                  <a:pt x="12836" y="591"/>
                </a:lnTo>
                <a:lnTo>
                  <a:pt x="12210" y="591"/>
                </a:lnTo>
                <a:lnTo>
                  <a:pt x="12210" y="2416"/>
                </a:lnTo>
                <a:lnTo>
                  <a:pt x="10932" y="832"/>
                </a:lnTo>
                <a:lnTo>
                  <a:pt x="9740" y="2425"/>
                </a:lnTo>
                <a:lnTo>
                  <a:pt x="9740" y="386"/>
                </a:lnTo>
                <a:lnTo>
                  <a:pt x="9337" y="386"/>
                </a:lnTo>
                <a:lnTo>
                  <a:pt x="9337" y="103"/>
                </a:lnTo>
                <a:lnTo>
                  <a:pt x="8720" y="103"/>
                </a:lnTo>
                <a:lnTo>
                  <a:pt x="8720" y="1911"/>
                </a:lnTo>
                <a:lnTo>
                  <a:pt x="7442" y="814"/>
                </a:lnTo>
                <a:lnTo>
                  <a:pt x="6842" y="1363"/>
                </a:lnTo>
                <a:lnTo>
                  <a:pt x="6285" y="1235"/>
                </a:lnTo>
                <a:lnTo>
                  <a:pt x="5556" y="1851"/>
                </a:lnTo>
                <a:lnTo>
                  <a:pt x="0" y="1851"/>
                </a:lnTo>
                <a:lnTo>
                  <a:pt x="0" y="1748"/>
                </a:lnTo>
                <a:lnTo>
                  <a:pt x="5522" y="1748"/>
                </a:lnTo>
                <a:lnTo>
                  <a:pt x="6259" y="1123"/>
                </a:lnTo>
                <a:lnTo>
                  <a:pt x="6816" y="1252"/>
                </a:lnTo>
                <a:lnTo>
                  <a:pt x="7434" y="677"/>
                </a:lnTo>
                <a:lnTo>
                  <a:pt x="8617" y="1688"/>
                </a:lnTo>
                <a:lnTo>
                  <a:pt x="8617" y="0"/>
                </a:lnTo>
                <a:lnTo>
                  <a:pt x="9449" y="0"/>
                </a:lnTo>
                <a:lnTo>
                  <a:pt x="9449" y="283"/>
                </a:lnTo>
                <a:lnTo>
                  <a:pt x="9843" y="283"/>
                </a:lnTo>
                <a:lnTo>
                  <a:pt x="9843" y="2108"/>
                </a:lnTo>
                <a:lnTo>
                  <a:pt x="10932" y="660"/>
                </a:lnTo>
                <a:lnTo>
                  <a:pt x="12107" y="2117"/>
                </a:lnTo>
                <a:lnTo>
                  <a:pt x="12107" y="489"/>
                </a:lnTo>
                <a:lnTo>
                  <a:pt x="12938" y="489"/>
                </a:lnTo>
                <a:lnTo>
                  <a:pt x="12938" y="1114"/>
                </a:lnTo>
                <a:lnTo>
                  <a:pt x="13332" y="1114"/>
                </a:lnTo>
                <a:lnTo>
                  <a:pt x="13332" y="2888"/>
                </a:lnTo>
                <a:lnTo>
                  <a:pt x="14404" y="1097"/>
                </a:lnTo>
                <a:lnTo>
                  <a:pt x="15595" y="1714"/>
                </a:lnTo>
                <a:lnTo>
                  <a:pt x="15595" y="1209"/>
                </a:lnTo>
                <a:lnTo>
                  <a:pt x="16384" y="712"/>
                </a:lnTo>
                <a:lnTo>
                  <a:pt x="17087" y="1209"/>
                </a:lnTo>
                <a:lnTo>
                  <a:pt x="17079" y="1612"/>
                </a:lnTo>
                <a:lnTo>
                  <a:pt x="18065" y="986"/>
                </a:lnTo>
                <a:lnTo>
                  <a:pt x="19094" y="1629"/>
                </a:lnTo>
                <a:lnTo>
                  <a:pt x="19094" y="694"/>
                </a:lnTo>
                <a:lnTo>
                  <a:pt x="19925" y="694"/>
                </a:lnTo>
                <a:lnTo>
                  <a:pt x="19925" y="977"/>
                </a:lnTo>
                <a:lnTo>
                  <a:pt x="20320" y="977"/>
                </a:lnTo>
                <a:lnTo>
                  <a:pt x="20320" y="1748"/>
                </a:lnTo>
                <a:lnTo>
                  <a:pt x="25799" y="1748"/>
                </a:lnTo>
                <a:lnTo>
                  <a:pt x="25799" y="1851"/>
                </a:lnTo>
                <a:lnTo>
                  <a:pt x="20217" y="1851"/>
                </a:lnTo>
                <a:lnTo>
                  <a:pt x="20217" y="1080"/>
                </a:lnTo>
                <a:lnTo>
                  <a:pt x="19822" y="1080"/>
                </a:lnTo>
                <a:lnTo>
                  <a:pt x="19822" y="797"/>
                </a:lnTo>
                <a:lnTo>
                  <a:pt x="19197" y="797"/>
                </a:lnTo>
                <a:lnTo>
                  <a:pt x="19197" y="1816"/>
                </a:lnTo>
                <a:lnTo>
                  <a:pt x="18065" y="1106"/>
                </a:lnTo>
                <a:lnTo>
                  <a:pt x="16967" y="1808"/>
                </a:lnTo>
                <a:lnTo>
                  <a:pt x="16985" y="1269"/>
                </a:lnTo>
                <a:lnTo>
                  <a:pt x="16376" y="840"/>
                </a:lnTo>
                <a:lnTo>
                  <a:pt x="15707" y="1269"/>
                </a:lnTo>
                <a:lnTo>
                  <a:pt x="15707" y="1885"/>
                </a:lnTo>
                <a:lnTo>
                  <a:pt x="14447" y="1243"/>
                </a:lnTo>
                <a:lnTo>
                  <a:pt x="13229" y="32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sv-SE">
              <a:solidFill>
                <a:srgbClr val="3C3C3C"/>
              </a:solidFill>
            </a:endParaRPr>
          </a:p>
        </p:txBody>
      </p:sp>
      <p:sp>
        <p:nvSpPr>
          <p:cNvPr id="7" name="Platshållare för bild 2">
            <a:extLst>
              <a:ext uri="{FF2B5EF4-FFF2-40B4-BE49-F238E27FC236}">
                <a16:creationId xmlns:a16="http://schemas.microsoft.com/office/drawing/2014/main" id="{48E8B031-4C46-4143-B543-5C0A2B1429E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62578" y="3568968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57082647-46C7-473F-9F90-88E29554BD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62578" y="0"/>
            <a:ext cx="5429422" cy="328903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8" name="Platshållare för text">
            <a:extLst>
              <a:ext uri="{FF2B5EF4-FFF2-40B4-BE49-F238E27FC236}">
                <a16:creationId xmlns:a16="http://schemas.microsoft.com/office/drawing/2014/main" id="{BC30DCCB-B8D5-42AA-A265-1BEC9CEAB3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9871" y="2017713"/>
            <a:ext cx="5922769" cy="3517900"/>
          </a:xfrm>
        </p:spPr>
        <p:txBody>
          <a:bodyPr/>
          <a:lstStyle/>
          <a:p>
            <a:pPr lvl="0"/>
            <a:r>
              <a:rPr lang="sv-SE" dirty="0"/>
              <a:t>Skriv text här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7745D65-FA5C-488A-8BB6-12D7767C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506547"/>
            <a:ext cx="5922769" cy="1146076"/>
          </a:xfrm>
        </p:spPr>
        <p:txBody>
          <a:bodyPr anchor="b" anchorCtr="0"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29611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theme" Target="../theme/theme13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71.xml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70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50C9B520-7E3C-468F-8715-1989F71928C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6" name="Orange 3">
              <a:extLst>
                <a:ext uri="{FF2B5EF4-FFF2-40B4-BE49-F238E27FC236}">
                  <a16:creationId xmlns:a16="http://schemas.microsoft.com/office/drawing/2014/main" id="{D8908877-85D1-438F-B19D-402EB2BAC79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Orange 2">
              <a:extLst>
                <a:ext uri="{FF2B5EF4-FFF2-40B4-BE49-F238E27FC236}">
                  <a16:creationId xmlns:a16="http://schemas.microsoft.com/office/drawing/2014/main" id="{687DBAA9-73ED-4B0B-A700-44445D6B846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Orange 1">
              <a:extLst>
                <a:ext uri="{FF2B5EF4-FFF2-40B4-BE49-F238E27FC236}">
                  <a16:creationId xmlns:a16="http://schemas.microsoft.com/office/drawing/2014/main" id="{E040F8B1-2D01-4CF0-8D6D-7505D004123F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3">
              <a:extLst>
                <a:ext uri="{FF2B5EF4-FFF2-40B4-BE49-F238E27FC236}">
                  <a16:creationId xmlns:a16="http://schemas.microsoft.com/office/drawing/2014/main" id="{329AF907-BB86-4F66-A1A2-AF3F357DF977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0" name="Grön 2">
              <a:extLst>
                <a:ext uri="{FF2B5EF4-FFF2-40B4-BE49-F238E27FC236}">
                  <a16:creationId xmlns:a16="http://schemas.microsoft.com/office/drawing/2014/main" id="{00DD3DC9-C33B-4E39-8D1D-1FFEDC7CFB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Grön 1">
              <a:extLst>
                <a:ext uri="{FF2B5EF4-FFF2-40B4-BE49-F238E27FC236}">
                  <a16:creationId xmlns:a16="http://schemas.microsoft.com/office/drawing/2014/main" id="{18482501-D46D-4A4E-937E-A90B1714B55F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3">
              <a:extLst>
                <a:ext uri="{FF2B5EF4-FFF2-40B4-BE49-F238E27FC236}">
                  <a16:creationId xmlns:a16="http://schemas.microsoft.com/office/drawing/2014/main" id="{890907D8-609D-4B2D-944F-7767726D84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Turkos 2">
              <a:extLst>
                <a:ext uri="{FF2B5EF4-FFF2-40B4-BE49-F238E27FC236}">
                  <a16:creationId xmlns:a16="http://schemas.microsoft.com/office/drawing/2014/main" id="{1E595685-D852-4FA3-8EB8-EA2429DBE201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4" name="Turkos 1">
              <a:extLst>
                <a:ext uri="{FF2B5EF4-FFF2-40B4-BE49-F238E27FC236}">
                  <a16:creationId xmlns:a16="http://schemas.microsoft.com/office/drawing/2014/main" id="{6A63A728-8366-409B-8DB5-A9547B07B454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3">
              <a:extLst>
                <a:ext uri="{FF2B5EF4-FFF2-40B4-BE49-F238E27FC236}">
                  <a16:creationId xmlns:a16="http://schemas.microsoft.com/office/drawing/2014/main" id="{7442721D-0EDC-47DE-B89C-B9A850542526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Blå 2">
              <a:extLst>
                <a:ext uri="{FF2B5EF4-FFF2-40B4-BE49-F238E27FC236}">
                  <a16:creationId xmlns:a16="http://schemas.microsoft.com/office/drawing/2014/main" id="{4BCD8E5A-F7CE-4620-936E-5FF2B8B4093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Blå 1">
              <a:extLst>
                <a:ext uri="{FF2B5EF4-FFF2-40B4-BE49-F238E27FC236}">
                  <a16:creationId xmlns:a16="http://schemas.microsoft.com/office/drawing/2014/main" id="{1E8124F3-244D-44DA-B1B1-A8F7FE8B769D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3">
              <a:extLst>
                <a:ext uri="{FF2B5EF4-FFF2-40B4-BE49-F238E27FC236}">
                  <a16:creationId xmlns:a16="http://schemas.microsoft.com/office/drawing/2014/main" id="{FB330CEB-2276-4C8A-89F6-7CAB288255F7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9" name="Grå 2">
              <a:extLst>
                <a:ext uri="{FF2B5EF4-FFF2-40B4-BE49-F238E27FC236}">
                  <a16:creationId xmlns:a16="http://schemas.microsoft.com/office/drawing/2014/main" id="{7C3A10D8-0A1B-4E68-A75F-E4A1EE86123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0" name="Grå 1">
              <a:extLst>
                <a:ext uri="{FF2B5EF4-FFF2-40B4-BE49-F238E27FC236}">
                  <a16:creationId xmlns:a16="http://schemas.microsoft.com/office/drawing/2014/main" id="{334775EE-C186-404A-A08A-924A096AFCC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4" name="Profilgul">
              <a:extLst>
                <a:ext uri="{FF2B5EF4-FFF2-40B4-BE49-F238E27FC236}">
                  <a16:creationId xmlns:a16="http://schemas.microsoft.com/office/drawing/2014/main" id="{67DFE9F3-8688-4AC3-8F65-16046C153AE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Profilblå">
              <a:extLst>
                <a:ext uri="{FF2B5EF4-FFF2-40B4-BE49-F238E27FC236}">
                  <a16:creationId xmlns:a16="http://schemas.microsoft.com/office/drawing/2014/main" id="{BEF6C90F-EBD6-4D09-9F4D-E6E190373F1E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2862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378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710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41" r:id="rId2"/>
    <p:sldLayoutId id="2147483773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812" r:id="rId9"/>
    <p:sldLayoutId id="2147483775" r:id="rId10"/>
    <p:sldLayoutId id="2147483758" r:id="rId11"/>
    <p:sldLayoutId id="2147483749" r:id="rId12"/>
    <p:sldLayoutId id="214748375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BE30947-E94E-4BA5-A0A7-4A6B9BBAD73A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67DF2EBE-613D-412F-8353-433939EADC2E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9C9035A9-CAE8-4392-B37B-4891AC17FAAD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BDA05213-2490-43C2-8C27-D3D828CCC46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BC51FDC6-7A04-4DEC-9BA8-3AE6B525B64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CC82939F-33F6-4762-971F-F9CAD6FE402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5B92552-9163-457A-9BE4-98450140E675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9CB6711-F8C8-4E69-8979-0EB743E995F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E8955DF-7164-434B-8E56-2CD35B6F80DE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9E9859A9-0716-421B-BD82-CD3DA5C6AA2B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6453CBE1-B2C7-46B0-8E87-0EC9A2EC78B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C36C3E-FE30-4434-9F5C-CADB4E238988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A09A3053-0863-42C8-A295-77F1706999E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B1C109-C22F-4B57-8AC3-CF483975C2E2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331D2D2-8AAD-4CFA-945B-114AA4B2124C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4920F1B5-13C6-46AE-9F9B-42FFDC3852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1D2859A-6F82-4263-9541-1C5A7252CF9E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F4A4999B-BF32-462C-AA08-B6F4B750E34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788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Färgklickar">
            <a:extLst>
              <a:ext uri="{FF2B5EF4-FFF2-40B4-BE49-F238E27FC236}">
                <a16:creationId xmlns:a16="http://schemas.microsoft.com/office/drawing/2014/main" id="{A874096E-6623-4885-950D-86F13BDC305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24" name="Orange 3">
              <a:extLst>
                <a:ext uri="{FF2B5EF4-FFF2-40B4-BE49-F238E27FC236}">
                  <a16:creationId xmlns:a16="http://schemas.microsoft.com/office/drawing/2014/main" id="{6D860D8C-F749-4210-969A-56B74C2B0FE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5" name="Orange 2">
              <a:extLst>
                <a:ext uri="{FF2B5EF4-FFF2-40B4-BE49-F238E27FC236}">
                  <a16:creationId xmlns:a16="http://schemas.microsoft.com/office/drawing/2014/main" id="{03289728-1CAE-43EE-A213-EF29F9DC494B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6" name="Orange 1">
              <a:extLst>
                <a:ext uri="{FF2B5EF4-FFF2-40B4-BE49-F238E27FC236}">
                  <a16:creationId xmlns:a16="http://schemas.microsoft.com/office/drawing/2014/main" id="{E7974F97-B34B-4C0D-8683-C8C24DD3BECB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7" name="Grön 3">
              <a:extLst>
                <a:ext uri="{FF2B5EF4-FFF2-40B4-BE49-F238E27FC236}">
                  <a16:creationId xmlns:a16="http://schemas.microsoft.com/office/drawing/2014/main" id="{B070EA3F-E815-47F2-A61B-5C2B5D3F2473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8" name="Grön 2">
              <a:extLst>
                <a:ext uri="{FF2B5EF4-FFF2-40B4-BE49-F238E27FC236}">
                  <a16:creationId xmlns:a16="http://schemas.microsoft.com/office/drawing/2014/main" id="{309075C5-9975-445F-9843-1FFF1FA977D0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29" name="Grön 1">
              <a:extLst>
                <a:ext uri="{FF2B5EF4-FFF2-40B4-BE49-F238E27FC236}">
                  <a16:creationId xmlns:a16="http://schemas.microsoft.com/office/drawing/2014/main" id="{CCFDC078-89A9-40E1-85BD-C351A022CDD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0" name="Turkos 3">
              <a:extLst>
                <a:ext uri="{FF2B5EF4-FFF2-40B4-BE49-F238E27FC236}">
                  <a16:creationId xmlns:a16="http://schemas.microsoft.com/office/drawing/2014/main" id="{385C0A1A-8233-4A3D-8FD5-A6D32B9AF840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1" name="Turkos 2">
              <a:extLst>
                <a:ext uri="{FF2B5EF4-FFF2-40B4-BE49-F238E27FC236}">
                  <a16:creationId xmlns:a16="http://schemas.microsoft.com/office/drawing/2014/main" id="{F3017F8D-B0C3-4284-BAE4-99DDCE7C473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32" name="Turkos 1">
              <a:extLst>
                <a:ext uri="{FF2B5EF4-FFF2-40B4-BE49-F238E27FC236}">
                  <a16:creationId xmlns:a16="http://schemas.microsoft.com/office/drawing/2014/main" id="{A78EA415-4B0C-4B64-A8CC-3C61D9EDC82E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3" name="Blå 3">
              <a:extLst>
                <a:ext uri="{FF2B5EF4-FFF2-40B4-BE49-F238E27FC236}">
                  <a16:creationId xmlns:a16="http://schemas.microsoft.com/office/drawing/2014/main" id="{5DF630EA-1B89-4E39-9487-9BF8AAFDD0DF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4" name="Blå 2">
              <a:extLst>
                <a:ext uri="{FF2B5EF4-FFF2-40B4-BE49-F238E27FC236}">
                  <a16:creationId xmlns:a16="http://schemas.microsoft.com/office/drawing/2014/main" id="{BABFF9F7-D3E2-47A9-B11A-65243B4AD4E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5" name="Blå 1">
              <a:extLst>
                <a:ext uri="{FF2B5EF4-FFF2-40B4-BE49-F238E27FC236}">
                  <a16:creationId xmlns:a16="http://schemas.microsoft.com/office/drawing/2014/main" id="{35507D64-1ECC-4B88-B949-384B7CAAA40C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6" name="Grå 3">
              <a:extLst>
                <a:ext uri="{FF2B5EF4-FFF2-40B4-BE49-F238E27FC236}">
                  <a16:creationId xmlns:a16="http://schemas.microsoft.com/office/drawing/2014/main" id="{36A16F97-1BFC-4D2B-A951-7596966A67D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7" name="Grå 2">
              <a:extLst>
                <a:ext uri="{FF2B5EF4-FFF2-40B4-BE49-F238E27FC236}">
                  <a16:creationId xmlns:a16="http://schemas.microsoft.com/office/drawing/2014/main" id="{E593E0C9-64DA-4D9B-98B1-97AA3018AC35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38" name="Grå 1">
              <a:extLst>
                <a:ext uri="{FF2B5EF4-FFF2-40B4-BE49-F238E27FC236}">
                  <a16:creationId xmlns:a16="http://schemas.microsoft.com/office/drawing/2014/main" id="{0E626CC1-4164-40A1-B24C-26757627016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Profilgul">
              <a:extLst>
                <a:ext uri="{FF2B5EF4-FFF2-40B4-BE49-F238E27FC236}">
                  <a16:creationId xmlns:a16="http://schemas.microsoft.com/office/drawing/2014/main" id="{3D0033EE-2562-471F-A78E-359EDA23373B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Profilblå">
              <a:extLst>
                <a:ext uri="{FF2B5EF4-FFF2-40B4-BE49-F238E27FC236}">
                  <a16:creationId xmlns:a16="http://schemas.microsoft.com/office/drawing/2014/main" id="{C9C947C8-F816-4701-97DF-F7E22646E4EA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829" y="2178845"/>
            <a:ext cx="10082809" cy="4198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Platshållare för 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30" y="481015"/>
            <a:ext cx="10082809" cy="13477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3748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 cap="all" baseline="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8656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5212C011-8295-4C22-8B94-15828EF67464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BA0C3F0C-217D-4CE0-8C82-F468BAC0D55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E53A9E2-DEE5-4C44-8729-DEA5494B1EC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39CEB09-0D73-40E1-909B-34EFEA7E734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72F5C684-6C9D-4ECA-9A74-95A9993E2411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43624340-4490-4F5C-897F-6A3CC0A6A3A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B7134CBB-4024-41C0-95B1-9CA023DB5EC2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C537897-10CF-49C2-8E2E-7B58B07830F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D27A387-0320-4B6F-B2BF-ECEC10C78FE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89A31B73-A56A-4614-914E-38538CCB745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58981061-92A3-449E-8D69-A5E15E934554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194A539-1438-49ED-B0C3-615671936506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638A956F-BEC8-4748-A607-4FE653D9D83F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5DDB46E8-DE22-42BA-B4CC-5E737A4E777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0E54151-1F64-435E-A3A0-D68C03A78688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8604CA82-A594-4C67-964F-B75E760C6FBE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B3939910-E761-4731-8CF6-25EE649F3C2A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76F5ABB-7ED7-4046-A8A1-E01890DBE7F3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9093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804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02905A8-6283-4EDD-8B42-3C114C04E599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350C6A69-AADE-4B83-9F2D-C7EF7C98381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B1A6C718-49F8-4FD3-B36D-8F5B285A4BE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92EA5078-7B7B-4B26-8B76-17967DD1529D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FB7EB46B-52D8-4A50-8F90-80E6402F0C3A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9BE874B9-CB72-4C40-98EB-E38AE402194F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93D423-0DBC-4857-9F57-4B6BDBF633CB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EE6796D2-BB1A-465A-A0AF-B51F8B791F0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C2CEF29-54DA-4B02-956F-13CCCFBCAD0D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FAE863B3-51A6-454E-AD9D-2A76C346A1BF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4C5B41AD-9B86-4374-B915-8D45F11517F1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3D1881E-4972-4340-B1B6-4F9B3DE3F15D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0AADDE26-82AA-4155-9B37-9AE7F84A27D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FAA72A7-64D9-45CF-B753-EF3A4489C0E3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E8E3A6A-EB3A-4A0C-98A5-0F4B1C885819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7029692-DE54-435D-8666-2D0E8FBEF339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40E89A98-613F-43ED-B523-1DE111906D7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89AAB989-34F1-476F-A50C-502E0C9DA5C1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58425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765" r:id="rId3"/>
    <p:sldLayoutId id="2147483659" r:id="rId4"/>
    <p:sldLayoutId id="2147483658" r:id="rId5"/>
    <p:sldLayoutId id="2147483661" r:id="rId6"/>
    <p:sldLayoutId id="2147483656" r:id="rId7"/>
    <p:sldLayoutId id="2147483657" r:id="rId8"/>
    <p:sldLayoutId id="2147483805" r:id="rId9"/>
    <p:sldLayoutId id="2147483766" r:id="rId10"/>
    <p:sldLayoutId id="2147483751" r:id="rId11"/>
    <p:sldLayoutId id="2147483662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10D0AAD6-8EF4-417C-B374-160516415EC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92DE1E1-52BF-4795-8B43-51C0A70A72B3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A1A21CBB-563D-4481-BEF7-13C064DDD7D5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49525349-28B2-44FE-AA77-1ACF96878D25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A9BC0D44-39A3-4DF6-9C99-9C4A63CF3F06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20833D6D-D32E-4C4E-96B0-D3A0790AC5A2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4C8E31F1-A0C0-40FA-AC3B-3AA14BB03EE6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A0995AB9-6657-41D0-A738-BB2562B09B8F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CC12A610-ADF0-43D8-B76A-2BA9DED7CE60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396DCD6-4DE8-4A4A-BDEC-9E90842D06E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113E6C38-F5CD-4480-A142-EBD4D85E9705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8B69EEC2-3E4F-4B99-A934-C27581E73BD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76187B08-7245-4520-AD3D-828ED47C8081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A427F433-AA7F-4496-B577-26FDA6B3BD4C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795EF479-DC7F-4762-9739-DBE13F8E4343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D86AA05-3569-4070-8BA8-709036F29838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1796BBA1-11F1-4AA8-90A4-512EE6A79C46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215191-B5F4-4C63-B915-1814D2900432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4373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69" r:id="rId2"/>
    <p:sldLayoutId id="2147483767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806" r:id="rId9"/>
    <p:sldLayoutId id="2147483675" r:id="rId10"/>
    <p:sldLayoutId id="2147483752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0A01B360-4BDE-413C-9DB9-295DC2EA2EF7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7D5E2EBB-75C5-43E4-9510-F18B5C8AA56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1BC061-1253-4BF5-87FD-26F33B35C31E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7DEDC4A2-7A63-49A7-AEA1-8B1991A33DE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E08EC6B2-E567-414C-B055-1B5A3F93F18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A3AE52EC-686D-4883-9B51-613E36186AA7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02D92A5-1939-4C4F-9C0F-055422A7E4C1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6BF93996-1896-48AC-B1DD-DD9B24886B67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E0BB0C4-9D00-4F7F-96DB-CA40D86C0D9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19089FF2-7BE2-4AEE-AE5F-62A846F7F40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8AEF3B6-129C-429A-9B63-B96B9EC4E8DD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6362428-E396-42A5-AF1B-31C859729F2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E3043E-5362-4BBF-8C78-BD569E8CED22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E4526FF8-6AA1-46BF-84B4-D3E4A2BC9EE4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3DC07800-6CFA-4126-8118-E70F669C396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11BC0A26-51F5-463F-A768-8DD909B18165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7DABBFFB-483A-4979-90E4-C060F8CEA8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4CC8657-AEFF-4511-92A0-9B565D86C675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01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68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807" r:id="rId9"/>
    <p:sldLayoutId id="2147483687" r:id="rId10"/>
    <p:sldLayoutId id="2147483753" r:id="rId11"/>
    <p:sldLayoutId id="2147483689" r:id="rId12"/>
    <p:sldLayoutId id="214748369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840EFA07-2F76-4FD5-9BFB-7DC8F748BB1E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E1350377-3E91-4FFF-B2A3-8B9C7684347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655B8321-93E4-4403-A06E-C06F18DE39B9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386D77B8-C91F-4271-9641-E5B6064BEDE1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561A9E8E-689D-445C-BBB7-88A3FB904AC5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78C93D3-EABD-4BCB-840A-A147FFE77BC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A2327AB8-3B1C-48D7-9ACC-1339F0265284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0DBF3D0E-F922-4BC7-8AC2-C915B6F234A3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96F2C60A-FB93-4EE8-8495-7958B0C468F9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D8DA5B93-B184-48B4-8350-847882FC729A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94FEE681-799D-47C0-A2E8-9A5793581E0E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87CEB7B-197E-450A-9E68-4FF9761CEF3C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C70ACB99-0D6B-4F0C-8DB1-73BBDFC17D0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323214D-F6E5-4746-BCC3-D6E517CE13B8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663C1115-A423-4B9F-A6AA-12F9D007F4D0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0B44726-BA57-4EDD-8E2C-A8BFB357174A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A77F8965-E831-4DF4-86FE-A132DBCC47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D422995-3062-48D7-93D1-2660F1F9C08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155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93" r:id="rId2"/>
    <p:sldLayoutId id="2147483769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808" r:id="rId9"/>
    <p:sldLayoutId id="2147483699" r:id="rId10"/>
    <p:sldLayoutId id="2147483754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9B868548-ED65-4BDE-AA66-6AE32AFFCA4C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07D98AA8-ECEB-4334-AFA2-2F0663B95949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D3D11297-E22B-4FA2-9441-C3F4BCB4D9C2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E2BCBBFB-9BE7-4454-9C6C-43F41C416190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86253516-F953-4598-912A-3FC64AAD9A2E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F8CBCC63-8195-449F-80D0-AC0D449F44B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2EE501A9-D1EF-41DD-BAC8-6F200555F983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904EED7F-A3C1-4AEA-96E5-368AAF3C1922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B59A0B7D-62E6-4EBC-A8C0-F640E89B5D18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27CE4CBF-1AE8-4113-A2B2-64F735E12E28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8D8CEEF0-B4C7-43D5-AEAF-C8C5063167E0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2A38EFAA-E429-48F8-BF9E-AA30B5E7D279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88BEE9C5-2D5E-4AC8-A49C-1C7174D94CFE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98E681F4-9409-40D4-9560-81AFE1301F96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70CE6C0-5ECE-4657-A4AB-A3B2D18BB1D1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A42A06F6-4C98-4AB9-8312-E14AA590712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C75D7F3-7E17-450D-8345-843A9DB3A4DD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95E3742F-F119-4A7A-A30B-FA331826E838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8238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05" r:id="rId2"/>
    <p:sldLayoutId id="2147483770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809" r:id="rId9"/>
    <p:sldLayoutId id="2147483711" r:id="rId10"/>
    <p:sldLayoutId id="2147483755" r:id="rId11"/>
    <p:sldLayoutId id="2147483713" r:id="rId12"/>
    <p:sldLayoutId id="214748371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3F72C6C0-78BB-448C-9540-26A8973CDDD8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23DCD607-2531-47C2-A757-7A997D19F132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177BF500-51E8-4EE1-BF1A-345EFB3C1833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80F67348-396B-4C86-8DBE-F0B480F98207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D1AD689F-056A-4203-89F1-4339ED7A09C9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1EE00B95-AE1D-49FC-9001-04CB96A9FEF9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04893BC1-EB28-4755-AE0B-AC861758B68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2611C76-3453-45C0-A430-8121DD0061BA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EFE570DF-6AB9-4CDD-9326-E52FBFDF9D2F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CAC969B3-53C3-4368-BE08-F44D10A617C2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ACFA76A9-0F7C-4608-8D59-20B715958D4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F6757970-3B13-4B7D-A824-E5BF4C52082E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3725B777-20F8-4CBA-AF5A-31CFBAEA9430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75F6AAC4-DA4C-4692-B94E-A8EDCE0EF39B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2C12C599-3E46-425B-ABBA-5240FBC223A2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6601FBD6-0734-4F06-808C-2CE0FD1BE272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9012E114-36FC-4A10-B6BD-82264235D388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C688AF64-4365-4BAE-BB3A-0893BE19CFCF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4859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17" r:id="rId2"/>
    <p:sldLayoutId id="2147483771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810" r:id="rId9"/>
    <p:sldLayoutId id="2147483723" r:id="rId10"/>
    <p:sldLayoutId id="2147483756" r:id="rId11"/>
    <p:sldLayoutId id="2147483725" r:id="rId12"/>
    <p:sldLayoutId id="214748372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Färgklickar">
            <a:extLst>
              <a:ext uri="{FF2B5EF4-FFF2-40B4-BE49-F238E27FC236}">
                <a16:creationId xmlns:a16="http://schemas.microsoft.com/office/drawing/2014/main" id="{DE8221E6-45F0-44D9-93EC-9B766E210BF0}"/>
              </a:ext>
            </a:extLst>
          </p:cNvPr>
          <p:cNvGrpSpPr/>
          <p:nvPr userDrawn="1"/>
        </p:nvGrpSpPr>
        <p:grpSpPr>
          <a:xfrm>
            <a:off x="3078578" y="7053602"/>
            <a:ext cx="6034844" cy="272723"/>
            <a:chOff x="2658301" y="5568175"/>
            <a:chExt cx="6034844" cy="272723"/>
          </a:xfrm>
        </p:grpSpPr>
        <p:sp>
          <p:nvSpPr>
            <p:cNvPr id="41" name="Orange 3">
              <a:extLst>
                <a:ext uri="{FF2B5EF4-FFF2-40B4-BE49-F238E27FC236}">
                  <a16:creationId xmlns:a16="http://schemas.microsoft.com/office/drawing/2014/main" id="{A1E1FE22-F55A-4D2D-BDAD-EFAC7B97DD97}"/>
                </a:ext>
              </a:extLst>
            </p:cNvPr>
            <p:cNvSpPr/>
            <p:nvPr/>
          </p:nvSpPr>
          <p:spPr>
            <a:xfrm>
              <a:off x="8420423" y="5568175"/>
              <a:ext cx="272722" cy="272722"/>
            </a:xfrm>
            <a:prstGeom prst="ellipse">
              <a:avLst/>
            </a:prstGeom>
            <a:solidFill>
              <a:srgbClr val="FFD8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2" name="Orange 2">
              <a:extLst>
                <a:ext uri="{FF2B5EF4-FFF2-40B4-BE49-F238E27FC236}">
                  <a16:creationId xmlns:a16="http://schemas.microsoft.com/office/drawing/2014/main" id="{F68C4D59-7B11-4304-B156-1E2324849BF4}"/>
                </a:ext>
              </a:extLst>
            </p:cNvPr>
            <p:cNvSpPr/>
            <p:nvPr/>
          </p:nvSpPr>
          <p:spPr>
            <a:xfrm>
              <a:off x="8148026" y="5568175"/>
              <a:ext cx="272722" cy="272722"/>
            </a:xfrm>
            <a:prstGeom prst="ellipse">
              <a:avLst/>
            </a:prstGeom>
            <a:solidFill>
              <a:srgbClr val="F7A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3" name="Orange 1">
              <a:extLst>
                <a:ext uri="{FF2B5EF4-FFF2-40B4-BE49-F238E27FC236}">
                  <a16:creationId xmlns:a16="http://schemas.microsoft.com/office/drawing/2014/main" id="{C9CBAFDF-415E-4C01-97AE-5FB4DDC860CA}"/>
                </a:ext>
              </a:extLst>
            </p:cNvPr>
            <p:cNvSpPr/>
            <p:nvPr/>
          </p:nvSpPr>
          <p:spPr>
            <a:xfrm>
              <a:off x="7875629" y="5568175"/>
              <a:ext cx="272722" cy="272722"/>
            </a:xfrm>
            <a:prstGeom prst="ellipse">
              <a:avLst/>
            </a:prstGeom>
            <a:solidFill>
              <a:srgbClr val="C152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4" name="Grön 3">
              <a:extLst>
                <a:ext uri="{FF2B5EF4-FFF2-40B4-BE49-F238E27FC236}">
                  <a16:creationId xmlns:a16="http://schemas.microsoft.com/office/drawing/2014/main" id="{28999940-3507-4014-817F-F4AF36DD13F2}"/>
                </a:ext>
              </a:extLst>
            </p:cNvPr>
            <p:cNvSpPr/>
            <p:nvPr/>
          </p:nvSpPr>
          <p:spPr>
            <a:xfrm>
              <a:off x="7327007" y="5568175"/>
              <a:ext cx="272722" cy="272722"/>
            </a:xfrm>
            <a:prstGeom prst="ellipse">
              <a:avLst/>
            </a:prstGeom>
            <a:solidFill>
              <a:srgbClr val="D0DF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5" name="Grön 2">
              <a:extLst>
                <a:ext uri="{FF2B5EF4-FFF2-40B4-BE49-F238E27FC236}">
                  <a16:creationId xmlns:a16="http://schemas.microsoft.com/office/drawing/2014/main" id="{62BB6122-6C44-422A-BF7E-35D0A0FC8415}"/>
                </a:ext>
              </a:extLst>
            </p:cNvPr>
            <p:cNvSpPr/>
            <p:nvPr/>
          </p:nvSpPr>
          <p:spPr>
            <a:xfrm>
              <a:off x="7053960" y="5568175"/>
              <a:ext cx="272722" cy="272722"/>
            </a:xfrm>
            <a:prstGeom prst="ellipse">
              <a:avLst/>
            </a:prstGeom>
            <a:solidFill>
              <a:srgbClr val="95C1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6" name="Grön 1">
              <a:extLst>
                <a:ext uri="{FF2B5EF4-FFF2-40B4-BE49-F238E27FC236}">
                  <a16:creationId xmlns:a16="http://schemas.microsoft.com/office/drawing/2014/main" id="{7B4CF00A-CF83-456B-88CF-DDB6A59DA1B9}"/>
                </a:ext>
              </a:extLst>
            </p:cNvPr>
            <p:cNvSpPr/>
            <p:nvPr/>
          </p:nvSpPr>
          <p:spPr>
            <a:xfrm>
              <a:off x="6781238" y="5568175"/>
              <a:ext cx="272722" cy="272722"/>
            </a:xfrm>
            <a:prstGeom prst="ellipse">
              <a:avLst/>
            </a:prstGeom>
            <a:solidFill>
              <a:srgbClr val="498B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7" name="Turkos 3">
              <a:extLst>
                <a:ext uri="{FF2B5EF4-FFF2-40B4-BE49-F238E27FC236}">
                  <a16:creationId xmlns:a16="http://schemas.microsoft.com/office/drawing/2014/main" id="{C7535A76-015A-4069-B5BA-A7D6CE0279F1}"/>
                </a:ext>
              </a:extLst>
            </p:cNvPr>
            <p:cNvSpPr/>
            <p:nvPr/>
          </p:nvSpPr>
          <p:spPr>
            <a:xfrm>
              <a:off x="6235794" y="5568175"/>
              <a:ext cx="272722" cy="272722"/>
            </a:xfrm>
            <a:prstGeom prst="ellipse">
              <a:avLst/>
            </a:prstGeom>
            <a:solidFill>
              <a:srgbClr val="85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48" name="Turkos 2">
              <a:extLst>
                <a:ext uri="{FF2B5EF4-FFF2-40B4-BE49-F238E27FC236}">
                  <a16:creationId xmlns:a16="http://schemas.microsoft.com/office/drawing/2014/main" id="{0C06D40E-BAC0-40A0-9EEF-89CD7351C417}"/>
                </a:ext>
              </a:extLst>
            </p:cNvPr>
            <p:cNvSpPr/>
            <p:nvPr/>
          </p:nvSpPr>
          <p:spPr>
            <a:xfrm>
              <a:off x="5963072" y="5568175"/>
              <a:ext cx="272722" cy="272722"/>
            </a:xfrm>
            <a:prstGeom prst="ellipse">
              <a:avLst/>
            </a:prstGeom>
            <a:solidFill>
              <a:srgbClr val="009B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rgbClr val="3C3C3C"/>
                </a:solidFill>
              </a:endParaRPr>
            </a:p>
          </p:txBody>
        </p:sp>
        <p:sp>
          <p:nvSpPr>
            <p:cNvPr id="49" name="Turkos 1">
              <a:extLst>
                <a:ext uri="{FF2B5EF4-FFF2-40B4-BE49-F238E27FC236}">
                  <a16:creationId xmlns:a16="http://schemas.microsoft.com/office/drawing/2014/main" id="{581FA22D-05C2-4B72-9B9E-294246BFA7B9}"/>
                </a:ext>
              </a:extLst>
            </p:cNvPr>
            <p:cNvSpPr/>
            <p:nvPr/>
          </p:nvSpPr>
          <p:spPr>
            <a:xfrm>
              <a:off x="5690350" y="5568175"/>
              <a:ext cx="272722" cy="272722"/>
            </a:xfrm>
            <a:prstGeom prst="ellipse">
              <a:avLst/>
            </a:prstGeom>
            <a:solidFill>
              <a:srgbClr val="005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0" name="Blå 3">
              <a:extLst>
                <a:ext uri="{FF2B5EF4-FFF2-40B4-BE49-F238E27FC236}">
                  <a16:creationId xmlns:a16="http://schemas.microsoft.com/office/drawing/2014/main" id="{C339DB85-942D-45E0-AE47-EAA97A40945C}"/>
                </a:ext>
              </a:extLst>
            </p:cNvPr>
            <p:cNvSpPr/>
            <p:nvPr/>
          </p:nvSpPr>
          <p:spPr>
            <a:xfrm>
              <a:off x="5116139" y="5568175"/>
              <a:ext cx="301489" cy="272722"/>
            </a:xfrm>
            <a:prstGeom prst="ellipse">
              <a:avLst/>
            </a:prstGeom>
            <a:solidFill>
              <a:srgbClr val="A3C6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1" name="Blå 2">
              <a:extLst>
                <a:ext uri="{FF2B5EF4-FFF2-40B4-BE49-F238E27FC236}">
                  <a16:creationId xmlns:a16="http://schemas.microsoft.com/office/drawing/2014/main" id="{C2468C52-F3A5-4715-8314-EDFB7254786B}"/>
                </a:ext>
              </a:extLst>
            </p:cNvPr>
            <p:cNvSpPr/>
            <p:nvPr/>
          </p:nvSpPr>
          <p:spPr>
            <a:xfrm>
              <a:off x="4843417" y="5568175"/>
              <a:ext cx="272722" cy="272722"/>
            </a:xfrm>
            <a:prstGeom prst="ellipse">
              <a:avLst/>
            </a:prstGeom>
            <a:solidFill>
              <a:srgbClr val="216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2" name="Blå 1">
              <a:extLst>
                <a:ext uri="{FF2B5EF4-FFF2-40B4-BE49-F238E27FC236}">
                  <a16:creationId xmlns:a16="http://schemas.microsoft.com/office/drawing/2014/main" id="{1D72F6D2-A9D8-4D63-B787-3B4536DC3E5B}"/>
                </a:ext>
              </a:extLst>
            </p:cNvPr>
            <p:cNvSpPr/>
            <p:nvPr/>
          </p:nvSpPr>
          <p:spPr>
            <a:xfrm>
              <a:off x="4570695" y="5568175"/>
              <a:ext cx="272722" cy="272722"/>
            </a:xfrm>
            <a:prstGeom prst="ellipse">
              <a:avLst/>
            </a:prstGeom>
            <a:solidFill>
              <a:srgbClr val="143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3" name="Grå 3">
              <a:extLst>
                <a:ext uri="{FF2B5EF4-FFF2-40B4-BE49-F238E27FC236}">
                  <a16:creationId xmlns:a16="http://schemas.microsoft.com/office/drawing/2014/main" id="{1F7E4EC9-23B0-4485-AD6D-7E83E102EEA0}"/>
                </a:ext>
              </a:extLst>
            </p:cNvPr>
            <p:cNvSpPr/>
            <p:nvPr/>
          </p:nvSpPr>
          <p:spPr>
            <a:xfrm>
              <a:off x="4025251" y="5568175"/>
              <a:ext cx="272722" cy="272722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4" name="Grå 2">
              <a:extLst>
                <a:ext uri="{FF2B5EF4-FFF2-40B4-BE49-F238E27FC236}">
                  <a16:creationId xmlns:a16="http://schemas.microsoft.com/office/drawing/2014/main" id="{C5A76E53-11A6-4BCF-B525-EE11C652C174}"/>
                </a:ext>
              </a:extLst>
            </p:cNvPr>
            <p:cNvSpPr/>
            <p:nvPr/>
          </p:nvSpPr>
          <p:spPr>
            <a:xfrm>
              <a:off x="3752529" y="5568175"/>
              <a:ext cx="272722" cy="272722"/>
            </a:xfrm>
            <a:prstGeom prst="ellipse">
              <a:avLst/>
            </a:prstGeom>
            <a:solidFill>
              <a:srgbClr val="6F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5" name="Grå 1">
              <a:extLst>
                <a:ext uri="{FF2B5EF4-FFF2-40B4-BE49-F238E27FC236}">
                  <a16:creationId xmlns:a16="http://schemas.microsoft.com/office/drawing/2014/main" id="{D6FD6B05-2BE9-4B16-97AC-F6AE65563853}"/>
                </a:ext>
              </a:extLst>
            </p:cNvPr>
            <p:cNvSpPr/>
            <p:nvPr/>
          </p:nvSpPr>
          <p:spPr>
            <a:xfrm>
              <a:off x="3479807" y="5568175"/>
              <a:ext cx="272722" cy="272722"/>
            </a:xfrm>
            <a:prstGeom prst="ellipse">
              <a:avLst/>
            </a:prstGeom>
            <a:solidFill>
              <a:srgbClr val="3C3C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6" name="Profilgul">
              <a:extLst>
                <a:ext uri="{FF2B5EF4-FFF2-40B4-BE49-F238E27FC236}">
                  <a16:creationId xmlns:a16="http://schemas.microsoft.com/office/drawing/2014/main" id="{D11E5302-14AC-4820-B7CF-833D2EDF9591}"/>
                </a:ext>
              </a:extLst>
            </p:cNvPr>
            <p:cNvSpPr/>
            <p:nvPr/>
          </p:nvSpPr>
          <p:spPr>
            <a:xfrm>
              <a:off x="2931185" y="5568176"/>
              <a:ext cx="272722" cy="272722"/>
            </a:xfrm>
            <a:prstGeom prst="rect">
              <a:avLst/>
            </a:prstGeom>
            <a:solidFill>
              <a:srgbClr val="D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  <p:sp>
          <p:nvSpPr>
            <p:cNvPr id="57" name="Profilblå">
              <a:extLst>
                <a:ext uri="{FF2B5EF4-FFF2-40B4-BE49-F238E27FC236}">
                  <a16:creationId xmlns:a16="http://schemas.microsoft.com/office/drawing/2014/main" id="{2E3D1B80-9501-41CE-90DD-F36E9B91C510}"/>
                </a:ext>
              </a:extLst>
            </p:cNvPr>
            <p:cNvSpPr/>
            <p:nvPr/>
          </p:nvSpPr>
          <p:spPr>
            <a:xfrm>
              <a:off x="2658301" y="5568175"/>
              <a:ext cx="272722" cy="272722"/>
            </a:xfrm>
            <a:prstGeom prst="rect">
              <a:avLst/>
            </a:prstGeom>
            <a:solidFill>
              <a:srgbClr val="143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3C3C3C"/>
                </a:solidFill>
              </a:endParaRPr>
            </a:p>
          </p:txBody>
        </p:sp>
      </p:grpSp>
      <p:sp>
        <p:nvSpPr>
          <p:cNvPr id="3" name="Platshållare för text">
            <a:extLst>
              <a:ext uri="{FF2B5EF4-FFF2-40B4-BE49-F238E27FC236}">
                <a16:creationId xmlns:a16="http://schemas.microsoft.com/office/drawing/2014/main" id="{AE3062CC-3A47-4B97-B5CE-61AA1752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871" y="1440193"/>
            <a:ext cx="10061626" cy="49184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">
            <a:extLst>
              <a:ext uri="{FF2B5EF4-FFF2-40B4-BE49-F238E27FC236}">
                <a16:creationId xmlns:a16="http://schemas.microsoft.com/office/drawing/2014/main" id="{75364E55-4E44-4ECE-8A72-924694DA2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499404"/>
            <a:ext cx="10061626" cy="5674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006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29" r:id="rId2"/>
    <p:sldLayoutId id="2147483772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811" r:id="rId9"/>
    <p:sldLayoutId id="2147483774" r:id="rId10"/>
    <p:sldLayoutId id="2147483757" r:id="rId11"/>
    <p:sldLayoutId id="2147483737" r:id="rId12"/>
    <p:sldLayoutId id="214748373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3C3C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3C3C3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3C3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C3C3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3C3C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8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itzigehl@ostersund.se" TargetMode="External"/><Relationship Id="rId7" Type="http://schemas.openxmlformats.org/officeDocument/2006/relationships/hyperlink" Target="mailto:Jenny.lindahl@ostersund.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Relationship Id="rId6" Type="http://schemas.openxmlformats.org/officeDocument/2006/relationships/hyperlink" Target="mailto:Gerd.eriksson@ostersund.se" TargetMode="External"/><Relationship Id="rId5" Type="http://schemas.openxmlformats.org/officeDocument/2006/relationships/hyperlink" Target="mailto:Eva.wallen-flygare@ostersund.se" TargetMode="External"/><Relationship Id="rId4" Type="http://schemas.openxmlformats.org/officeDocument/2006/relationships/hyperlink" Target="mailto:Magnus.zingmark@ostersund.s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kgrund">
            <a:extLst>
              <a:ext uri="{FF2B5EF4-FFF2-40B4-BE49-F238E27FC236}">
                <a16:creationId xmlns:a16="http://schemas.microsoft.com/office/drawing/2014/main" id="{FB994BED-FBE0-4D8F-8B86-59E4B1A31FF3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14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latin typeface="+mj-lt"/>
            </a:endParaRPr>
          </a:p>
        </p:txBody>
      </p:sp>
      <p:pic>
        <p:nvPicPr>
          <p:cNvPr id="7" name="Silhuetten">
            <a:extLst>
              <a:ext uri="{FF2B5EF4-FFF2-40B4-BE49-F238E27FC236}">
                <a16:creationId xmlns:a16="http://schemas.microsoft.com/office/drawing/2014/main" id="{0D257ABE-08B3-4E9E-8A88-38AC24630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4000" y="4893363"/>
            <a:ext cx="12240000" cy="1964637"/>
          </a:xfrm>
          <a:prstGeom prst="rect">
            <a:avLst/>
          </a:prstGeo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916B244-99E9-42CB-94B0-5CEF59FF0A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269284-CFE7-42E2-9CF5-1946F4A31A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2715" y="5863324"/>
            <a:ext cx="4753662" cy="290341"/>
          </a:xfrm>
        </p:spPr>
        <p:txBody>
          <a:bodyPr/>
          <a:lstStyle/>
          <a:p>
            <a:r>
              <a:rPr lang="sv-SE" dirty="0"/>
              <a:t>Anna </a:t>
            </a:r>
            <a:r>
              <a:rPr lang="sv-SE" dirty="0" err="1"/>
              <a:t>Itzigehl</a:t>
            </a:r>
            <a:r>
              <a:rPr lang="sv-SE" dirty="0"/>
              <a:t>, Gerd Eriksson, Jenny Lindahl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2BE4FB-881A-4972-9AA8-399379B0984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623" y="2619022"/>
            <a:ext cx="9606429" cy="809978"/>
          </a:xfrm>
        </p:spPr>
        <p:txBody>
          <a:bodyPr/>
          <a:lstStyle/>
          <a:p>
            <a:r>
              <a:rPr lang="sv-SE" dirty="0"/>
              <a:t>Olika vägar att arbeta med kompetensutmaningen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592FE88-99D5-41AD-9119-5D8089F7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624" y="557685"/>
            <a:ext cx="9606429" cy="1610809"/>
          </a:xfrm>
        </p:spPr>
        <p:txBody>
          <a:bodyPr/>
          <a:lstStyle/>
          <a:p>
            <a:r>
              <a:rPr lang="sv-SE" dirty="0"/>
              <a:t>Hållbara arbetssätt för breddad rekrytering</a:t>
            </a:r>
          </a:p>
        </p:txBody>
      </p:sp>
      <p:grpSp>
        <p:nvGrpSpPr>
          <p:cNvPr id="18" name="Kommunlogotyp">
            <a:extLst>
              <a:ext uri="{FF2B5EF4-FFF2-40B4-BE49-F238E27FC236}">
                <a16:creationId xmlns:a16="http://schemas.microsoft.com/office/drawing/2014/main" id="{22380620-4420-484B-9D9A-98DDCD5AF37C}"/>
              </a:ext>
            </a:extLst>
          </p:cNvPr>
          <p:cNvGrpSpPr/>
          <p:nvPr/>
        </p:nvGrpSpPr>
        <p:grpSpPr>
          <a:xfrm>
            <a:off x="10717683" y="0"/>
            <a:ext cx="1115274" cy="1635071"/>
            <a:chOff x="9842029" y="0"/>
            <a:chExt cx="1115274" cy="163507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9" name="Platta">
              <a:extLst>
                <a:ext uri="{FF2B5EF4-FFF2-40B4-BE49-F238E27FC236}">
                  <a16:creationId xmlns:a16="http://schemas.microsoft.com/office/drawing/2014/main" id="{2C10CC64-489E-49AF-A3FC-E438CCC752A1}"/>
                </a:ext>
              </a:extLst>
            </p:cNvPr>
            <p:cNvSpPr/>
            <p:nvPr/>
          </p:nvSpPr>
          <p:spPr>
            <a:xfrm>
              <a:off x="9842029" y="0"/>
              <a:ext cx="1115274" cy="16350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20" name="Kommunvapen">
              <a:extLst>
                <a:ext uri="{FF2B5EF4-FFF2-40B4-BE49-F238E27FC236}">
                  <a16:creationId xmlns:a16="http://schemas.microsoft.com/office/drawing/2014/main" id="{09F75980-EE45-418E-9B66-3B333E2E3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011" y="192943"/>
              <a:ext cx="739307" cy="1221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314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E54F2-7FE6-4730-B4A4-26675630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1698171"/>
            <a:ext cx="6507135" cy="2676185"/>
          </a:xfrm>
        </p:spPr>
        <p:txBody>
          <a:bodyPr/>
          <a:lstStyle/>
          <a:p>
            <a:br>
              <a:rPr lang="sv-SE" dirty="0"/>
            </a:br>
            <a:r>
              <a:rPr lang="sv-SE" dirty="0"/>
              <a:t>Hur arbetar ni/eller hur skulle ni vilja arbeta med att få arbetsplatser att stötta morgondagens kollegor?</a:t>
            </a:r>
          </a:p>
        </p:txBody>
      </p:sp>
    </p:spTree>
    <p:extLst>
      <p:ext uri="{BB962C8B-B14F-4D97-AF65-F5344CB8AC3E}">
        <p14:creationId xmlns:p14="http://schemas.microsoft.com/office/powerpoint/2010/main" val="123224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3717BEA4-C15C-4405-A1A4-3474FA3995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1779586"/>
            <a:ext cx="4891087" cy="3298825"/>
          </a:xfrm>
        </p:spPr>
        <p:txBody>
          <a:bodyPr/>
          <a:lstStyle/>
          <a:p>
            <a:r>
              <a:rPr lang="sv-SE" dirty="0"/>
              <a:t>Stödstrukturer inom verksamheten</a:t>
            </a:r>
          </a:p>
          <a:p>
            <a:endParaRPr lang="sv-SE" dirty="0"/>
          </a:p>
          <a:p>
            <a:r>
              <a:rPr lang="sv-SE" dirty="0"/>
              <a:t>Arbetsplatsnära stöd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91C173-F0B9-4783-BD7A-4DA29F0895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dirty="0"/>
              <a:t>Språkutvecklingsstrateg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Strategisk och NÄRA operativt arbete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9EA6499-BBC5-4574-8E3C-DEBAAE73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Språk, utmaning och möjlighet</a:t>
            </a:r>
          </a:p>
        </p:txBody>
      </p:sp>
    </p:spTree>
    <p:extLst>
      <p:ext uri="{BB962C8B-B14F-4D97-AF65-F5344CB8AC3E}">
        <p14:creationId xmlns:p14="http://schemas.microsoft.com/office/powerpoint/2010/main" val="48721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7B5327-E241-4794-8068-F8119E42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1449977"/>
            <a:ext cx="6859832" cy="2481943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r>
              <a:rPr lang="sv-SE" dirty="0"/>
              <a:t>Hur kan språkutveckling bli allas ansvar?</a:t>
            </a:r>
          </a:p>
        </p:txBody>
      </p:sp>
    </p:spTree>
    <p:extLst>
      <p:ext uri="{BB962C8B-B14F-4D97-AF65-F5344CB8AC3E}">
        <p14:creationId xmlns:p14="http://schemas.microsoft.com/office/powerpoint/2010/main" val="254798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05FE5-EEF1-C185-2DDB-52A72C2ED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73" y="609599"/>
            <a:ext cx="6395734" cy="3833891"/>
          </a:xfrm>
        </p:spPr>
        <p:txBody>
          <a:bodyPr/>
          <a:lstStyle/>
          <a:p>
            <a:r>
              <a:rPr lang="sv-SE" dirty="0"/>
              <a:t>Vad behöver vi tänka på 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3200" dirty="0"/>
              <a:t>Arbeta med missförståndsprevention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Utgå från att ingenting är självklart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”Liten tuva stjälper ofta stort lass”</a:t>
            </a:r>
            <a:br>
              <a:rPr lang="sv-SE" sz="3200" dirty="0"/>
            </a:br>
            <a:br>
              <a:rPr lang="sv-SE" sz="3200" dirty="0"/>
            </a:br>
            <a:r>
              <a:rPr lang="sv-SE" sz="3200" dirty="0"/>
              <a:t>Använd mycket foton och bilder</a:t>
            </a:r>
          </a:p>
        </p:txBody>
      </p:sp>
    </p:spTree>
    <p:extLst>
      <p:ext uri="{BB962C8B-B14F-4D97-AF65-F5344CB8AC3E}">
        <p14:creationId xmlns:p14="http://schemas.microsoft.com/office/powerpoint/2010/main" val="1779214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B7EE243-DCD7-9D45-8161-D9FE60E79D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30410" y="2252663"/>
            <a:ext cx="4891087" cy="3298825"/>
          </a:xfrm>
        </p:spPr>
        <p:txBody>
          <a:bodyPr/>
          <a:lstStyle/>
          <a:p>
            <a:r>
              <a:rPr lang="sv-SE" dirty="0"/>
              <a:t>arbetsmarknads-anställda</a:t>
            </a:r>
          </a:p>
          <a:p>
            <a:r>
              <a:rPr lang="sv-SE" dirty="0"/>
              <a:t>lokalvårdare</a:t>
            </a:r>
          </a:p>
          <a:p>
            <a:r>
              <a:rPr lang="sv-SE" dirty="0"/>
              <a:t>vaktmästare</a:t>
            </a:r>
          </a:p>
          <a:p>
            <a:r>
              <a:rPr lang="sv-SE" dirty="0"/>
              <a:t>och framför allt….MEDBORGARNA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F0E869-C3D3-9F66-1F33-537CE44FB7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2252663"/>
            <a:ext cx="4891087" cy="3298825"/>
          </a:xfrm>
        </p:spPr>
        <p:txBody>
          <a:bodyPr/>
          <a:lstStyle/>
          <a:p>
            <a:r>
              <a:rPr lang="sv-SE" dirty="0"/>
              <a:t>ordinarie personal</a:t>
            </a:r>
          </a:p>
          <a:p>
            <a:r>
              <a:rPr lang="sv-SE" dirty="0"/>
              <a:t>vikarier</a:t>
            </a:r>
          </a:p>
          <a:p>
            <a:r>
              <a:rPr lang="sv-SE" dirty="0"/>
              <a:t>vårdutbildnings-praktikanter</a:t>
            </a:r>
          </a:p>
          <a:p>
            <a:r>
              <a:rPr lang="sv-SE" dirty="0"/>
              <a:t>prao-elever</a:t>
            </a:r>
          </a:p>
          <a:p>
            <a:r>
              <a:rPr lang="sv-SE" dirty="0"/>
              <a:t>ferie-anställda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7A47441-A499-C936-2638-1573FD8B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Använd alla tillgängliga resurser för språklig interaktion</a:t>
            </a:r>
          </a:p>
        </p:txBody>
      </p:sp>
    </p:spTree>
    <p:extLst>
      <p:ext uri="{BB962C8B-B14F-4D97-AF65-F5344CB8AC3E}">
        <p14:creationId xmlns:p14="http://schemas.microsoft.com/office/powerpoint/2010/main" val="1401507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DADCAB0D-CD2B-4EB6-B970-0BDAEF5C5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Språkutvecklingsstrateg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Anna.itzigehl@ostersund.se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Forskare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Magnus.zingmark@ostersund.se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5"/>
              </a:rPr>
              <a:t>Eva.wallen-flygare@ostersund.se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54C082-BC44-4EEA-9215-01081DBE288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Enhetschef</a:t>
            </a:r>
          </a:p>
          <a:p>
            <a:pPr marL="0" indent="0">
              <a:buNone/>
            </a:pPr>
            <a:r>
              <a:rPr lang="sv-SE" dirty="0">
                <a:hlinkClick r:id="rId6"/>
              </a:rPr>
              <a:t>Gerd.eriksson@ostersund.se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Inkluderingssamordnare</a:t>
            </a:r>
          </a:p>
          <a:p>
            <a:pPr marL="0" indent="0">
              <a:buNone/>
            </a:pPr>
            <a:r>
              <a:rPr lang="sv-SE" dirty="0">
                <a:hlinkClick r:id="rId7"/>
              </a:rPr>
              <a:t>Jenny.lindahl@ostersund.se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7840040-3B20-437F-A84D-2622EEC1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Intresserad av mer?</a:t>
            </a:r>
          </a:p>
        </p:txBody>
      </p:sp>
    </p:spTree>
    <p:extLst>
      <p:ext uri="{BB962C8B-B14F-4D97-AF65-F5344CB8AC3E}">
        <p14:creationId xmlns:p14="http://schemas.microsoft.com/office/powerpoint/2010/main" val="228597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1D7B1F2-2DBF-4C1F-BBEF-2E89D5DA4B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73350" y="1701800"/>
            <a:ext cx="6845300" cy="2042297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Anna </a:t>
            </a:r>
            <a:r>
              <a:rPr lang="sv-SE" dirty="0" err="1"/>
              <a:t>Itzigehl</a:t>
            </a:r>
            <a:endParaRPr lang="sv-SE" dirty="0"/>
          </a:p>
          <a:p>
            <a:r>
              <a:rPr lang="sv-SE" dirty="0"/>
              <a:t>Gerd Eriksson</a:t>
            </a:r>
          </a:p>
          <a:p>
            <a:r>
              <a:rPr lang="sv-SE" dirty="0"/>
              <a:t>Jenny Lindahl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EF97B502-78E7-4B71-8F3B-9DAC9BC1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Tack för att ni valde att ta del av vårt arbete</a:t>
            </a:r>
          </a:p>
        </p:txBody>
      </p:sp>
    </p:spTree>
    <p:extLst>
      <p:ext uri="{BB962C8B-B14F-4D97-AF65-F5344CB8AC3E}">
        <p14:creationId xmlns:p14="http://schemas.microsoft.com/office/powerpoint/2010/main" val="1393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72F511B4-00A7-42B3-907E-E9BBE750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71" y="2077156"/>
            <a:ext cx="10061626" cy="2686755"/>
          </a:xfrm>
        </p:spPr>
        <p:txBody>
          <a:bodyPr/>
          <a:lstStyle/>
          <a:p>
            <a:r>
              <a:rPr lang="sv-SE" dirty="0"/>
              <a:t>Exempel från Östersund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Forskning</a:t>
            </a:r>
            <a:br>
              <a:rPr lang="sv-SE" dirty="0"/>
            </a:br>
            <a:r>
              <a:rPr lang="sv-SE" dirty="0"/>
              <a:t>Breddad rekrytering</a:t>
            </a:r>
            <a:br>
              <a:rPr lang="sv-SE" dirty="0"/>
            </a:br>
            <a:r>
              <a:rPr lang="sv-SE" dirty="0"/>
              <a:t>Språk</a:t>
            </a:r>
          </a:p>
        </p:txBody>
      </p:sp>
    </p:spTree>
    <p:extLst>
      <p:ext uri="{BB962C8B-B14F-4D97-AF65-F5344CB8AC3E}">
        <p14:creationId xmlns:p14="http://schemas.microsoft.com/office/powerpoint/2010/main" val="178732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B7BA796-F122-4D08-B249-04538CE8B8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787" y="2112723"/>
            <a:ext cx="4891087" cy="3298825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Medborgarnära forskning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Uppföljning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8519A2-45E0-4734-B702-464F781E63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2112724"/>
            <a:ext cx="4891087" cy="329882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Del i kompetensförsörjningsarbete</a:t>
            </a:r>
          </a:p>
          <a:p>
            <a:endParaRPr lang="sv-SE" dirty="0"/>
          </a:p>
          <a:p>
            <a:r>
              <a:rPr lang="sv-SE" dirty="0"/>
              <a:t>Från reaktiv till proaktiv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4F5E414-60B7-4848-9E41-A3E80C53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Forskare i kommunens vård och omsorgsverksamhet</a:t>
            </a:r>
          </a:p>
        </p:txBody>
      </p:sp>
    </p:spTree>
    <p:extLst>
      <p:ext uri="{BB962C8B-B14F-4D97-AF65-F5344CB8AC3E}">
        <p14:creationId xmlns:p14="http://schemas.microsoft.com/office/powerpoint/2010/main" val="388077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A14A93C-A906-42DB-AC38-A68C99D58E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3110CB-47AE-C19B-2BBF-EAB4D5500D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9871" y="1905690"/>
            <a:ext cx="4891087" cy="3298825"/>
          </a:xfrm>
        </p:spPr>
        <p:txBody>
          <a:bodyPr/>
          <a:lstStyle/>
          <a:p>
            <a:r>
              <a:rPr lang="sv-SE" dirty="0"/>
              <a:t>Omsätta kunskap till handling</a:t>
            </a:r>
          </a:p>
          <a:p>
            <a:endParaRPr lang="sv-SE" dirty="0"/>
          </a:p>
          <a:p>
            <a:r>
              <a:rPr lang="sv-SE" dirty="0"/>
              <a:t>Implementera</a:t>
            </a:r>
          </a:p>
          <a:p>
            <a:endParaRPr lang="sv-SE" dirty="0"/>
          </a:p>
          <a:p>
            <a:r>
              <a:rPr lang="sv-SE" dirty="0"/>
              <a:t>Kunskapsuppbyggnad och utveckling behöver ske långsiktigt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9E6082C1-0255-3B84-BF22-3863ED51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Evidensbaserade insatser</a:t>
            </a:r>
          </a:p>
        </p:txBody>
      </p:sp>
    </p:spTree>
    <p:extLst>
      <p:ext uri="{BB962C8B-B14F-4D97-AF65-F5344CB8AC3E}">
        <p14:creationId xmlns:p14="http://schemas.microsoft.com/office/powerpoint/2010/main" val="159260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99597" y="1779587"/>
            <a:ext cx="4891087" cy="329882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Permanent metod</a:t>
            </a:r>
          </a:p>
          <a:p>
            <a:r>
              <a:rPr lang="sv-SE" dirty="0"/>
              <a:t>Framtida medarbetare</a:t>
            </a:r>
          </a:p>
          <a:p>
            <a:r>
              <a:rPr lang="sv-SE" dirty="0"/>
              <a:t>Kombinera arbete med studier</a:t>
            </a:r>
          </a:p>
          <a:p>
            <a:r>
              <a:rPr lang="sv-SE" dirty="0"/>
              <a:t>Utbildade inkluderingshandledare och språkombud.</a:t>
            </a:r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Bredda kompetensbasen</a:t>
            </a:r>
            <a:br>
              <a:rPr lang="sv-SE" dirty="0"/>
            </a:br>
            <a:r>
              <a:rPr lang="sv-SE" sz="2600" dirty="0"/>
              <a:t>KIVO- kvalitetssäkrad inkludering i verksamhet och organisation.</a:t>
            </a:r>
          </a:p>
        </p:txBody>
      </p:sp>
    </p:spTree>
    <p:extLst>
      <p:ext uri="{BB962C8B-B14F-4D97-AF65-F5344CB8AC3E}">
        <p14:creationId xmlns:p14="http://schemas.microsoft.com/office/powerpoint/2010/main" val="23021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5730410" y="1779586"/>
            <a:ext cx="4891087" cy="3298825"/>
          </a:xfrm>
        </p:spPr>
        <p:txBody>
          <a:bodyPr/>
          <a:lstStyle/>
          <a:p>
            <a:r>
              <a:rPr lang="sv-SE" dirty="0"/>
              <a:t>Uppföljning</a:t>
            </a:r>
          </a:p>
          <a:p>
            <a:r>
              <a:rPr lang="sv-SE" dirty="0"/>
              <a:t>Kontakt med skolan</a:t>
            </a:r>
          </a:p>
          <a:p>
            <a:r>
              <a:rPr lang="sv-SE" dirty="0"/>
              <a:t>Stöd för enheten och deltagare</a:t>
            </a:r>
          </a:p>
          <a:p>
            <a:r>
              <a:rPr lang="sv-SE" dirty="0"/>
              <a:t>Interna utbildningar</a:t>
            </a:r>
          </a:p>
          <a:p>
            <a:r>
              <a:rPr lang="sv-SE" dirty="0"/>
              <a:t>Framtidsplanering</a:t>
            </a:r>
          </a:p>
          <a:p>
            <a:r>
              <a:rPr lang="sv-SE" dirty="0"/>
              <a:t>Avslut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59871" y="1779587"/>
            <a:ext cx="4891087" cy="3298825"/>
          </a:xfrm>
        </p:spPr>
        <p:txBody>
          <a:bodyPr/>
          <a:lstStyle/>
          <a:p>
            <a:r>
              <a:rPr lang="sv-SE" dirty="0"/>
              <a:t>Intresseanmälan</a:t>
            </a:r>
          </a:p>
          <a:p>
            <a:r>
              <a:rPr lang="sv-SE" dirty="0"/>
              <a:t>Intervju</a:t>
            </a:r>
          </a:p>
          <a:p>
            <a:r>
              <a:rPr lang="sv-SE" dirty="0"/>
              <a:t>Matchning</a:t>
            </a:r>
          </a:p>
          <a:p>
            <a:r>
              <a:rPr lang="sv-SE" dirty="0"/>
              <a:t>Utvecklingsplan</a:t>
            </a:r>
          </a:p>
          <a:p>
            <a:r>
              <a:rPr lang="sv-SE" dirty="0"/>
              <a:t>Anställning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stöttar hela vägen</a:t>
            </a:r>
          </a:p>
        </p:txBody>
      </p:sp>
    </p:spTree>
    <p:extLst>
      <p:ext uri="{BB962C8B-B14F-4D97-AF65-F5344CB8AC3E}">
        <p14:creationId xmlns:p14="http://schemas.microsoft.com/office/powerpoint/2010/main" val="421264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559871" y="1563405"/>
            <a:ext cx="4653869" cy="32988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Framgångsfaktorer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Långsiktighet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Anställd samordnare hos AG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Matchning – rätt person på rätt plats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Språkombud/inkluderingshandledare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Inkluderande enheter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Individuella planer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sv-SE" sz="1800" dirty="0"/>
              <a:t>Kontinuerlig uppföljning</a:t>
            </a:r>
          </a:p>
          <a:p>
            <a:pPr marL="0" indent="0">
              <a:buNone/>
              <a:defRPr/>
            </a:pPr>
            <a:endParaRPr lang="sv-SE" sz="1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590684" y="1563405"/>
            <a:ext cx="4891087" cy="32988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Resultat</a:t>
            </a:r>
          </a:p>
          <a:p>
            <a:r>
              <a:rPr lang="sv-SE" sz="2000" dirty="0"/>
              <a:t>Förberedda vikarier</a:t>
            </a:r>
          </a:p>
          <a:p>
            <a:r>
              <a:rPr lang="sv-SE" sz="2000" dirty="0"/>
              <a:t>Större rekryteringsunderlag</a:t>
            </a:r>
          </a:p>
          <a:p>
            <a:r>
              <a:rPr lang="sv-SE" sz="2000" dirty="0"/>
              <a:t>Öppnare enheter</a:t>
            </a:r>
          </a:p>
          <a:p>
            <a:r>
              <a:rPr lang="sv-SE" sz="2000" dirty="0"/>
              <a:t>Individer som klarar egenförsörjning</a:t>
            </a:r>
          </a:p>
          <a:p>
            <a:pPr marL="0" indent="0">
              <a:buNone/>
            </a:pPr>
            <a:endParaRPr lang="sv-SE" sz="20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Bredda kompetensbasen	</a:t>
            </a:r>
          </a:p>
        </p:txBody>
      </p:sp>
    </p:spTree>
    <p:extLst>
      <p:ext uri="{BB962C8B-B14F-4D97-AF65-F5344CB8AC3E}">
        <p14:creationId xmlns:p14="http://schemas.microsoft.com/office/powerpoint/2010/main" val="12932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5"/>
          </p:nvPr>
        </p:nvSpPr>
        <p:spPr>
          <a:xfrm>
            <a:off x="1207860" y="2049235"/>
            <a:ext cx="4891087" cy="3130325"/>
          </a:xfrm>
        </p:spPr>
        <p:txBody>
          <a:bodyPr/>
          <a:lstStyle/>
          <a:p>
            <a:r>
              <a:rPr lang="sv-SE" sz="2400" dirty="0"/>
              <a:t>56 % jobb i förvaltningen </a:t>
            </a:r>
          </a:p>
          <a:p>
            <a:r>
              <a:rPr lang="sv-SE" sz="2400" dirty="0"/>
              <a:t>12 % åter arbetsförmedlingen</a:t>
            </a:r>
          </a:p>
          <a:p>
            <a:r>
              <a:rPr lang="sv-SE" sz="2400" dirty="0"/>
              <a:t>9  % Föräldraledig</a:t>
            </a:r>
          </a:p>
          <a:p>
            <a:r>
              <a:rPr lang="sv-SE" sz="2400" dirty="0"/>
              <a:t>5  % flyttat från länet</a:t>
            </a:r>
          </a:p>
          <a:p>
            <a:r>
              <a:rPr lang="sv-SE" sz="2400" dirty="0"/>
              <a:t>5  % studier</a:t>
            </a:r>
          </a:p>
          <a:p>
            <a:r>
              <a:rPr lang="sv-SE" sz="2400" dirty="0"/>
              <a:t>4  % avslutades i förtid</a:t>
            </a:r>
          </a:p>
          <a:p>
            <a:r>
              <a:rPr lang="sv-SE" sz="2400" dirty="0"/>
              <a:t>3  % bytt yrke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560388" y="1110343"/>
            <a:ext cx="4891087" cy="3628345"/>
          </a:xfrm>
        </p:spPr>
        <p:txBody>
          <a:bodyPr/>
          <a:lstStyle/>
          <a:p>
            <a:pPr marL="0" indent="0">
              <a:lnSpc>
                <a:spcPct val="50000"/>
              </a:lnSpc>
              <a:buNone/>
            </a:pPr>
            <a:r>
              <a:rPr lang="sv-SE" sz="2400" dirty="0"/>
              <a:t>Totalt 121 personer i KIVO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sv-SE" sz="2400" dirty="0"/>
              <a:t>100 avslutade, 21 aktiva.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</a:t>
            </a:r>
          </a:p>
        </p:txBody>
      </p:sp>
    </p:spTree>
    <p:extLst>
      <p:ext uri="{BB962C8B-B14F-4D97-AF65-F5344CB8AC3E}">
        <p14:creationId xmlns:p14="http://schemas.microsoft.com/office/powerpoint/2010/main" val="105869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Ursprungligen projektform</a:t>
            </a:r>
          </a:p>
          <a:p>
            <a:r>
              <a:rPr lang="sv-SE" dirty="0"/>
              <a:t>Arbetsdelning</a:t>
            </a:r>
          </a:p>
          <a:p>
            <a:r>
              <a:rPr lang="sv-SE" dirty="0"/>
              <a:t>Tillsvidareanställda på alla SÄBO</a:t>
            </a:r>
          </a:p>
          <a:p>
            <a:r>
              <a:rPr lang="sv-SE" dirty="0"/>
              <a:t>Första utvärderingen mycket positiv.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Service-assistenter</a:t>
            </a:r>
          </a:p>
        </p:txBody>
      </p:sp>
    </p:spTree>
    <p:extLst>
      <p:ext uri="{BB962C8B-B14F-4D97-AF65-F5344CB8AC3E}">
        <p14:creationId xmlns:p14="http://schemas.microsoft.com/office/powerpoint/2010/main" val="1111163119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6780DC3-EB94-4106-987C-79B3B915B228}"/>
    </a:ext>
  </a:extLst>
</a:theme>
</file>

<file path=ppt/theme/theme10.xml><?xml version="1.0" encoding="utf-8"?>
<a:theme xmlns:a="http://schemas.openxmlformats.org/drawingml/2006/main" name="Grön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EAD3B6D-DBE2-41B7-AE70-3CDCCAAC4AFB}"/>
    </a:ext>
  </a:extLst>
</a:theme>
</file>

<file path=ppt/theme/theme11.xml><?xml version="1.0" encoding="utf-8"?>
<a:theme xmlns:a="http://schemas.openxmlformats.org/drawingml/2006/main" name="Orange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025DF7EE-BDFB-410C-9107-71AA4954782C}"/>
    </a:ext>
  </a:extLst>
</a:theme>
</file>

<file path=ppt/theme/theme12.xml><?xml version="1.0" encoding="utf-8"?>
<a:theme xmlns:a="http://schemas.openxmlformats.org/drawingml/2006/main" name="Orange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E9DB3795-13BC-4C3E-A003-C1D1D3438A0C}"/>
    </a:ext>
  </a:extLst>
</a:theme>
</file>

<file path=ppt/theme/theme13.xml><?xml version="1.0" encoding="utf-8"?>
<a:theme xmlns:a="http://schemas.openxmlformats.org/drawingml/2006/main" name="Startsidor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A90160D5-5EBE-4B20-B3CE-85DCB5F3E756}"/>
    </a:ext>
  </a:extLst>
</a:theme>
</file>

<file path=ppt/theme/theme14.xml><?xml version="1.0" encoding="utf-8"?>
<a:theme xmlns:a="http://schemas.openxmlformats.org/drawingml/2006/main" name="1_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1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filgul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AFC3631-6612-4877-A8C5-29D142306563}"/>
    </a:ext>
  </a:extLst>
</a:theme>
</file>

<file path=ppt/theme/theme3.xml><?xml version="1.0" encoding="utf-8"?>
<a:theme xmlns:a="http://schemas.openxmlformats.org/drawingml/2006/main" name="Gr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09DA3D9-71DE-40AA-85D5-B886EEE8E816}"/>
    </a:ext>
  </a:extLst>
</a:theme>
</file>

<file path=ppt/theme/theme4.xml><?xml version="1.0" encoding="utf-8"?>
<a:theme xmlns:a="http://schemas.openxmlformats.org/drawingml/2006/main" name="Gr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4302F40C-E478-42D0-B941-F731A7C3EF44}"/>
    </a:ext>
  </a:extLst>
</a:theme>
</file>

<file path=ppt/theme/theme5.xml><?xml version="1.0" encoding="utf-8"?>
<a:theme xmlns:a="http://schemas.openxmlformats.org/drawingml/2006/main" name="Blå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C355405-6823-40A2-97BF-01162264CA21}"/>
    </a:ext>
  </a:extLst>
</a:theme>
</file>

<file path=ppt/theme/theme6.xml><?xml version="1.0" encoding="utf-8"?>
<a:theme xmlns:a="http://schemas.openxmlformats.org/drawingml/2006/main" name="Blå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B54662EE-7CA5-4A58-8594-31A2F2D23838}"/>
    </a:ext>
  </a:extLst>
</a:theme>
</file>

<file path=ppt/theme/theme7.xml><?xml version="1.0" encoding="utf-8"?>
<a:theme xmlns:a="http://schemas.openxmlformats.org/drawingml/2006/main" name="Turkos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CDB34CD4-8E90-4D6C-ADAD-6FDA7BD308EB}"/>
    </a:ext>
  </a:extLst>
</a:theme>
</file>

<file path=ppt/theme/theme8.xml><?xml version="1.0" encoding="utf-8"?>
<a:theme xmlns:a="http://schemas.openxmlformats.org/drawingml/2006/main" name="Turkos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1EFD197E-BBF4-42A9-A2AB-C5A16A8F8A35}"/>
    </a:ext>
  </a:extLst>
</a:theme>
</file>

<file path=ppt/theme/theme9.xml><?xml version="1.0" encoding="utf-8"?>
<a:theme xmlns:a="http://schemas.openxmlformats.org/drawingml/2006/main" name="Grön mörk">
  <a:themeElements>
    <a:clrScheme name="Östersunds kommun">
      <a:dk1>
        <a:srgbClr val="3C3C3C"/>
      </a:dk1>
      <a:lt1>
        <a:srgbClr val="FFFFFF"/>
      </a:lt1>
      <a:dk2>
        <a:srgbClr val="216093"/>
      </a:dk2>
      <a:lt2>
        <a:srgbClr val="143256"/>
      </a:lt2>
      <a:accent1>
        <a:srgbClr val="005056"/>
      </a:accent1>
      <a:accent2>
        <a:srgbClr val="009BAC"/>
      </a:accent2>
      <a:accent3>
        <a:srgbClr val="498B33"/>
      </a:accent3>
      <a:accent4>
        <a:srgbClr val="95C11F"/>
      </a:accent4>
      <a:accent5>
        <a:srgbClr val="C15217"/>
      </a:accent5>
      <a:accent6>
        <a:srgbClr val="F7A600"/>
      </a:accent6>
      <a:hlink>
        <a:srgbClr val="A3C6D4"/>
      </a:hlink>
      <a:folHlink>
        <a:srgbClr val="C15217"/>
      </a:folHlink>
    </a:clrScheme>
    <a:fontScheme name="Östersunds kommu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utan_animeringar" id="{5B69D5D9-C130-45C2-A125-4E68D6A97CAB}" vid="{5EEF881D-B55F-4F2C-B5EF-24BD177B1C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Presentation_utan_animeringar (1)</Template>
  <TotalTime>4027</TotalTime>
  <Words>374</Words>
  <Application>Microsoft Office PowerPoint</Application>
  <PresentationFormat>Bredbild</PresentationFormat>
  <Paragraphs>131</Paragraphs>
  <Slides>16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16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Profilblå</vt:lpstr>
      <vt:lpstr>Profilgul</vt:lpstr>
      <vt:lpstr>Grå mörk</vt:lpstr>
      <vt:lpstr>Grå</vt:lpstr>
      <vt:lpstr>Blå mörk</vt:lpstr>
      <vt:lpstr>Blå</vt:lpstr>
      <vt:lpstr>Turkos mörk</vt:lpstr>
      <vt:lpstr>Turkos</vt:lpstr>
      <vt:lpstr>Grön mörk</vt:lpstr>
      <vt:lpstr>Grön</vt:lpstr>
      <vt:lpstr>Orange mörk</vt:lpstr>
      <vt:lpstr>Orange</vt:lpstr>
      <vt:lpstr>Startsidor</vt:lpstr>
      <vt:lpstr>1_Blå mörk</vt:lpstr>
      <vt:lpstr>Hållbara arbetssätt för breddad rekrytering</vt:lpstr>
      <vt:lpstr>Exempel från Östersund  Forskning Breddad rekrytering Språk</vt:lpstr>
      <vt:lpstr>Forskare i kommunens vård och omsorgsverksamhet</vt:lpstr>
      <vt:lpstr>Evidensbaserade insatser</vt:lpstr>
      <vt:lpstr>Bredda kompetensbasen KIVO- kvalitetssäkrad inkludering i verksamhet och organisation.</vt:lpstr>
      <vt:lpstr>Vi stöttar hela vägen</vt:lpstr>
      <vt:lpstr>Bredda kompetensbasen </vt:lpstr>
      <vt:lpstr>Statistik</vt:lpstr>
      <vt:lpstr>Service-assistenter</vt:lpstr>
      <vt:lpstr> Hur arbetar ni/eller hur skulle ni vilja arbeta med att få arbetsplatser att stötta morgondagens kollegor?</vt:lpstr>
      <vt:lpstr>Språk, utmaning och möjlighet</vt:lpstr>
      <vt:lpstr>  Hur kan språkutveckling bli allas ansvar?</vt:lpstr>
      <vt:lpstr>Vad behöver vi tänka på     Arbeta med missförståndsprevention  Utgå från att ingenting är självklart  ”Liten tuva stjälper ofta stort lass”  Använd mycket foton och bilder</vt:lpstr>
      <vt:lpstr>Använd alla tillgängliga resurser för språklig interaktion</vt:lpstr>
      <vt:lpstr>Intresserad av mer?</vt:lpstr>
      <vt:lpstr>Tack för att ni valde att ta del av vårt arbete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Gerd Eriksson</dc:creator>
  <cp:lastModifiedBy>Per Winberg</cp:lastModifiedBy>
  <cp:revision>44</cp:revision>
  <dcterms:created xsi:type="dcterms:W3CDTF">2022-10-06T07:03:30Z</dcterms:created>
  <dcterms:modified xsi:type="dcterms:W3CDTF">2023-04-12T06:25:26Z</dcterms:modified>
</cp:coreProperties>
</file>