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7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2"/>
  </p:notesMasterIdLst>
  <p:handoutMasterIdLst>
    <p:handoutMasterId r:id="rId63"/>
  </p:handoutMasterIdLst>
  <p:sldIdLst>
    <p:sldId id="560" r:id="rId5"/>
    <p:sldId id="736" r:id="rId6"/>
    <p:sldId id="2076138347" r:id="rId7"/>
    <p:sldId id="379" r:id="rId8"/>
    <p:sldId id="754" r:id="rId9"/>
    <p:sldId id="710" r:id="rId10"/>
    <p:sldId id="561" r:id="rId11"/>
    <p:sldId id="713" r:id="rId12"/>
    <p:sldId id="712" r:id="rId13"/>
    <p:sldId id="769" r:id="rId14"/>
    <p:sldId id="706" r:id="rId15"/>
    <p:sldId id="810" r:id="rId16"/>
    <p:sldId id="704" r:id="rId17"/>
    <p:sldId id="565" r:id="rId18"/>
    <p:sldId id="552" r:id="rId19"/>
    <p:sldId id="707" r:id="rId20"/>
    <p:sldId id="473" r:id="rId21"/>
    <p:sldId id="447" r:id="rId22"/>
    <p:sldId id="2076138345" r:id="rId23"/>
    <p:sldId id="449" r:id="rId24"/>
    <p:sldId id="452" r:id="rId25"/>
    <p:sldId id="455" r:id="rId26"/>
    <p:sldId id="5488" r:id="rId27"/>
    <p:sldId id="446" r:id="rId28"/>
    <p:sldId id="464" r:id="rId29"/>
    <p:sldId id="708" r:id="rId30"/>
    <p:sldId id="717" r:id="rId31"/>
    <p:sldId id="767" r:id="rId32"/>
    <p:sldId id="553" r:id="rId33"/>
    <p:sldId id="768" r:id="rId34"/>
    <p:sldId id="556" r:id="rId35"/>
    <p:sldId id="567" r:id="rId36"/>
    <p:sldId id="732" r:id="rId37"/>
    <p:sldId id="568" r:id="rId38"/>
    <p:sldId id="705" r:id="rId39"/>
    <p:sldId id="572" r:id="rId40"/>
    <p:sldId id="2142534520" r:id="rId41"/>
    <p:sldId id="2142534521" r:id="rId42"/>
    <p:sldId id="714" r:id="rId43"/>
    <p:sldId id="691" r:id="rId44"/>
    <p:sldId id="693" r:id="rId45"/>
    <p:sldId id="715" r:id="rId46"/>
    <p:sldId id="694" r:id="rId47"/>
    <p:sldId id="5487" r:id="rId48"/>
    <p:sldId id="720" r:id="rId49"/>
    <p:sldId id="695" r:id="rId50"/>
    <p:sldId id="545" r:id="rId51"/>
    <p:sldId id="562" r:id="rId52"/>
    <p:sldId id="731" r:id="rId53"/>
    <p:sldId id="699" r:id="rId54"/>
    <p:sldId id="549" r:id="rId55"/>
    <p:sldId id="563" r:id="rId56"/>
    <p:sldId id="269" r:id="rId57"/>
    <p:sldId id="256" r:id="rId58"/>
    <p:sldId id="711" r:id="rId59"/>
    <p:sldId id="546" r:id="rId60"/>
    <p:sldId id="259" r:id="rId61"/>
  </p:sldIdLst>
  <p:sldSz cx="12192000" cy="6858000"/>
  <p:notesSz cx="6797675" cy="9926638"/>
  <p:defaultTextStyle>
    <a:defPPr>
      <a:defRPr lang="sv-SE"/>
    </a:defPPr>
    <a:lvl1pPr marL="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E1449FD-E416-7775-7A4D-DEE812E8B889}" name="Annelie Lindvall" initials="AL" userId="S::Annelie.Lindvall@afaforsakring.se::f22dc1bc-0d84-4608-b7a7-9c063e787c5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EBFA"/>
    <a:srgbClr val="F99B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15AC49-DB00-4557-B0FA-D49B5E3A8F92}" v="1" dt="2025-09-15T13:49:11.7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51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handoutMaster" Target="handoutMasters/handoutMaster1.xml"/><Relationship Id="rId68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7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lie Lindvall" userId="f22dc1bc-0d84-4608-b7a7-9c063e787c52" providerId="ADAL" clId="{05CBFAE6-995C-4C02-8782-E1ADA92A22CD}"/>
    <pc:docChg chg="undo custSel addSld delSld modSld">
      <pc:chgData name="Annelie Lindvall" userId="f22dc1bc-0d84-4608-b7a7-9c063e787c52" providerId="ADAL" clId="{05CBFAE6-995C-4C02-8782-E1ADA92A22CD}" dt="2024-06-07T09:37:55.305" v="85" actId="20577"/>
      <pc:docMkLst>
        <pc:docMk/>
      </pc:docMkLst>
      <pc:sldChg chg="modAnim">
        <pc:chgData name="Annelie Lindvall" userId="f22dc1bc-0d84-4608-b7a7-9c063e787c52" providerId="ADAL" clId="{05CBFAE6-995C-4C02-8782-E1ADA92A22CD}" dt="2024-05-28T11:18:42.126" v="7"/>
        <pc:sldMkLst>
          <pc:docMk/>
          <pc:sldMk cId="410922479" sldId="552"/>
        </pc:sldMkLst>
      </pc:sldChg>
      <pc:sldChg chg="del">
        <pc:chgData name="Annelie Lindvall" userId="f22dc1bc-0d84-4608-b7a7-9c063e787c52" providerId="ADAL" clId="{05CBFAE6-995C-4C02-8782-E1ADA92A22CD}" dt="2024-05-31T13:19:59.705" v="67" actId="47"/>
        <pc:sldMkLst>
          <pc:docMk/>
          <pc:sldMk cId="2611100236" sldId="564"/>
        </pc:sldMkLst>
      </pc:sldChg>
      <pc:sldChg chg="addSp modSp modAnim">
        <pc:chgData name="Annelie Lindvall" userId="f22dc1bc-0d84-4608-b7a7-9c063e787c52" providerId="ADAL" clId="{05CBFAE6-995C-4C02-8782-E1ADA92A22CD}" dt="2024-05-28T11:17:07.111" v="0"/>
        <pc:sldMkLst>
          <pc:docMk/>
          <pc:sldMk cId="3573782850" sldId="700"/>
        </pc:sldMkLst>
      </pc:sldChg>
      <pc:sldChg chg="modSp mod">
        <pc:chgData name="Annelie Lindvall" userId="f22dc1bc-0d84-4608-b7a7-9c063e787c52" providerId="ADAL" clId="{05CBFAE6-995C-4C02-8782-E1ADA92A22CD}" dt="2024-06-07T09:37:55.305" v="85" actId="20577"/>
        <pc:sldMkLst>
          <pc:docMk/>
          <pc:sldMk cId="1646018169" sldId="766"/>
        </pc:sldMkLst>
      </pc:sldChg>
      <pc:sldChg chg="addSp delSp modSp add del mod">
        <pc:chgData name="Annelie Lindvall" userId="f22dc1bc-0d84-4608-b7a7-9c063e787c52" providerId="ADAL" clId="{05CBFAE6-995C-4C02-8782-E1ADA92A22CD}" dt="2024-05-31T13:16:05.907" v="41" actId="47"/>
        <pc:sldMkLst>
          <pc:docMk/>
          <pc:sldMk cId="111814740" sldId="769"/>
        </pc:sldMkLst>
      </pc:sldChg>
      <pc:sldChg chg="addSp delSp modSp add mod">
        <pc:chgData name="Annelie Lindvall" userId="f22dc1bc-0d84-4608-b7a7-9c063e787c52" providerId="ADAL" clId="{05CBFAE6-995C-4C02-8782-E1ADA92A22CD}" dt="2024-05-31T13:19:50.271" v="66" actId="14100"/>
        <pc:sldMkLst>
          <pc:docMk/>
          <pc:sldMk cId="4008080045" sldId="769"/>
        </pc:sldMkLst>
      </pc:sldChg>
    </pc:docChg>
  </pc:docChgLst>
  <pc:docChgLst>
    <pc:chgData name="Annelie Lindvall" userId="f22dc1bc-0d84-4608-b7a7-9c063e787c52" providerId="ADAL" clId="{4B15AC49-DB00-4557-B0FA-D49B5E3A8F92}"/>
    <pc:docChg chg="addSld delSld modSld">
      <pc:chgData name="Annelie Lindvall" userId="f22dc1bc-0d84-4608-b7a7-9c063e787c52" providerId="ADAL" clId="{4B15AC49-DB00-4557-B0FA-D49B5E3A8F92}" dt="2025-09-15T13:49:19.019" v="2" actId="47"/>
      <pc:docMkLst>
        <pc:docMk/>
      </pc:docMkLst>
      <pc:sldChg chg="del">
        <pc:chgData name="Annelie Lindvall" userId="f22dc1bc-0d84-4608-b7a7-9c063e787c52" providerId="ADAL" clId="{4B15AC49-DB00-4557-B0FA-D49B5E3A8F92}" dt="2025-09-15T13:49:19.019" v="2" actId="47"/>
        <pc:sldMkLst>
          <pc:docMk/>
          <pc:sldMk cId="1876446426" sldId="262"/>
        </pc:sldMkLst>
      </pc:sldChg>
      <pc:sldChg chg="del">
        <pc:chgData name="Annelie Lindvall" userId="f22dc1bc-0d84-4608-b7a7-9c063e787c52" providerId="ADAL" clId="{4B15AC49-DB00-4557-B0FA-D49B5E3A8F92}" dt="2025-09-15T13:49:15.258" v="1" actId="47"/>
        <pc:sldMkLst>
          <pc:docMk/>
          <pc:sldMk cId="3763444715" sldId="2142534519"/>
        </pc:sldMkLst>
      </pc:sldChg>
      <pc:sldChg chg="add">
        <pc:chgData name="Annelie Lindvall" userId="f22dc1bc-0d84-4608-b7a7-9c063e787c52" providerId="ADAL" clId="{4B15AC49-DB00-4557-B0FA-D49B5E3A8F92}" dt="2025-09-15T13:49:11.761" v="0"/>
        <pc:sldMkLst>
          <pc:docMk/>
          <pc:sldMk cId="266957789" sldId="2142534520"/>
        </pc:sldMkLst>
      </pc:sldChg>
      <pc:sldChg chg="add">
        <pc:chgData name="Annelie Lindvall" userId="f22dc1bc-0d84-4608-b7a7-9c063e787c52" providerId="ADAL" clId="{4B15AC49-DB00-4557-B0FA-D49B5E3A8F92}" dt="2025-09-15T13:49:11.761" v="0"/>
        <pc:sldMkLst>
          <pc:docMk/>
          <pc:sldMk cId="1292654440" sldId="2142534521"/>
        </pc:sldMkLst>
      </pc:sldChg>
    </pc:docChg>
  </pc:docChgLst>
  <pc:docChgLst>
    <pc:chgData name="Annelie Lindvall" userId="f22dc1bc-0d84-4608-b7a7-9c063e787c52" providerId="ADAL" clId="{2F44C009-5F4A-4B4A-8BC6-852B9C2E45F9}"/>
    <pc:docChg chg="modSld">
      <pc:chgData name="Annelie Lindvall" userId="f22dc1bc-0d84-4608-b7a7-9c063e787c52" providerId="ADAL" clId="{2F44C009-5F4A-4B4A-8BC6-852B9C2E45F9}" dt="2025-05-14T05:43:43.880" v="1" actId="20577"/>
      <pc:docMkLst>
        <pc:docMk/>
      </pc:docMkLst>
      <pc:sldChg chg="modSp">
        <pc:chgData name="Annelie Lindvall" userId="f22dc1bc-0d84-4608-b7a7-9c063e787c52" providerId="ADAL" clId="{2F44C009-5F4A-4B4A-8BC6-852B9C2E45F9}" dt="2025-05-14T05:43:43.880" v="1" actId="20577"/>
        <pc:sldMkLst>
          <pc:docMk/>
          <pc:sldMk cId="1649889185" sldId="5487"/>
        </pc:sldMkLst>
      </pc:sldChg>
    </pc:docChg>
  </pc:docChgLst>
  <pc:docChgLst>
    <pc:chgData name="Helena Danielsson" userId="S::helena.danielsson@afaforsakring.se::f7c52194-36aa-4fd3-805d-13d2d65e35db" providerId="AD" clId="Web-{0F618BBC-BFEA-5336-3910-4021D02DCE10}"/>
    <pc:docChg chg="addSld delSld">
      <pc:chgData name="Helena Danielsson" userId="S::helena.danielsson@afaforsakring.se::f7c52194-36aa-4fd3-805d-13d2d65e35db" providerId="AD" clId="Web-{0F618BBC-BFEA-5336-3910-4021D02DCE10}" dt="2025-09-10T16:37:30.235" v="1"/>
      <pc:docMkLst>
        <pc:docMk/>
      </pc:docMkLst>
      <pc:sldChg chg="add del replId">
        <pc:chgData name="Helena Danielsson" userId="S::helena.danielsson@afaforsakring.se::f7c52194-36aa-4fd3-805d-13d2d65e35db" providerId="AD" clId="Web-{0F618BBC-BFEA-5336-3910-4021D02DCE10}" dt="2025-09-10T16:37:30.235" v="1"/>
        <pc:sldMkLst>
          <pc:docMk/>
          <pc:sldMk cId="2355421345" sldId="2142534520"/>
        </pc:sldMkLst>
      </pc:sldChg>
    </pc:docChg>
  </pc:docChgLst>
  <pc:docChgLst>
    <pc:chgData name="Annelie Lindvall" userId="f22dc1bc-0d84-4608-b7a7-9c063e787c52" providerId="ADAL" clId="{85D2F7FC-162A-484B-9BB0-66BCB25955B8}"/>
    <pc:docChg chg="modSld">
      <pc:chgData name="Annelie Lindvall" userId="f22dc1bc-0d84-4608-b7a7-9c063e787c52" providerId="ADAL" clId="{85D2F7FC-162A-484B-9BB0-66BCB25955B8}" dt="2025-04-01T13:12:42.068" v="3" actId="20577"/>
      <pc:docMkLst>
        <pc:docMk/>
      </pc:docMkLst>
      <pc:sldChg chg="modSp">
        <pc:chgData name="Annelie Lindvall" userId="f22dc1bc-0d84-4608-b7a7-9c063e787c52" providerId="ADAL" clId="{85D2F7FC-162A-484B-9BB0-66BCB25955B8}" dt="2025-04-01T13:12:42.068" v="3" actId="20577"/>
        <pc:sldMkLst>
          <pc:docMk/>
          <pc:sldMk cId="1013049436" sldId="717"/>
        </pc:sldMkLst>
      </pc:sldChg>
    </pc:docChg>
  </pc:docChgLst>
  <pc:docChgLst>
    <pc:chgData name="Annelie Lindvall" userId="f22dc1bc-0d84-4608-b7a7-9c063e787c52" providerId="ADAL" clId="{51CCD5FA-5BF9-48A7-8A76-C8A59BBF8C5D}"/>
    <pc:docChg chg="undo custSel addSld delSld modSld">
      <pc:chgData name="Annelie Lindvall" userId="f22dc1bc-0d84-4608-b7a7-9c063e787c52" providerId="ADAL" clId="{51CCD5FA-5BF9-48A7-8A76-C8A59BBF8C5D}" dt="2025-07-04T09:52:41.570" v="24"/>
      <pc:docMkLst>
        <pc:docMk/>
      </pc:docMkLst>
      <pc:sldChg chg="addSp delSp modSp mod addAnim delAnim modAnim">
        <pc:chgData name="Annelie Lindvall" userId="f22dc1bc-0d84-4608-b7a7-9c063e787c52" providerId="ADAL" clId="{51CCD5FA-5BF9-48A7-8A76-C8A59BBF8C5D}" dt="2025-07-04T09:52:41.570" v="24"/>
        <pc:sldMkLst>
          <pc:docMk/>
          <pc:sldMk cId="3032362750" sldId="720"/>
        </pc:sldMkLst>
      </pc:sldChg>
      <pc:sldChg chg="add">
        <pc:chgData name="Annelie Lindvall" userId="f22dc1bc-0d84-4608-b7a7-9c063e787c52" providerId="ADAL" clId="{51CCD5FA-5BF9-48A7-8A76-C8A59BBF8C5D}" dt="2025-07-04T08:57:25.601" v="1"/>
        <pc:sldMkLst>
          <pc:docMk/>
          <pc:sldMk cId="1074460776" sldId="754"/>
        </pc:sldMkLst>
      </pc:sldChg>
      <pc:sldChg chg="del">
        <pc:chgData name="Annelie Lindvall" userId="f22dc1bc-0d84-4608-b7a7-9c063e787c52" providerId="ADAL" clId="{51CCD5FA-5BF9-48A7-8A76-C8A59BBF8C5D}" dt="2025-07-04T08:57:22.111" v="0" actId="47"/>
        <pc:sldMkLst>
          <pc:docMk/>
          <pc:sldMk cId="1646018169" sldId="766"/>
        </pc:sldMkLst>
      </pc:sldChg>
    </pc:docChg>
  </pc:docChgLst>
  <pc:docChgLst>
    <pc:chgData name="Annelie Lindvall" userId="f22dc1bc-0d84-4608-b7a7-9c063e787c52" providerId="ADAL" clId="{7F360B5D-F8C0-4F3C-8D27-260E3AA42CA1}"/>
    <pc:docChg chg="undo custSel addSld delSld modSld">
      <pc:chgData name="Annelie Lindvall" userId="f22dc1bc-0d84-4608-b7a7-9c063e787c52" providerId="ADAL" clId="{7F360B5D-F8C0-4F3C-8D27-260E3AA42CA1}" dt="2025-01-28T13:36:34.083" v="43"/>
      <pc:docMkLst>
        <pc:docMk/>
      </pc:docMkLst>
      <pc:sldChg chg="add">
        <pc:chgData name="Annelie Lindvall" userId="f22dc1bc-0d84-4608-b7a7-9c063e787c52" providerId="ADAL" clId="{7F360B5D-F8C0-4F3C-8D27-260E3AA42CA1}" dt="2025-01-28T13:35:52.959" v="40"/>
        <pc:sldMkLst>
          <pc:docMk/>
          <pc:sldMk cId="3763444715" sldId="261"/>
        </pc:sldMkLst>
      </pc:sldChg>
      <pc:sldChg chg="add">
        <pc:chgData name="Annelie Lindvall" userId="f22dc1bc-0d84-4608-b7a7-9c063e787c52" providerId="ADAL" clId="{7F360B5D-F8C0-4F3C-8D27-260E3AA42CA1}" dt="2025-01-28T13:35:52.959" v="40"/>
        <pc:sldMkLst>
          <pc:docMk/>
          <pc:sldMk cId="1876446426" sldId="262"/>
        </pc:sldMkLst>
      </pc:sldChg>
      <pc:sldChg chg="modSp mod">
        <pc:chgData name="Annelie Lindvall" userId="f22dc1bc-0d84-4608-b7a7-9c063e787c52" providerId="ADAL" clId="{7F360B5D-F8C0-4F3C-8D27-260E3AA42CA1}" dt="2025-01-28T12:44:41.278" v="39" actId="20577"/>
        <pc:sldMkLst>
          <pc:docMk/>
          <pc:sldMk cId="2715395991" sldId="464"/>
        </pc:sldMkLst>
      </pc:sldChg>
      <pc:sldChg chg="add">
        <pc:chgData name="Annelie Lindvall" userId="f22dc1bc-0d84-4608-b7a7-9c063e787c52" providerId="ADAL" clId="{7F360B5D-F8C0-4F3C-8D27-260E3AA42CA1}" dt="2025-01-28T13:36:34.083" v="43"/>
        <pc:sldMkLst>
          <pc:docMk/>
          <pc:sldMk cId="2113900602" sldId="560"/>
        </pc:sldMkLst>
      </pc:sldChg>
      <pc:sldChg chg="modSp mod modNotesTx">
        <pc:chgData name="Annelie Lindvall" userId="f22dc1bc-0d84-4608-b7a7-9c063e787c52" providerId="ADAL" clId="{7F360B5D-F8C0-4F3C-8D27-260E3AA42CA1}" dt="2025-01-28T12:02:12.128" v="37" actId="20577"/>
        <pc:sldMkLst>
          <pc:docMk/>
          <pc:sldMk cId="1646018169" sldId="766"/>
        </pc:sldMkLst>
      </pc:sldChg>
      <pc:sldChg chg="del">
        <pc:chgData name="Annelie Lindvall" userId="f22dc1bc-0d84-4608-b7a7-9c063e787c52" providerId="ADAL" clId="{7F360B5D-F8C0-4F3C-8D27-260E3AA42CA1}" dt="2025-01-28T13:35:56.225" v="41" actId="47"/>
        <pc:sldMkLst>
          <pc:docMk/>
          <pc:sldMk cId="2036361485" sldId="5485"/>
        </pc:sldMkLst>
      </pc:sldChg>
      <pc:sldChg chg="del">
        <pc:chgData name="Annelie Lindvall" userId="f22dc1bc-0d84-4608-b7a7-9c063e787c52" providerId="ADAL" clId="{7F360B5D-F8C0-4F3C-8D27-260E3AA42CA1}" dt="2025-01-28T13:35:57.450" v="42" actId="47"/>
        <pc:sldMkLst>
          <pc:docMk/>
          <pc:sldMk cId="2665123637" sldId="5486"/>
        </pc:sldMkLst>
      </pc:sldChg>
    </pc:docChg>
  </pc:docChgLst>
  <pc:docChgLst>
    <pc:chgData name="Annelie Lindvall" userId="f22dc1bc-0d84-4608-b7a7-9c063e787c52" providerId="ADAL" clId="{B7134D42-A926-4C0E-B1E2-FD315A6267A4}"/>
    <pc:docChg chg="undo redo custSel addSld delSld modSld">
      <pc:chgData name="Annelie Lindvall" userId="f22dc1bc-0d84-4608-b7a7-9c063e787c52" providerId="ADAL" clId="{B7134D42-A926-4C0E-B1E2-FD315A6267A4}" dt="2025-06-04T10:52:53.196" v="334" actId="20577"/>
      <pc:docMkLst>
        <pc:docMk/>
      </pc:docMkLst>
      <pc:sldChg chg="modAnim">
        <pc:chgData name="Annelie Lindvall" userId="f22dc1bc-0d84-4608-b7a7-9c063e787c52" providerId="ADAL" clId="{B7134D42-A926-4C0E-B1E2-FD315A6267A4}" dt="2025-06-04T10:27:50.126" v="227"/>
        <pc:sldMkLst>
          <pc:docMk/>
          <pc:sldMk cId="922296808" sldId="256"/>
        </pc:sldMkLst>
      </pc:sldChg>
      <pc:sldChg chg="addSp modSp mod">
        <pc:chgData name="Annelie Lindvall" userId="f22dc1bc-0d84-4608-b7a7-9c063e787c52" providerId="ADAL" clId="{B7134D42-A926-4C0E-B1E2-FD315A6267A4}" dt="2025-06-04T10:20:55.227" v="202" actId="571"/>
        <pc:sldMkLst>
          <pc:docMk/>
          <pc:sldMk cId="3763444715" sldId="261"/>
        </pc:sldMkLst>
      </pc:sldChg>
      <pc:sldChg chg="del modAnim">
        <pc:chgData name="Annelie Lindvall" userId="f22dc1bc-0d84-4608-b7a7-9c063e787c52" providerId="ADAL" clId="{B7134D42-A926-4C0E-B1E2-FD315A6267A4}" dt="2025-06-04T10:34:07.725" v="245" actId="47"/>
        <pc:sldMkLst>
          <pc:docMk/>
          <pc:sldMk cId="2920596136" sldId="372"/>
        </pc:sldMkLst>
      </pc:sldChg>
      <pc:sldChg chg="addSp delSp modSp mod modClrScheme modAnim chgLayout">
        <pc:chgData name="Annelie Lindvall" userId="f22dc1bc-0d84-4608-b7a7-9c063e787c52" providerId="ADAL" clId="{B7134D42-A926-4C0E-B1E2-FD315A6267A4}" dt="2025-06-04T10:04:03.770" v="67"/>
        <pc:sldMkLst>
          <pc:docMk/>
          <pc:sldMk cId="3745607352" sldId="446"/>
        </pc:sldMkLst>
      </pc:sldChg>
      <pc:sldChg chg="addSp delSp modSp mod modClrScheme modAnim chgLayout">
        <pc:chgData name="Annelie Lindvall" userId="f22dc1bc-0d84-4608-b7a7-9c063e787c52" providerId="ADAL" clId="{B7134D42-A926-4C0E-B1E2-FD315A6267A4}" dt="2025-06-04T10:38:42.911" v="257"/>
        <pc:sldMkLst>
          <pc:docMk/>
          <pc:sldMk cId="781383706" sldId="447"/>
        </pc:sldMkLst>
      </pc:sldChg>
      <pc:sldChg chg="del">
        <pc:chgData name="Annelie Lindvall" userId="f22dc1bc-0d84-4608-b7a7-9c063e787c52" providerId="ADAL" clId="{B7134D42-A926-4C0E-B1E2-FD315A6267A4}" dt="2025-06-04T10:10:41.229" v="147" actId="47"/>
        <pc:sldMkLst>
          <pc:docMk/>
          <pc:sldMk cId="912925855" sldId="458"/>
        </pc:sldMkLst>
      </pc:sldChg>
      <pc:sldChg chg="modSp mod modAnim">
        <pc:chgData name="Annelie Lindvall" userId="f22dc1bc-0d84-4608-b7a7-9c063e787c52" providerId="ADAL" clId="{B7134D42-A926-4C0E-B1E2-FD315A6267A4}" dt="2025-06-04T10:39:41.731" v="267" actId="6549"/>
        <pc:sldMkLst>
          <pc:docMk/>
          <pc:sldMk cId="3771352245" sldId="473"/>
        </pc:sldMkLst>
      </pc:sldChg>
      <pc:sldChg chg="modAnim">
        <pc:chgData name="Annelie Lindvall" userId="f22dc1bc-0d84-4608-b7a7-9c063e787c52" providerId="ADAL" clId="{B7134D42-A926-4C0E-B1E2-FD315A6267A4}" dt="2025-06-04T10:27:37.866" v="225"/>
        <pc:sldMkLst>
          <pc:docMk/>
          <pc:sldMk cId="3510298785" sldId="549"/>
        </pc:sldMkLst>
      </pc:sldChg>
      <pc:sldChg chg="modAnim">
        <pc:chgData name="Annelie Lindvall" userId="f22dc1bc-0d84-4608-b7a7-9c063e787c52" providerId="ADAL" clId="{B7134D42-A926-4C0E-B1E2-FD315A6267A4}" dt="2025-06-04T10:16:48.249" v="175"/>
        <pc:sldMkLst>
          <pc:docMk/>
          <pc:sldMk cId="109806311" sldId="553"/>
        </pc:sldMkLst>
      </pc:sldChg>
      <pc:sldChg chg="modAnim">
        <pc:chgData name="Annelie Lindvall" userId="f22dc1bc-0d84-4608-b7a7-9c063e787c52" providerId="ADAL" clId="{B7134D42-A926-4C0E-B1E2-FD315A6267A4}" dt="2025-06-04T10:19:09.181" v="192"/>
        <pc:sldMkLst>
          <pc:docMk/>
          <pc:sldMk cId="685185469" sldId="556"/>
        </pc:sldMkLst>
      </pc:sldChg>
      <pc:sldChg chg="modAnim">
        <pc:chgData name="Annelie Lindvall" userId="f22dc1bc-0d84-4608-b7a7-9c063e787c52" providerId="ADAL" clId="{B7134D42-A926-4C0E-B1E2-FD315A6267A4}" dt="2025-06-04T09:57:46.465" v="12"/>
        <pc:sldMkLst>
          <pc:docMk/>
          <pc:sldMk cId="1579601603" sldId="561"/>
        </pc:sldMkLst>
      </pc:sldChg>
      <pc:sldChg chg="modAnim">
        <pc:chgData name="Annelie Lindvall" userId="f22dc1bc-0d84-4608-b7a7-9c063e787c52" providerId="ADAL" clId="{B7134D42-A926-4C0E-B1E2-FD315A6267A4}" dt="2025-06-04T10:24:34.164" v="212"/>
        <pc:sldMkLst>
          <pc:docMk/>
          <pc:sldMk cId="830869104" sldId="562"/>
        </pc:sldMkLst>
      </pc:sldChg>
      <pc:sldChg chg="modAnim">
        <pc:chgData name="Annelie Lindvall" userId="f22dc1bc-0d84-4608-b7a7-9c063e787c52" providerId="ADAL" clId="{B7134D42-A926-4C0E-B1E2-FD315A6267A4}" dt="2025-06-04T10:00:59.224" v="49"/>
        <pc:sldMkLst>
          <pc:docMk/>
          <pc:sldMk cId="3836061588" sldId="565"/>
        </pc:sldMkLst>
      </pc:sldChg>
      <pc:sldChg chg="modAnim">
        <pc:chgData name="Annelie Lindvall" userId="f22dc1bc-0d84-4608-b7a7-9c063e787c52" providerId="ADAL" clId="{B7134D42-A926-4C0E-B1E2-FD315A6267A4}" dt="2025-06-04T10:19:29.250" v="196"/>
        <pc:sldMkLst>
          <pc:docMk/>
          <pc:sldMk cId="1842737448" sldId="568"/>
        </pc:sldMkLst>
      </pc:sldChg>
      <pc:sldChg chg="modAnim">
        <pc:chgData name="Annelie Lindvall" userId="f22dc1bc-0d84-4608-b7a7-9c063e787c52" providerId="ADAL" clId="{B7134D42-A926-4C0E-B1E2-FD315A6267A4}" dt="2025-06-04T10:00:51.900" v="48"/>
        <pc:sldMkLst>
          <pc:docMk/>
          <pc:sldMk cId="1324043489" sldId="704"/>
        </pc:sldMkLst>
      </pc:sldChg>
      <pc:sldChg chg="modAnim">
        <pc:chgData name="Annelie Lindvall" userId="f22dc1bc-0d84-4608-b7a7-9c063e787c52" providerId="ADAL" clId="{B7134D42-A926-4C0E-B1E2-FD315A6267A4}" dt="2025-06-04T10:19:52.080" v="198"/>
        <pc:sldMkLst>
          <pc:docMk/>
          <pc:sldMk cId="1424000" sldId="705"/>
        </pc:sldMkLst>
      </pc:sldChg>
      <pc:sldChg chg="modAnim">
        <pc:chgData name="Annelie Lindvall" userId="f22dc1bc-0d84-4608-b7a7-9c063e787c52" providerId="ADAL" clId="{B7134D42-A926-4C0E-B1E2-FD315A6267A4}" dt="2025-06-04T10:28:09.939" v="229"/>
        <pc:sldMkLst>
          <pc:docMk/>
          <pc:sldMk cId="3626322683" sldId="711"/>
        </pc:sldMkLst>
      </pc:sldChg>
      <pc:sldChg chg="modSp modAnim">
        <pc:chgData name="Annelie Lindvall" userId="f22dc1bc-0d84-4608-b7a7-9c063e787c52" providerId="ADAL" clId="{B7134D42-A926-4C0E-B1E2-FD315A6267A4}" dt="2025-06-04T10:00:09.712" v="47"/>
        <pc:sldMkLst>
          <pc:docMk/>
          <pc:sldMk cId="2202288620" sldId="712"/>
        </pc:sldMkLst>
      </pc:sldChg>
      <pc:sldChg chg="modAnim">
        <pc:chgData name="Annelie Lindvall" userId="f22dc1bc-0d84-4608-b7a7-9c063e787c52" providerId="ADAL" clId="{B7134D42-A926-4C0E-B1E2-FD315A6267A4}" dt="2025-06-04T10:22:35.766" v="205"/>
        <pc:sldMkLst>
          <pc:docMk/>
          <pc:sldMk cId="2284145097" sldId="714"/>
        </pc:sldMkLst>
      </pc:sldChg>
      <pc:sldChg chg="modAnim">
        <pc:chgData name="Annelie Lindvall" userId="f22dc1bc-0d84-4608-b7a7-9c063e787c52" providerId="ADAL" clId="{B7134D42-A926-4C0E-B1E2-FD315A6267A4}" dt="2025-06-04T10:13:14.526" v="157"/>
        <pc:sldMkLst>
          <pc:docMk/>
          <pc:sldMk cId="1013049436" sldId="717"/>
        </pc:sldMkLst>
      </pc:sldChg>
      <pc:sldChg chg="modSp mod modAnim">
        <pc:chgData name="Annelie Lindvall" userId="f22dc1bc-0d84-4608-b7a7-9c063e787c52" providerId="ADAL" clId="{B7134D42-A926-4C0E-B1E2-FD315A6267A4}" dt="2025-06-04T10:26:07.651" v="223" actId="1076"/>
        <pc:sldMkLst>
          <pc:docMk/>
          <pc:sldMk cId="2374501035" sldId="731"/>
        </pc:sldMkLst>
      </pc:sldChg>
      <pc:sldChg chg="modAnim">
        <pc:chgData name="Annelie Lindvall" userId="f22dc1bc-0d84-4608-b7a7-9c063e787c52" providerId="ADAL" clId="{B7134D42-A926-4C0E-B1E2-FD315A6267A4}" dt="2025-06-04T09:57:10.526" v="7"/>
        <pc:sldMkLst>
          <pc:docMk/>
          <pc:sldMk cId="1646018169" sldId="766"/>
        </pc:sldMkLst>
      </pc:sldChg>
      <pc:sldChg chg="modAnim">
        <pc:chgData name="Annelie Lindvall" userId="f22dc1bc-0d84-4608-b7a7-9c063e787c52" providerId="ADAL" clId="{B7134D42-A926-4C0E-B1E2-FD315A6267A4}" dt="2025-06-04T10:15:40.572" v="169"/>
        <pc:sldMkLst>
          <pc:docMk/>
          <pc:sldMk cId="2557271950" sldId="767"/>
        </pc:sldMkLst>
      </pc:sldChg>
      <pc:sldChg chg="modAnim">
        <pc:chgData name="Annelie Lindvall" userId="f22dc1bc-0d84-4608-b7a7-9c063e787c52" providerId="ADAL" clId="{B7134D42-A926-4C0E-B1E2-FD315A6267A4}" dt="2025-06-04T10:18:35.769" v="188"/>
        <pc:sldMkLst>
          <pc:docMk/>
          <pc:sldMk cId="2265096412" sldId="768"/>
        </pc:sldMkLst>
      </pc:sldChg>
      <pc:sldChg chg="add">
        <pc:chgData name="Annelie Lindvall" userId="f22dc1bc-0d84-4608-b7a7-9c063e787c52" providerId="ADAL" clId="{B7134D42-A926-4C0E-B1E2-FD315A6267A4}" dt="2025-06-04T10:41:31.979" v="268"/>
        <pc:sldMkLst>
          <pc:docMk/>
          <pc:sldMk cId="936421343" sldId="778"/>
        </pc:sldMkLst>
      </pc:sldChg>
      <pc:sldChg chg="addSp delSp modSp add mod modAnim">
        <pc:chgData name="Annelie Lindvall" userId="f22dc1bc-0d84-4608-b7a7-9c063e787c52" providerId="ADAL" clId="{B7134D42-A926-4C0E-B1E2-FD315A6267A4}" dt="2025-06-04T10:10:52.206" v="150" actId="20577"/>
        <pc:sldMkLst>
          <pc:docMk/>
          <pc:sldMk cId="1959120601" sldId="5488"/>
        </pc:sldMkLst>
      </pc:sldChg>
      <pc:sldChg chg="addSp delSp new del mod">
        <pc:chgData name="Annelie Lindvall" userId="f22dc1bc-0d84-4608-b7a7-9c063e787c52" providerId="ADAL" clId="{B7134D42-A926-4C0E-B1E2-FD315A6267A4}" dt="2025-06-04T10:32:37.468" v="240" actId="680"/>
        <pc:sldMkLst>
          <pc:docMk/>
          <pc:sldMk cId="860044649" sldId="5489"/>
        </pc:sldMkLst>
      </pc:sldChg>
      <pc:sldChg chg="addSp delSp modSp add mod modClrScheme modAnim chgLayout modNotesTx">
        <pc:chgData name="Annelie Lindvall" userId="f22dc1bc-0d84-4608-b7a7-9c063e787c52" providerId="ADAL" clId="{B7134D42-A926-4C0E-B1E2-FD315A6267A4}" dt="2025-06-04T10:34:28.557" v="250"/>
        <pc:sldMkLst>
          <pc:docMk/>
          <pc:sldMk cId="719764268" sldId="2076138345"/>
        </pc:sldMkLst>
      </pc:sldChg>
      <pc:sldChg chg="addSp delSp modSp new mod modNotesTx">
        <pc:chgData name="Annelie Lindvall" userId="f22dc1bc-0d84-4608-b7a7-9c063e787c52" providerId="ADAL" clId="{B7134D42-A926-4C0E-B1E2-FD315A6267A4}" dt="2025-06-04T10:52:53.196" v="334" actId="20577"/>
        <pc:sldMkLst>
          <pc:docMk/>
          <pc:sldMk cId="285417249" sldId="2076138346"/>
        </pc:sldMkLst>
      </pc:sldChg>
    </pc:docChg>
  </pc:docChgLst>
  <pc:docChgLst>
    <pc:chgData name="Annelie Lindvall" userId="S::annelie.lindvall@afaforsakring.se::f22dc1bc-0d84-4608-b7a7-9c063e787c52" providerId="AD" clId="Web-{33D50062-D5DC-A8EA-64A0-1A00B844B975}"/>
    <pc:docChg chg="addSld delSld">
      <pc:chgData name="Annelie Lindvall" userId="S::annelie.lindvall@afaforsakring.se::f22dc1bc-0d84-4608-b7a7-9c063e787c52" providerId="AD" clId="Web-{33D50062-D5DC-A8EA-64A0-1A00B844B975}" dt="2024-09-02T06:14:10.402" v="3"/>
      <pc:docMkLst>
        <pc:docMk/>
      </pc:docMkLst>
      <pc:sldChg chg="del">
        <pc:chgData name="Annelie Lindvall" userId="S::annelie.lindvall@afaforsakring.se::f22dc1bc-0d84-4608-b7a7-9c063e787c52" providerId="AD" clId="Web-{33D50062-D5DC-A8EA-64A0-1A00B844B975}" dt="2024-09-02T06:14:07.402" v="2"/>
        <pc:sldMkLst>
          <pc:docMk/>
          <pc:sldMk cId="831753636" sldId="5483"/>
        </pc:sldMkLst>
      </pc:sldChg>
      <pc:sldChg chg="del">
        <pc:chgData name="Annelie Lindvall" userId="S::annelie.lindvall@afaforsakring.se::f22dc1bc-0d84-4608-b7a7-9c063e787c52" providerId="AD" clId="Web-{33D50062-D5DC-A8EA-64A0-1A00B844B975}" dt="2024-09-02T06:14:10.402" v="3"/>
        <pc:sldMkLst>
          <pc:docMk/>
          <pc:sldMk cId="2281394912" sldId="5484"/>
        </pc:sldMkLst>
      </pc:sldChg>
      <pc:sldChg chg="add">
        <pc:chgData name="Annelie Lindvall" userId="S::annelie.lindvall@afaforsakring.se::f22dc1bc-0d84-4608-b7a7-9c063e787c52" providerId="AD" clId="Web-{33D50062-D5DC-A8EA-64A0-1A00B844B975}" dt="2024-09-02T06:13:57.137" v="0"/>
        <pc:sldMkLst>
          <pc:docMk/>
          <pc:sldMk cId="2036361485" sldId="5485"/>
        </pc:sldMkLst>
      </pc:sldChg>
      <pc:sldChg chg="add">
        <pc:chgData name="Annelie Lindvall" userId="S::annelie.lindvall@afaforsakring.se::f22dc1bc-0d84-4608-b7a7-9c063e787c52" providerId="AD" clId="Web-{33D50062-D5DC-A8EA-64A0-1A00B844B975}" dt="2024-09-02T06:13:57.184" v="1"/>
        <pc:sldMkLst>
          <pc:docMk/>
          <pc:sldMk cId="2665123637" sldId="5486"/>
        </pc:sldMkLst>
      </pc:sldChg>
    </pc:docChg>
  </pc:docChgLst>
  <pc:docChgLst>
    <pc:chgData name="Annelie Lindvall" userId="f22dc1bc-0d84-4608-b7a7-9c063e787c52" providerId="ADAL" clId="{AAACC144-DC29-4115-B8F8-B7EE07EC6599}"/>
    <pc:docChg chg="custSel addSld delSld modSld">
      <pc:chgData name="Annelie Lindvall" userId="f22dc1bc-0d84-4608-b7a7-9c063e787c52" providerId="ADAL" clId="{AAACC144-DC29-4115-B8F8-B7EE07EC6599}" dt="2024-12-12T09:37:16.760" v="143"/>
      <pc:docMkLst>
        <pc:docMk/>
      </pc:docMkLst>
      <pc:sldChg chg="modSp mod modNotesTx">
        <pc:chgData name="Annelie Lindvall" userId="f22dc1bc-0d84-4608-b7a7-9c063e787c52" providerId="ADAL" clId="{AAACC144-DC29-4115-B8F8-B7EE07EC6599}" dt="2024-12-11T11:39:58.316" v="84" actId="20577"/>
        <pc:sldMkLst>
          <pc:docMk/>
          <pc:sldMk cId="685185469" sldId="556"/>
        </pc:sldMkLst>
      </pc:sldChg>
      <pc:sldChg chg="del">
        <pc:chgData name="Annelie Lindvall" userId="f22dc1bc-0d84-4608-b7a7-9c063e787c52" providerId="ADAL" clId="{AAACC144-DC29-4115-B8F8-B7EE07EC6599}" dt="2024-12-12T09:37:00.518" v="140" actId="47"/>
        <pc:sldMkLst>
          <pc:docMk/>
          <pc:sldMk cId="2113900602" sldId="560"/>
        </pc:sldMkLst>
      </pc:sldChg>
      <pc:sldChg chg="modSp">
        <pc:chgData name="Annelie Lindvall" userId="f22dc1bc-0d84-4608-b7a7-9c063e787c52" providerId="ADAL" clId="{AAACC144-DC29-4115-B8F8-B7EE07EC6599}" dt="2024-12-11T11:37:38.234" v="26" actId="20577"/>
        <pc:sldMkLst>
          <pc:docMk/>
          <pc:sldMk cId="1013049436" sldId="717"/>
        </pc:sldMkLst>
      </pc:sldChg>
      <pc:sldChg chg="modSp del mod">
        <pc:chgData name="Annelie Lindvall" userId="f22dc1bc-0d84-4608-b7a7-9c063e787c52" providerId="ADAL" clId="{AAACC144-DC29-4115-B8F8-B7EE07EC6599}" dt="2024-12-11T13:15:58.650" v="130" actId="47"/>
        <pc:sldMkLst>
          <pc:docMk/>
          <pc:sldMk cId="252249417" sldId="719"/>
        </pc:sldMkLst>
      </pc:sldChg>
      <pc:sldChg chg="modSp add del mod">
        <pc:chgData name="Annelie Lindvall" userId="f22dc1bc-0d84-4608-b7a7-9c063e787c52" providerId="ADAL" clId="{AAACC144-DC29-4115-B8F8-B7EE07EC6599}" dt="2024-12-12T09:37:16.760" v="143"/>
        <pc:sldMkLst>
          <pc:docMk/>
          <pc:sldMk cId="3032362750" sldId="720"/>
        </pc:sldMkLst>
      </pc:sldChg>
      <pc:sldChg chg="modSp">
        <pc:chgData name="Annelie Lindvall" userId="f22dc1bc-0d84-4608-b7a7-9c063e787c52" providerId="ADAL" clId="{AAACC144-DC29-4115-B8F8-B7EE07EC6599}" dt="2024-12-11T11:39:19.959" v="44" actId="20577"/>
        <pc:sldMkLst>
          <pc:docMk/>
          <pc:sldMk cId="2265096412" sldId="768"/>
        </pc:sldMkLst>
      </pc:sldChg>
      <pc:sldChg chg="modSp mod">
        <pc:chgData name="Annelie Lindvall" userId="f22dc1bc-0d84-4608-b7a7-9c063e787c52" providerId="ADAL" clId="{AAACC144-DC29-4115-B8F8-B7EE07EC6599}" dt="2024-12-11T11:36:36.934" v="24" actId="20577"/>
        <pc:sldMkLst>
          <pc:docMk/>
          <pc:sldMk cId="747606626" sldId="800"/>
        </pc:sldMkLst>
      </pc:sldChg>
      <pc:sldChg chg="addSp delSp modSp add del mod delAnim modAnim">
        <pc:chgData name="Annelie Lindvall" userId="f22dc1bc-0d84-4608-b7a7-9c063e787c52" providerId="ADAL" clId="{AAACC144-DC29-4115-B8F8-B7EE07EC6599}" dt="2024-12-12T09:37:16.760" v="143"/>
        <pc:sldMkLst>
          <pc:docMk/>
          <pc:sldMk cId="1649889185" sldId="5487"/>
        </pc:sldMkLst>
      </pc:sldChg>
    </pc:docChg>
  </pc:docChgLst>
  <pc:docChgLst>
    <pc:chgData name="Annelie Lindvall" userId="f22dc1bc-0d84-4608-b7a7-9c063e787c52" providerId="ADAL" clId="{D9B94ABE-9A57-4688-8900-EF1D6019EE1D}"/>
    <pc:docChg chg="addSld delSld modSld">
      <pc:chgData name="Annelie Lindvall" userId="f22dc1bc-0d84-4608-b7a7-9c063e787c52" providerId="ADAL" clId="{D9B94ABE-9A57-4688-8900-EF1D6019EE1D}" dt="2025-07-03T07:55:06.424" v="1" actId="47"/>
      <pc:docMkLst>
        <pc:docMk/>
      </pc:docMkLst>
      <pc:sldChg chg="del">
        <pc:chgData name="Annelie Lindvall" userId="f22dc1bc-0d84-4608-b7a7-9c063e787c52" providerId="ADAL" clId="{D9B94ABE-9A57-4688-8900-EF1D6019EE1D}" dt="2025-07-03T07:55:06.424" v="1" actId="47"/>
        <pc:sldMkLst>
          <pc:docMk/>
          <pc:sldMk cId="285417249" sldId="2076138346"/>
        </pc:sldMkLst>
      </pc:sldChg>
      <pc:sldChg chg="add">
        <pc:chgData name="Annelie Lindvall" userId="f22dc1bc-0d84-4608-b7a7-9c063e787c52" providerId="ADAL" clId="{D9B94ABE-9A57-4688-8900-EF1D6019EE1D}" dt="2025-07-03T07:43:00.664" v="0"/>
        <pc:sldMkLst>
          <pc:docMk/>
          <pc:sldMk cId="2346033646" sldId="2076138347"/>
        </pc:sldMkLst>
      </pc:sldChg>
    </pc:docChg>
  </pc:docChgLst>
  <pc:docChgLst>
    <pc:chgData name="Annelie Lindvall" userId="f22dc1bc-0d84-4608-b7a7-9c063e787c52" providerId="ADAL" clId="{EF612974-5B57-4243-A078-8F247BDBB299}"/>
    <pc:docChg chg="addSld delSld modSld">
      <pc:chgData name="Annelie Lindvall" userId="f22dc1bc-0d84-4608-b7a7-9c063e787c52" providerId="ADAL" clId="{EF612974-5B57-4243-A078-8F247BDBB299}" dt="2024-09-02T06:07:22.332" v="2" actId="47"/>
      <pc:docMkLst>
        <pc:docMk/>
      </pc:docMkLst>
      <pc:sldChg chg="del">
        <pc:chgData name="Annelie Lindvall" userId="f22dc1bc-0d84-4608-b7a7-9c063e787c52" providerId="ADAL" clId="{EF612974-5B57-4243-A078-8F247BDBB299}" dt="2024-09-02T06:07:22.332" v="2" actId="47"/>
        <pc:sldMkLst>
          <pc:docMk/>
          <pc:sldMk cId="697502050" sldId="726"/>
        </pc:sldMkLst>
      </pc:sldChg>
      <pc:sldChg chg="del">
        <pc:chgData name="Annelie Lindvall" userId="f22dc1bc-0d84-4608-b7a7-9c063e787c52" providerId="ADAL" clId="{EF612974-5B57-4243-A078-8F247BDBB299}" dt="2024-09-02T06:07:19.843" v="1" actId="47"/>
        <pc:sldMkLst>
          <pc:docMk/>
          <pc:sldMk cId="135224169" sldId="727"/>
        </pc:sldMkLst>
      </pc:sldChg>
      <pc:sldChg chg="add">
        <pc:chgData name="Annelie Lindvall" userId="f22dc1bc-0d84-4608-b7a7-9c063e787c52" providerId="ADAL" clId="{EF612974-5B57-4243-A078-8F247BDBB299}" dt="2024-09-02T06:07:17.018" v="0"/>
        <pc:sldMkLst>
          <pc:docMk/>
          <pc:sldMk cId="831753636" sldId="5483"/>
        </pc:sldMkLst>
      </pc:sldChg>
      <pc:sldChg chg="add">
        <pc:chgData name="Annelie Lindvall" userId="f22dc1bc-0d84-4608-b7a7-9c063e787c52" providerId="ADAL" clId="{EF612974-5B57-4243-A078-8F247BDBB299}" dt="2024-09-02T06:07:17.018" v="0"/>
        <pc:sldMkLst>
          <pc:docMk/>
          <pc:sldMk cId="2281394912" sldId="5484"/>
        </pc:sldMkLst>
      </pc:sldChg>
    </pc:docChg>
  </pc:docChgLst>
  <pc:docChgLst>
    <pc:chgData name="Lise Zarrabi" userId="3c5a3a07-513b-419c-bb23-1084aec5f85a" providerId="ADAL" clId="{3C5C72B0-5435-468B-BE95-3CD6BF3DAEA9}"/>
    <pc:docChg chg="addSld delSld modSld">
      <pc:chgData name="Lise Zarrabi" userId="3c5a3a07-513b-419c-bb23-1084aec5f85a" providerId="ADAL" clId="{3C5C72B0-5435-468B-BE95-3CD6BF3DAEA9}" dt="2025-04-30T12:16:11.541" v="1" actId="47"/>
      <pc:docMkLst>
        <pc:docMk/>
      </pc:docMkLst>
      <pc:sldChg chg="del">
        <pc:chgData name="Lise Zarrabi" userId="3c5a3a07-513b-419c-bb23-1084aec5f85a" providerId="ADAL" clId="{3C5C72B0-5435-468B-BE95-3CD6BF3DAEA9}" dt="2025-04-30T12:16:11.541" v="1" actId="47"/>
        <pc:sldMkLst>
          <pc:docMk/>
          <pc:sldMk cId="747606626" sldId="800"/>
        </pc:sldMkLst>
      </pc:sldChg>
      <pc:sldChg chg="add">
        <pc:chgData name="Lise Zarrabi" userId="3c5a3a07-513b-419c-bb23-1084aec5f85a" providerId="ADAL" clId="{3C5C72B0-5435-468B-BE95-3CD6BF3DAEA9}" dt="2025-04-30T12:16:08.702" v="0"/>
        <pc:sldMkLst>
          <pc:docMk/>
          <pc:sldMk cId="2079299864" sldId="810"/>
        </pc:sldMkLst>
      </pc:sldChg>
    </pc:docChg>
  </pc:docChgLst>
  <pc:docChgLst>
    <pc:chgData name="Annelie Lindvall" userId="S::annelie.lindvall@afaforsakring.se::f22dc1bc-0d84-4608-b7a7-9c063e787c52" providerId="AD" clId="Web-{6A6E5BA3-A016-61F2-1E75-6E0C0A97B16E}"/>
    <pc:docChg chg="modSld">
      <pc:chgData name="Annelie Lindvall" userId="S::annelie.lindvall@afaforsakring.se::f22dc1bc-0d84-4608-b7a7-9c063e787c52" providerId="AD" clId="Web-{6A6E5BA3-A016-61F2-1E75-6E0C0A97B16E}" dt="2025-07-04T09:46:53.408" v="72"/>
      <pc:docMkLst>
        <pc:docMk/>
      </pc:docMkLst>
      <pc:sldChg chg="addSp modSp addAnim">
        <pc:chgData name="Annelie Lindvall" userId="S::annelie.lindvall@afaforsakring.se::f22dc1bc-0d84-4608-b7a7-9c063e787c52" providerId="AD" clId="Web-{6A6E5BA3-A016-61F2-1E75-6E0C0A97B16E}" dt="2025-07-04T09:46:53.408" v="72"/>
        <pc:sldMkLst>
          <pc:docMk/>
          <pc:sldMk cId="3032362750" sldId="720"/>
        </pc:sldMkLst>
      </pc:sldChg>
      <pc:sldChg chg="addSp delSp modSp">
        <pc:chgData name="Annelie Lindvall" userId="S::annelie.lindvall@afaforsakring.se::f22dc1bc-0d84-4608-b7a7-9c063e787c52" providerId="AD" clId="Web-{6A6E5BA3-A016-61F2-1E75-6E0C0A97B16E}" dt="2025-07-04T09:45:58.187" v="67" actId="20577"/>
        <pc:sldMkLst>
          <pc:docMk/>
          <pc:sldMk cId="1649889185" sldId="5487"/>
        </pc:sldMkLst>
      </pc:sldChg>
    </pc:docChg>
  </pc:docChgLst>
  <pc:docChgLst>
    <pc:chgData name="Lise Zarrabi" userId="3c5a3a07-513b-419c-bb23-1084aec5f85a" providerId="ADAL" clId="{F8A19BBE-D5C6-4C0C-AC58-A983FC6BC5E2}"/>
    <pc:docChg chg="addSld delSld modSld sldOrd">
      <pc:chgData name="Lise Zarrabi" userId="3c5a3a07-513b-419c-bb23-1084aec5f85a" providerId="ADAL" clId="{F8A19BBE-D5C6-4C0C-AC58-A983FC6BC5E2}" dt="2024-09-12T08:20:13.976" v="8" actId="1076"/>
      <pc:docMkLst>
        <pc:docMk/>
      </pc:docMkLst>
      <pc:sldChg chg="del">
        <pc:chgData name="Lise Zarrabi" userId="3c5a3a07-513b-419c-bb23-1084aec5f85a" providerId="ADAL" clId="{F8A19BBE-D5C6-4C0C-AC58-A983FC6BC5E2}" dt="2024-09-12T08:18:55.948" v="7" actId="47"/>
        <pc:sldMkLst>
          <pc:docMk/>
          <pc:sldMk cId="3573782850" sldId="700"/>
        </pc:sldMkLst>
      </pc:sldChg>
      <pc:sldChg chg="modSp del mod">
        <pc:chgData name="Lise Zarrabi" userId="3c5a3a07-513b-419c-bb23-1084aec5f85a" providerId="ADAL" clId="{F8A19BBE-D5C6-4C0C-AC58-A983FC6BC5E2}" dt="2024-09-10T08:45:44.187" v="4" actId="47"/>
        <pc:sldMkLst>
          <pc:docMk/>
          <pc:sldMk cId="126492297" sldId="721"/>
        </pc:sldMkLst>
      </pc:sldChg>
      <pc:sldChg chg="modSp add mod">
        <pc:chgData name="Lise Zarrabi" userId="3c5a3a07-513b-419c-bb23-1084aec5f85a" providerId="ADAL" clId="{F8A19BBE-D5C6-4C0C-AC58-A983FC6BC5E2}" dt="2024-09-12T08:20:13.976" v="8" actId="1076"/>
        <pc:sldMkLst>
          <pc:docMk/>
          <pc:sldMk cId="2374501035" sldId="731"/>
        </pc:sldMkLst>
      </pc:sldChg>
      <pc:sldChg chg="ord">
        <pc:chgData name="Lise Zarrabi" userId="3c5a3a07-513b-419c-bb23-1084aec5f85a" providerId="ADAL" clId="{F8A19BBE-D5C6-4C0C-AC58-A983FC6BC5E2}" dt="2024-09-10T08:43:22.006" v="0" actId="20578"/>
        <pc:sldMkLst>
          <pc:docMk/>
          <pc:sldMk cId="2724406982" sldId="736"/>
        </pc:sldMkLst>
      </pc:sldChg>
      <pc:sldChg chg="add">
        <pc:chgData name="Lise Zarrabi" userId="3c5a3a07-513b-419c-bb23-1084aec5f85a" providerId="ADAL" clId="{F8A19BBE-D5C6-4C0C-AC58-A983FC6BC5E2}" dt="2024-09-12T08:18:44.333" v="6"/>
        <pc:sldMkLst>
          <pc:docMk/>
          <pc:sldMk cId="747606626" sldId="800"/>
        </pc:sldMkLst>
      </pc:sldChg>
    </pc:docChg>
  </pc:docChgLst>
  <pc:docChgLst>
    <pc:chgData name="Annelie Lindvall" userId="S::annelie.lindvall@afaforsakring.se::f22dc1bc-0d84-4608-b7a7-9c063e787c52" providerId="AD" clId="Web-{75AAB34F-E4BF-0442-8652-821A1D64BE56}"/>
    <pc:docChg chg="modSld">
      <pc:chgData name="Annelie Lindvall" userId="S::annelie.lindvall@afaforsakring.se::f22dc1bc-0d84-4608-b7a7-9c063e787c52" providerId="AD" clId="Web-{75AAB34F-E4BF-0442-8652-821A1D64BE56}" dt="2025-07-04T09:02:03.798" v="0"/>
      <pc:docMkLst>
        <pc:docMk/>
      </pc:docMkLst>
      <pc:sldChg chg="addAnim">
        <pc:chgData name="Annelie Lindvall" userId="S::annelie.lindvall@afaforsakring.se::f22dc1bc-0d84-4608-b7a7-9c063e787c52" providerId="AD" clId="Web-{75AAB34F-E4BF-0442-8652-821A1D64BE56}" dt="2025-07-04T09:02:03.798" v="0"/>
        <pc:sldMkLst>
          <pc:docMk/>
          <pc:sldMk cId="1074460776" sldId="754"/>
        </pc:sldMkLst>
      </pc:sldChg>
    </pc:docChg>
  </pc:docChgLst>
  <pc:docChgLst>
    <pc:chgData name="Annelie Lindvall" userId="f22dc1bc-0d84-4608-b7a7-9c063e787c52" providerId="ADAL" clId="{59C2258F-6635-4322-829A-2AAC6732C9C1}"/>
    <pc:docChg chg="undo custSel delSld modSld">
      <pc:chgData name="Annelie Lindvall" userId="f22dc1bc-0d84-4608-b7a7-9c063e787c52" providerId="ADAL" clId="{59C2258F-6635-4322-829A-2AAC6732C9C1}" dt="2025-09-16T12:21:06.663" v="39" actId="47"/>
      <pc:docMkLst>
        <pc:docMk/>
      </pc:docMkLst>
      <pc:sldChg chg="del">
        <pc:chgData name="Annelie Lindvall" userId="f22dc1bc-0d84-4608-b7a7-9c063e787c52" providerId="ADAL" clId="{59C2258F-6635-4322-829A-2AAC6732C9C1}" dt="2025-09-16T12:18:24.678" v="5" actId="47"/>
        <pc:sldMkLst>
          <pc:docMk/>
          <pc:sldMk cId="1326692794" sldId="336"/>
        </pc:sldMkLst>
      </pc:sldChg>
      <pc:sldChg chg="modNotesTx">
        <pc:chgData name="Annelie Lindvall" userId="f22dc1bc-0d84-4608-b7a7-9c063e787c52" providerId="ADAL" clId="{59C2258F-6635-4322-829A-2AAC6732C9C1}" dt="2025-09-16T12:18:03.289" v="0" actId="6549"/>
        <pc:sldMkLst>
          <pc:docMk/>
          <pc:sldMk cId="1442437344" sldId="379"/>
        </pc:sldMkLst>
      </pc:sldChg>
      <pc:sldChg chg="modNotesTx">
        <pc:chgData name="Annelie Lindvall" userId="f22dc1bc-0d84-4608-b7a7-9c063e787c52" providerId="ADAL" clId="{59C2258F-6635-4322-829A-2AAC6732C9C1}" dt="2025-09-16T12:18:57.274" v="11" actId="6549"/>
        <pc:sldMkLst>
          <pc:docMk/>
          <pc:sldMk cId="2232349218" sldId="449"/>
        </pc:sldMkLst>
      </pc:sldChg>
      <pc:sldChg chg="modNotesTx">
        <pc:chgData name="Annelie Lindvall" userId="f22dc1bc-0d84-4608-b7a7-9c063e787c52" providerId="ADAL" clId="{59C2258F-6635-4322-829A-2AAC6732C9C1}" dt="2025-09-16T12:19:02.053" v="12" actId="6549"/>
        <pc:sldMkLst>
          <pc:docMk/>
          <pc:sldMk cId="3554928640" sldId="455"/>
        </pc:sldMkLst>
      </pc:sldChg>
      <pc:sldChg chg="modNotesTx">
        <pc:chgData name="Annelie Lindvall" userId="f22dc1bc-0d84-4608-b7a7-9c063e787c52" providerId="ADAL" clId="{59C2258F-6635-4322-829A-2AAC6732C9C1}" dt="2025-09-16T12:18:45.692" v="9" actId="6549"/>
        <pc:sldMkLst>
          <pc:docMk/>
          <pc:sldMk cId="3771352245" sldId="473"/>
        </pc:sldMkLst>
      </pc:sldChg>
      <pc:sldChg chg="del">
        <pc:chgData name="Annelie Lindvall" userId="f22dc1bc-0d84-4608-b7a7-9c063e787c52" providerId="ADAL" clId="{59C2258F-6635-4322-829A-2AAC6732C9C1}" dt="2025-09-16T12:20:43.817" v="30" actId="47"/>
        <pc:sldMkLst>
          <pc:docMk/>
          <pc:sldMk cId="2958595333" sldId="547"/>
        </pc:sldMkLst>
      </pc:sldChg>
      <pc:sldChg chg="modNotesTx">
        <pc:chgData name="Annelie Lindvall" userId="f22dc1bc-0d84-4608-b7a7-9c063e787c52" providerId="ADAL" clId="{59C2258F-6635-4322-829A-2AAC6732C9C1}" dt="2025-09-16T12:18:39.556" v="8" actId="6549"/>
        <pc:sldMkLst>
          <pc:docMk/>
          <pc:sldMk cId="410922479" sldId="552"/>
        </pc:sldMkLst>
      </pc:sldChg>
      <pc:sldChg chg="modNotesTx">
        <pc:chgData name="Annelie Lindvall" userId="f22dc1bc-0d84-4608-b7a7-9c063e787c52" providerId="ADAL" clId="{59C2258F-6635-4322-829A-2AAC6732C9C1}" dt="2025-09-16T12:19:19.553" v="15" actId="6549"/>
        <pc:sldMkLst>
          <pc:docMk/>
          <pc:sldMk cId="109806311" sldId="553"/>
        </pc:sldMkLst>
      </pc:sldChg>
      <pc:sldChg chg="modNotesTx">
        <pc:chgData name="Annelie Lindvall" userId="f22dc1bc-0d84-4608-b7a7-9c063e787c52" providerId="ADAL" clId="{59C2258F-6635-4322-829A-2AAC6732C9C1}" dt="2025-09-16T12:19:23.519" v="16" actId="6549"/>
        <pc:sldMkLst>
          <pc:docMk/>
          <pc:sldMk cId="685185469" sldId="556"/>
        </pc:sldMkLst>
      </pc:sldChg>
      <pc:sldChg chg="modNotesTx">
        <pc:chgData name="Annelie Lindvall" userId="f22dc1bc-0d84-4608-b7a7-9c063e787c52" providerId="ADAL" clId="{59C2258F-6635-4322-829A-2AAC6732C9C1}" dt="2025-09-16T12:18:11.611" v="1" actId="6549"/>
        <pc:sldMkLst>
          <pc:docMk/>
          <pc:sldMk cId="1579601603" sldId="561"/>
        </pc:sldMkLst>
      </pc:sldChg>
      <pc:sldChg chg="modNotesTx">
        <pc:chgData name="Annelie Lindvall" userId="f22dc1bc-0d84-4608-b7a7-9c063e787c52" providerId="ADAL" clId="{59C2258F-6635-4322-829A-2AAC6732C9C1}" dt="2025-09-16T12:18:36.879" v="7" actId="6549"/>
        <pc:sldMkLst>
          <pc:docMk/>
          <pc:sldMk cId="3836061588" sldId="565"/>
        </pc:sldMkLst>
      </pc:sldChg>
      <pc:sldChg chg="modNotesTx">
        <pc:chgData name="Annelie Lindvall" userId="f22dc1bc-0d84-4608-b7a7-9c063e787c52" providerId="ADAL" clId="{59C2258F-6635-4322-829A-2AAC6732C9C1}" dt="2025-09-16T12:19:49.649" v="22" actId="6549"/>
        <pc:sldMkLst>
          <pc:docMk/>
          <pc:sldMk cId="1842737448" sldId="568"/>
        </pc:sldMkLst>
      </pc:sldChg>
      <pc:sldChg chg="modNotesTx">
        <pc:chgData name="Annelie Lindvall" userId="f22dc1bc-0d84-4608-b7a7-9c063e787c52" providerId="ADAL" clId="{59C2258F-6635-4322-829A-2AAC6732C9C1}" dt="2025-09-16T12:20:09.443" v="25" actId="6549"/>
        <pc:sldMkLst>
          <pc:docMk/>
          <pc:sldMk cId="3275598233" sldId="693"/>
        </pc:sldMkLst>
      </pc:sldChg>
      <pc:sldChg chg="modNotesTx">
        <pc:chgData name="Annelie Lindvall" userId="f22dc1bc-0d84-4608-b7a7-9c063e787c52" providerId="ADAL" clId="{59C2258F-6635-4322-829A-2AAC6732C9C1}" dt="2025-09-16T12:18:34.548" v="6" actId="6549"/>
        <pc:sldMkLst>
          <pc:docMk/>
          <pc:sldMk cId="1324043489" sldId="704"/>
        </pc:sldMkLst>
      </pc:sldChg>
      <pc:sldChg chg="modNotesTx">
        <pc:chgData name="Annelie Lindvall" userId="f22dc1bc-0d84-4608-b7a7-9c063e787c52" providerId="ADAL" clId="{59C2258F-6635-4322-829A-2AAC6732C9C1}" dt="2025-09-16T12:19:51.351" v="23" actId="6549"/>
        <pc:sldMkLst>
          <pc:docMk/>
          <pc:sldMk cId="1424000" sldId="705"/>
        </pc:sldMkLst>
      </pc:sldChg>
      <pc:sldChg chg="modNotesTx">
        <pc:chgData name="Annelie Lindvall" userId="f22dc1bc-0d84-4608-b7a7-9c063e787c52" providerId="ADAL" clId="{59C2258F-6635-4322-829A-2AAC6732C9C1}" dt="2025-09-16T12:18:17.613" v="3" actId="6549"/>
        <pc:sldMkLst>
          <pc:docMk/>
          <pc:sldMk cId="2202288620" sldId="712"/>
        </pc:sldMkLst>
      </pc:sldChg>
      <pc:sldChg chg="modNotesTx">
        <pc:chgData name="Annelie Lindvall" userId="f22dc1bc-0d84-4608-b7a7-9c063e787c52" providerId="ADAL" clId="{59C2258F-6635-4322-829A-2AAC6732C9C1}" dt="2025-09-16T12:18:14.983" v="2" actId="6549"/>
        <pc:sldMkLst>
          <pc:docMk/>
          <pc:sldMk cId="2242960025" sldId="713"/>
        </pc:sldMkLst>
      </pc:sldChg>
      <pc:sldChg chg="modNotesTx">
        <pc:chgData name="Annelie Lindvall" userId="f22dc1bc-0d84-4608-b7a7-9c063e787c52" providerId="ADAL" clId="{59C2258F-6635-4322-829A-2AAC6732C9C1}" dt="2025-09-16T12:20:13.585" v="26" actId="6549"/>
        <pc:sldMkLst>
          <pc:docMk/>
          <pc:sldMk cId="1382917544" sldId="715"/>
        </pc:sldMkLst>
      </pc:sldChg>
      <pc:sldChg chg="modNotesTx">
        <pc:chgData name="Annelie Lindvall" userId="f22dc1bc-0d84-4608-b7a7-9c063e787c52" providerId="ADAL" clId="{59C2258F-6635-4322-829A-2AAC6732C9C1}" dt="2025-09-16T12:19:15.539" v="14" actId="6549"/>
        <pc:sldMkLst>
          <pc:docMk/>
          <pc:sldMk cId="1013049436" sldId="717"/>
        </pc:sldMkLst>
      </pc:sldChg>
      <pc:sldChg chg="modSp mod">
        <pc:chgData name="Annelie Lindvall" userId="f22dc1bc-0d84-4608-b7a7-9c063e787c52" providerId="ADAL" clId="{59C2258F-6635-4322-829A-2AAC6732C9C1}" dt="2025-09-16T12:20:32.697" v="29" actId="14100"/>
        <pc:sldMkLst>
          <pc:docMk/>
          <pc:sldMk cId="2374501035" sldId="731"/>
        </pc:sldMkLst>
        <pc:spChg chg="mod">
          <ac:chgData name="Annelie Lindvall" userId="f22dc1bc-0d84-4608-b7a7-9c063e787c52" providerId="ADAL" clId="{59C2258F-6635-4322-829A-2AAC6732C9C1}" dt="2025-09-16T12:20:32.697" v="29" actId="14100"/>
          <ac:spMkLst>
            <pc:docMk/>
            <pc:sldMk cId="2374501035" sldId="731"/>
            <ac:spMk id="2" creationId="{DA64EA13-45A0-4A99-930A-9C13C7A036E6}"/>
          </ac:spMkLst>
        </pc:spChg>
      </pc:sldChg>
      <pc:sldChg chg="modNotesTx">
        <pc:chgData name="Annelie Lindvall" userId="f22dc1bc-0d84-4608-b7a7-9c063e787c52" providerId="ADAL" clId="{59C2258F-6635-4322-829A-2AAC6732C9C1}" dt="2025-09-16T12:19:28.361" v="17" actId="6549"/>
        <pc:sldMkLst>
          <pc:docMk/>
          <pc:sldMk cId="3356095585" sldId="732"/>
        </pc:sldMkLst>
      </pc:sldChg>
      <pc:sldChg chg="del">
        <pc:chgData name="Annelie Lindvall" userId="f22dc1bc-0d84-4608-b7a7-9c063e787c52" providerId="ADAL" clId="{59C2258F-6635-4322-829A-2AAC6732C9C1}" dt="2025-09-16T12:19:09.422" v="13" actId="47"/>
        <pc:sldMkLst>
          <pc:docMk/>
          <pc:sldMk cId="94092803" sldId="733"/>
        </pc:sldMkLst>
      </pc:sldChg>
      <pc:sldChg chg="del">
        <pc:chgData name="Annelie Lindvall" userId="f22dc1bc-0d84-4608-b7a7-9c063e787c52" providerId="ADAL" clId="{59C2258F-6635-4322-829A-2AAC6732C9C1}" dt="2025-09-16T12:20:23.244" v="27" actId="47"/>
        <pc:sldMkLst>
          <pc:docMk/>
          <pc:sldMk cId="2364871793" sldId="734"/>
        </pc:sldMkLst>
      </pc:sldChg>
      <pc:sldChg chg="del">
        <pc:chgData name="Annelie Lindvall" userId="f22dc1bc-0d84-4608-b7a7-9c063e787c52" providerId="ADAL" clId="{59C2258F-6635-4322-829A-2AAC6732C9C1}" dt="2025-09-16T12:20:47.162" v="31" actId="47"/>
        <pc:sldMkLst>
          <pc:docMk/>
          <pc:sldMk cId="316921657" sldId="735"/>
        </pc:sldMkLst>
      </pc:sldChg>
      <pc:sldChg chg="del">
        <pc:chgData name="Annelie Lindvall" userId="f22dc1bc-0d84-4608-b7a7-9c063e787c52" providerId="ADAL" clId="{59C2258F-6635-4322-829A-2AAC6732C9C1}" dt="2025-09-16T12:21:03.224" v="37" actId="47"/>
        <pc:sldMkLst>
          <pc:docMk/>
          <pc:sldMk cId="1969024083" sldId="749"/>
        </pc:sldMkLst>
      </pc:sldChg>
      <pc:sldChg chg="del">
        <pc:chgData name="Annelie Lindvall" userId="f22dc1bc-0d84-4608-b7a7-9c063e787c52" providerId="ADAL" clId="{59C2258F-6635-4322-829A-2AAC6732C9C1}" dt="2025-09-16T12:20:56.241" v="34" actId="47"/>
        <pc:sldMkLst>
          <pc:docMk/>
          <pc:sldMk cId="1294096934" sldId="759"/>
        </pc:sldMkLst>
      </pc:sldChg>
      <pc:sldChg chg="del">
        <pc:chgData name="Annelie Lindvall" userId="f22dc1bc-0d84-4608-b7a7-9c063e787c52" providerId="ADAL" clId="{59C2258F-6635-4322-829A-2AAC6732C9C1}" dt="2025-09-16T12:20:57.352" v="35" actId="47"/>
        <pc:sldMkLst>
          <pc:docMk/>
          <pc:sldMk cId="3516860939" sldId="760"/>
        </pc:sldMkLst>
      </pc:sldChg>
      <pc:sldChg chg="del">
        <pc:chgData name="Annelie Lindvall" userId="f22dc1bc-0d84-4608-b7a7-9c063e787c52" providerId="ADAL" clId="{59C2258F-6635-4322-829A-2AAC6732C9C1}" dt="2025-09-16T12:21:01.167" v="36" actId="47"/>
        <pc:sldMkLst>
          <pc:docMk/>
          <pc:sldMk cId="3868400865" sldId="761"/>
        </pc:sldMkLst>
      </pc:sldChg>
      <pc:sldChg chg="del">
        <pc:chgData name="Annelie Lindvall" userId="f22dc1bc-0d84-4608-b7a7-9c063e787c52" providerId="ADAL" clId="{59C2258F-6635-4322-829A-2AAC6732C9C1}" dt="2025-09-16T12:20:55.275" v="33" actId="47"/>
        <pc:sldMkLst>
          <pc:docMk/>
          <pc:sldMk cId="3600793692" sldId="763"/>
        </pc:sldMkLst>
      </pc:sldChg>
      <pc:sldChg chg="del">
        <pc:chgData name="Annelie Lindvall" userId="f22dc1bc-0d84-4608-b7a7-9c063e787c52" providerId="ADAL" clId="{59C2258F-6635-4322-829A-2AAC6732C9C1}" dt="2025-09-16T12:21:04.598" v="38" actId="47"/>
        <pc:sldMkLst>
          <pc:docMk/>
          <pc:sldMk cId="3606451851" sldId="764"/>
        </pc:sldMkLst>
      </pc:sldChg>
      <pc:sldChg chg="del">
        <pc:chgData name="Annelie Lindvall" userId="f22dc1bc-0d84-4608-b7a7-9c063e787c52" providerId="ADAL" clId="{59C2258F-6635-4322-829A-2AAC6732C9C1}" dt="2025-09-16T12:21:06.663" v="39" actId="47"/>
        <pc:sldMkLst>
          <pc:docMk/>
          <pc:sldMk cId="3127908332" sldId="765"/>
        </pc:sldMkLst>
      </pc:sldChg>
      <pc:sldChg chg="modNotesTx">
        <pc:chgData name="Annelie Lindvall" userId="f22dc1bc-0d84-4608-b7a7-9c063e787c52" providerId="ADAL" clId="{59C2258F-6635-4322-829A-2AAC6732C9C1}" dt="2025-09-16T12:18:21.223" v="4" actId="6549"/>
        <pc:sldMkLst>
          <pc:docMk/>
          <pc:sldMk cId="4008080045" sldId="769"/>
        </pc:sldMkLst>
      </pc:sldChg>
      <pc:sldChg chg="del">
        <pc:chgData name="Annelie Lindvall" userId="f22dc1bc-0d84-4608-b7a7-9c063e787c52" providerId="ADAL" clId="{59C2258F-6635-4322-829A-2AAC6732C9C1}" dt="2025-09-16T12:20:48.754" v="32" actId="47"/>
        <pc:sldMkLst>
          <pc:docMk/>
          <pc:sldMk cId="936421343" sldId="778"/>
        </pc:sldMkLst>
      </pc:sldChg>
      <pc:sldChg chg="modNotesTx">
        <pc:chgData name="Annelie Lindvall" userId="f22dc1bc-0d84-4608-b7a7-9c063e787c52" providerId="ADAL" clId="{59C2258F-6635-4322-829A-2AAC6732C9C1}" dt="2025-09-16T12:18:50.548" v="10" actId="6549"/>
        <pc:sldMkLst>
          <pc:docMk/>
          <pc:sldMk cId="719764268" sldId="2076138345"/>
        </pc:sldMkLst>
      </pc:sldChg>
      <pc:sldChg chg="modNotesTx">
        <pc:chgData name="Annelie Lindvall" userId="f22dc1bc-0d84-4608-b7a7-9c063e787c52" providerId="ADAL" clId="{59C2258F-6635-4322-829A-2AAC6732C9C1}" dt="2025-09-16T12:19:47.691" v="21" actId="6549"/>
        <pc:sldMkLst>
          <pc:docMk/>
          <pc:sldMk cId="266957789" sldId="2142534520"/>
        </pc:sldMkLst>
      </pc:sldChg>
      <pc:sldChg chg="modNotesTx">
        <pc:chgData name="Annelie Lindvall" userId="f22dc1bc-0d84-4608-b7a7-9c063e787c52" providerId="ADAL" clId="{59C2258F-6635-4322-829A-2AAC6732C9C1}" dt="2025-09-16T12:20:01.185" v="24" actId="6549"/>
        <pc:sldMkLst>
          <pc:docMk/>
          <pc:sldMk cId="1292654440" sldId="2142534521"/>
        </pc:sldMkLst>
      </pc:sldChg>
      <pc:sldMasterChg chg="delSldLayout">
        <pc:chgData name="Annelie Lindvall" userId="f22dc1bc-0d84-4608-b7a7-9c063e787c52" providerId="ADAL" clId="{59C2258F-6635-4322-829A-2AAC6732C9C1}" dt="2025-09-16T12:20:47.162" v="31" actId="47"/>
        <pc:sldMasterMkLst>
          <pc:docMk/>
          <pc:sldMasterMk cId="149138282" sldId="2147483648"/>
        </pc:sldMasterMkLst>
        <pc:sldLayoutChg chg="del">
          <pc:chgData name="Annelie Lindvall" userId="f22dc1bc-0d84-4608-b7a7-9c063e787c52" providerId="ADAL" clId="{59C2258F-6635-4322-829A-2AAC6732C9C1}" dt="2025-09-16T12:20:47.162" v="31" actId="47"/>
          <pc:sldLayoutMkLst>
            <pc:docMk/>
            <pc:sldMasterMk cId="149138282" sldId="2147483648"/>
            <pc:sldLayoutMk cId="2219967947" sldId="2147483699"/>
          </pc:sldLayoutMkLst>
        </pc:sldLayoutChg>
      </pc:sldMasterChg>
    </pc:docChg>
  </pc:docChgLst>
  <pc:docChgLst>
    <pc:chgData name="Annelie Lindvall" userId="f22dc1bc-0d84-4608-b7a7-9c063e787c52" providerId="ADAL" clId="{BB8E5795-25A1-4C70-B252-025A55C22B70}"/>
    <pc:docChg chg="addSld modSld sldOrd">
      <pc:chgData name="Annelie Lindvall" userId="f22dc1bc-0d84-4608-b7a7-9c063e787c52" providerId="ADAL" clId="{BB8E5795-25A1-4C70-B252-025A55C22B70}" dt="2025-08-29T06:29:46.750" v="3" actId="20577"/>
      <pc:docMkLst>
        <pc:docMk/>
      </pc:docMkLst>
      <pc:sldChg chg="add ord modNotesTx">
        <pc:chgData name="Annelie Lindvall" userId="f22dc1bc-0d84-4608-b7a7-9c063e787c52" providerId="ADAL" clId="{BB8E5795-25A1-4C70-B252-025A55C22B70}" dt="2025-08-29T06:29:46.750" v="3" actId="20577"/>
        <pc:sldMkLst>
          <pc:docMk/>
          <pc:sldMk cId="1507002974" sldId="269"/>
        </pc:sldMkLst>
      </pc:sldChg>
    </pc:docChg>
  </pc:docChgLst>
  <pc:docChgLst>
    <pc:chgData name="Annelie Lindvall" userId="S::annelie.lindvall@afaforsakring.se::f22dc1bc-0d84-4608-b7a7-9c063e787c52" providerId="AD" clId="Web-{2F5EBE75-1B8B-B60C-2EC3-64660B7F0154}"/>
    <pc:docChg chg="addSld delSld">
      <pc:chgData name="Annelie Lindvall" userId="S::annelie.lindvall@afaforsakring.se::f22dc1bc-0d84-4608-b7a7-9c063e787c52" providerId="AD" clId="Web-{2F5EBE75-1B8B-B60C-2EC3-64660B7F0154}" dt="2025-07-04T09:34:21.925" v="1"/>
      <pc:docMkLst>
        <pc:docMk/>
      </pc:docMkLst>
      <pc:sldChg chg="del">
        <pc:chgData name="Annelie Lindvall" userId="S::annelie.lindvall@afaforsakring.se::f22dc1bc-0d84-4608-b7a7-9c063e787c52" providerId="AD" clId="Web-{2F5EBE75-1B8B-B60C-2EC3-64660B7F0154}" dt="2025-07-04T09:34:21.925" v="1"/>
        <pc:sldMkLst>
          <pc:docMk/>
          <pc:sldMk cId="3763444715" sldId="261"/>
        </pc:sldMkLst>
      </pc:sldChg>
      <pc:sldChg chg="add">
        <pc:chgData name="Annelie Lindvall" userId="S::annelie.lindvall@afaforsakring.se::f22dc1bc-0d84-4608-b7a7-9c063e787c52" providerId="AD" clId="Web-{2F5EBE75-1B8B-B60C-2EC3-64660B7F0154}" dt="2025-07-04T09:34:13.987" v="0"/>
        <pc:sldMkLst>
          <pc:docMk/>
          <pc:sldMk cId="3763444715" sldId="2142534519"/>
        </pc:sldMkLst>
      </pc:sldChg>
    </pc:docChg>
  </pc:docChgLst>
  <pc:docChgLst>
    <pc:chgData name="Helena Danielsson" userId="f7c52194-36aa-4fd3-805d-13d2d65e35db" providerId="ADAL" clId="{423E3498-FA86-4B6E-95EA-8A47598BD544}"/>
    <pc:docChg chg="modSld sldOrd">
      <pc:chgData name="Helena Danielsson" userId="f7c52194-36aa-4fd3-805d-13d2d65e35db" providerId="ADAL" clId="{423E3498-FA86-4B6E-95EA-8A47598BD544}" dt="2025-07-04T09:22:09.203" v="7" actId="20577"/>
      <pc:docMkLst>
        <pc:docMk/>
      </pc:docMkLst>
      <pc:sldChg chg="modAnim">
        <pc:chgData name="Helena Danielsson" userId="f7c52194-36aa-4fd3-805d-13d2d65e35db" providerId="ADAL" clId="{423E3498-FA86-4B6E-95EA-8A47598BD544}" dt="2025-07-04T08:29:06.874" v="5"/>
        <pc:sldMkLst>
          <pc:docMk/>
          <pc:sldMk cId="685185469" sldId="556"/>
        </pc:sldMkLst>
      </pc:sldChg>
      <pc:sldChg chg="modSp">
        <pc:chgData name="Helena Danielsson" userId="f7c52194-36aa-4fd3-805d-13d2d65e35db" providerId="ADAL" clId="{423E3498-FA86-4B6E-95EA-8A47598BD544}" dt="2025-07-04T09:22:09.203" v="7" actId="20577"/>
        <pc:sldMkLst>
          <pc:docMk/>
          <pc:sldMk cId="1646018169" sldId="766"/>
        </pc:sldMkLst>
      </pc:sldChg>
      <pc:sldChg chg="ord">
        <pc:chgData name="Helena Danielsson" userId="f7c52194-36aa-4fd3-805d-13d2d65e35db" providerId="ADAL" clId="{423E3498-FA86-4B6E-95EA-8A47598BD544}" dt="2025-07-04T08:25:06.381" v="0" actId="20578"/>
        <pc:sldMkLst>
          <pc:docMk/>
          <pc:sldMk cId="2346033646" sldId="2076138347"/>
        </pc:sldMkLst>
      </pc:sldChg>
    </pc:docChg>
  </pc:docChgLst>
  <pc:docChgLst>
    <pc:chgData name="Annelie Lindvall" userId="f22dc1bc-0d84-4608-b7a7-9c063e787c52" providerId="ADAL" clId="{DF2A9CB7-A84D-47ED-9E43-281ED2FDEBE8}"/>
    <pc:docChg chg="undo custSel addSld delSld modSld">
      <pc:chgData name="Annelie Lindvall" userId="f22dc1bc-0d84-4608-b7a7-9c063e787c52" providerId="ADAL" clId="{DF2A9CB7-A84D-47ED-9E43-281ED2FDEBE8}" dt="2025-06-19T06:49:26.967" v="12" actId="47"/>
      <pc:docMkLst>
        <pc:docMk/>
      </pc:docMkLst>
      <pc:sldChg chg="addSp delSp modSp add del mod modClrScheme modAnim chgLayout">
        <pc:chgData name="Annelie Lindvall" userId="f22dc1bc-0d84-4608-b7a7-9c063e787c52" providerId="ADAL" clId="{DF2A9CB7-A84D-47ED-9E43-281ED2FDEBE8}" dt="2025-06-16T11:28:38.218" v="9" actId="47"/>
        <pc:sldMkLst>
          <pc:docMk/>
          <pc:sldMk cId="285417249" sldId="2076138346"/>
        </pc:sldMkLst>
      </pc:sldChg>
      <pc:sldChg chg="new del">
        <pc:chgData name="Annelie Lindvall" userId="f22dc1bc-0d84-4608-b7a7-9c063e787c52" providerId="ADAL" clId="{DF2A9CB7-A84D-47ED-9E43-281ED2FDEBE8}" dt="2025-06-19T06:49:26.967" v="12" actId="47"/>
        <pc:sldMkLst>
          <pc:docMk/>
          <pc:sldMk cId="900066428" sldId="2076138347"/>
        </pc:sldMkLst>
      </pc:sldChg>
      <pc:sldChg chg="new del">
        <pc:chgData name="Annelie Lindvall" userId="f22dc1bc-0d84-4608-b7a7-9c063e787c52" providerId="ADAL" clId="{DF2A9CB7-A84D-47ED-9E43-281ED2FDEBE8}" dt="2025-06-16T11:28:45.289" v="10" actId="47"/>
        <pc:sldMkLst>
          <pc:docMk/>
          <pc:sldMk cId="2085484342" sldId="2076138347"/>
        </pc:sldMkLst>
      </pc:sldChg>
      <pc:sldChg chg="add del">
        <pc:chgData name="Annelie Lindvall" userId="f22dc1bc-0d84-4608-b7a7-9c063e787c52" providerId="ADAL" clId="{DF2A9CB7-A84D-47ED-9E43-281ED2FDEBE8}" dt="2025-06-16T11:17:17.557" v="1" actId="47"/>
        <pc:sldMkLst>
          <pc:docMk/>
          <pc:sldMk cId="2462251555" sldId="2076138347"/>
        </pc:sldMkLst>
      </pc:sldChg>
    </pc:docChg>
  </pc:docChgLst>
  <pc:docChgLst>
    <pc:chgData name="Lise Zarrabi" userId="3c5a3a07-513b-419c-bb23-1084aec5f85a" providerId="ADAL" clId="{7E4ACDA6-BDF7-44F6-B522-3E0689D6DCA7}"/>
    <pc:docChg chg="addSld delSld modSld">
      <pc:chgData name="Lise Zarrabi" userId="3c5a3a07-513b-419c-bb23-1084aec5f85a" providerId="ADAL" clId="{7E4ACDA6-BDF7-44F6-B522-3E0689D6DCA7}" dt="2025-01-28T14:32:32.721" v="9" actId="27918"/>
      <pc:docMkLst>
        <pc:docMk/>
      </pc:docMkLst>
      <pc:sldChg chg="mod">
        <pc:chgData name="Lise Zarrabi" userId="3c5a3a07-513b-419c-bb23-1084aec5f85a" providerId="ADAL" clId="{7E4ACDA6-BDF7-44F6-B522-3E0689D6DCA7}" dt="2025-01-28T14:32:32.721" v="9" actId="27918"/>
        <pc:sldMkLst>
          <pc:docMk/>
          <pc:sldMk cId="1876446426" sldId="262"/>
        </pc:sldMkLst>
      </pc:sldChg>
      <pc:sldChg chg="add del">
        <pc:chgData name="Lise Zarrabi" userId="3c5a3a07-513b-419c-bb23-1084aec5f85a" providerId="ADAL" clId="{7E4ACDA6-BDF7-44F6-B522-3E0689D6DCA7}" dt="2025-01-28T14:22:17.392" v="1" actId="47"/>
        <pc:sldMkLst>
          <pc:docMk/>
          <pc:sldMk cId="4022687800" sldId="5488"/>
        </pc:sldMkLst>
      </pc:sldChg>
      <pc:sldChg chg="add del">
        <pc:chgData name="Lise Zarrabi" userId="3c5a3a07-513b-419c-bb23-1084aec5f85a" providerId="ADAL" clId="{7E4ACDA6-BDF7-44F6-B522-3E0689D6DCA7}" dt="2025-01-28T14:22:22.467" v="2" actId="47"/>
        <pc:sldMkLst>
          <pc:docMk/>
          <pc:sldMk cId="446913747" sldId="5489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805750510164233E-2"/>
          <c:y val="0.13667758744022501"/>
          <c:w val="0.76351540448114708"/>
          <c:h val="0.79586106651108302"/>
        </c:manualLayout>
      </c:layout>
      <c:lineChart>
        <c:grouping val="standard"/>
        <c:varyColors val="0"/>
        <c:ser>
          <c:idx val="0"/>
          <c:order val="0"/>
          <c:tx>
            <c:strRef>
              <c:f>Anmäldaaskador!$C$4</c:f>
              <c:strCache>
                <c:ptCount val="1"/>
                <c:pt idx="0">
                  <c:v>Försäkringskassan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3.1047865459249691E-2"/>
                  <c:y val="-4.3620506629859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30-42C0-8A1C-C7F865DC8B46}"/>
                </c:ext>
              </c:extLst>
            </c:dLbl>
            <c:dLbl>
              <c:idx val="1"/>
              <c:layout>
                <c:manualLayout>
                  <c:x val="-1.5482282019641009E-2"/>
                  <c:y val="-4.0638924764155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30-42C0-8A1C-C7F865DC8B46}"/>
                </c:ext>
              </c:extLst>
            </c:dLbl>
            <c:dLbl>
              <c:idx val="2"/>
              <c:layout>
                <c:manualLayout>
                  <c:x val="-2.0698576972833119E-2"/>
                  <c:y val="-2.9080337753239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230-42C0-8A1C-C7F865DC8B46}"/>
                </c:ext>
              </c:extLst>
            </c:dLbl>
            <c:dLbl>
              <c:idx val="3"/>
              <c:layout>
                <c:manualLayout>
                  <c:x val="-1.0349257189524575E-2"/>
                  <c:y val="-3.77159986576866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230-42C0-8A1C-C7F865DC8B46}"/>
                </c:ext>
              </c:extLst>
            </c:dLbl>
            <c:dLbl>
              <c:idx val="4"/>
              <c:layout>
                <c:manualLayout>
                  <c:x val="-1.7248814144027663E-2"/>
                  <c:y val="-2.617230397791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230-42C0-8A1C-C7F865DC8B46}"/>
                </c:ext>
              </c:extLst>
            </c:dLbl>
            <c:dLbl>
              <c:idx val="5"/>
              <c:layout>
                <c:manualLayout>
                  <c:x val="-2.0698576972833119E-2"/>
                  <c:y val="-3.19883715285633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230-42C0-8A1C-C7F865DC8B46}"/>
                </c:ext>
              </c:extLst>
            </c:dLbl>
            <c:dLbl>
              <c:idx val="6"/>
              <c:layout>
                <c:manualLayout>
                  <c:x val="-2.3545623109846585E-2"/>
                  <c:y val="3.16496170237777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230-42C0-8A1C-C7F865DC8B46}"/>
                </c:ext>
              </c:extLst>
            </c:dLbl>
            <c:dLbl>
              <c:idx val="7"/>
              <c:layout>
                <c:manualLayout>
                  <c:x val="-2.932298404484698E-2"/>
                  <c:y val="-2.908033775323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230-42C0-8A1C-C7F865DC8B46}"/>
                </c:ext>
              </c:extLst>
            </c:dLbl>
            <c:dLbl>
              <c:idx val="8"/>
              <c:layout>
                <c:manualLayout>
                  <c:x val="-3.622246889378164E-2"/>
                  <c:y val="-7.1082383327925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230-42C0-8A1C-C7F865DC8B46}"/>
                </c:ext>
              </c:extLst>
            </c:dLbl>
            <c:dLbl>
              <c:idx val="9"/>
              <c:layout>
                <c:manualLayout>
                  <c:x val="-2.2423458387235942E-2"/>
                  <c:y val="-3.4896405303887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230-42C0-8A1C-C7F865DC8B46}"/>
                </c:ext>
              </c:extLst>
            </c:dLbl>
            <c:dLbl>
              <c:idx val="10"/>
              <c:layout>
                <c:manualLayout>
                  <c:x val="-2.4148339801638764E-2"/>
                  <c:y val="-2.61723039779154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230-42C0-8A1C-C7F865DC8B46}"/>
                </c:ext>
              </c:extLst>
            </c:dLbl>
            <c:dLbl>
              <c:idx val="11"/>
              <c:layout>
                <c:manualLayout>
                  <c:x val="-2.5873221216041398E-2"/>
                  <c:y val="-2.9080337753239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230-42C0-8A1C-C7F865DC8B46}"/>
                </c:ext>
              </c:extLst>
            </c:dLbl>
            <c:dLbl>
              <c:idx val="12"/>
              <c:layout>
                <c:manualLayout>
                  <c:x val="-1.8973695558430485E-2"/>
                  <c:y val="-2.3264270202591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230-42C0-8A1C-C7F865DC8B46}"/>
                </c:ext>
              </c:extLst>
            </c:dLbl>
            <c:dLbl>
              <c:idx val="13"/>
              <c:layout>
                <c:manualLayout>
                  <c:x val="-1.7248814144027597E-2"/>
                  <c:y val="-3.4896405303887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230-42C0-8A1C-C7F865DC8B46}"/>
                </c:ext>
              </c:extLst>
            </c:dLbl>
            <c:dLbl>
              <c:idx val="14"/>
              <c:layout>
                <c:manualLayout>
                  <c:x val="-2.8991190868435022E-2"/>
                  <c:y val="-3.0855143052361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230-42C0-8A1C-C7F865DC8B46}"/>
                </c:ext>
              </c:extLst>
            </c:dLbl>
            <c:dLbl>
              <c:idx val="15"/>
              <c:layout>
                <c:manualLayout>
                  <c:x val="-2.1560857184460252E-2"/>
                  <c:y val="-3.27804898194270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230-42C0-8A1C-C7F865DC8B46}"/>
                </c:ext>
              </c:extLst>
            </c:dLbl>
            <c:dLbl>
              <c:idx val="16"/>
              <c:layout>
                <c:manualLayout>
                  <c:x val="-3.1032045418297311E-2"/>
                  <c:y val="-2.7354148452255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230-42C0-8A1C-C7F865DC8B46}"/>
                </c:ext>
              </c:extLst>
            </c:dLbl>
            <c:dLbl>
              <c:idx val="17"/>
              <c:layout>
                <c:manualLayout>
                  <c:x val="-1.6926570228162172E-2"/>
                  <c:y val="-2.73541484522560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230-42C0-8A1C-C7F865DC8B46}"/>
                </c:ext>
              </c:extLst>
            </c:dLbl>
            <c:dLbl>
              <c:idx val="18"/>
              <c:layout>
                <c:manualLayout>
                  <c:x val="-2.5603726524342691E-2"/>
                  <c:y val="2.60397859679953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1F-48FE-B70F-A09A9761541E}"/>
                </c:ext>
              </c:extLst>
            </c:dLbl>
            <c:dLbl>
              <c:idx val="19"/>
              <c:layout>
                <c:manualLayout>
                  <c:x val="-2.4439920773236208E-2"/>
                  <c:y val="-2.8933095519994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B1F-48FE-B70F-A09A9761541E}"/>
                </c:ext>
              </c:extLst>
            </c:dLbl>
            <c:dLbl>
              <c:idx val="20"/>
              <c:layout>
                <c:manualLayout>
                  <c:x val="-5.8190287555326004E-3"/>
                  <c:y val="-4.33996432799923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052-4BD0-91BA-2A73ACF175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12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Anmäldaaskador!$D$4:$X$4</c:f>
              <c:numCache>
                <c:formatCode>General</c:formatCode>
                <c:ptCount val="21"/>
                <c:pt idx="0">
                  <c:v>122876</c:v>
                </c:pt>
                <c:pt idx="1">
                  <c:v>116953</c:v>
                </c:pt>
                <c:pt idx="2">
                  <c:v>109168</c:v>
                </c:pt>
                <c:pt idx="3">
                  <c:v>109865</c:v>
                </c:pt>
                <c:pt idx="4">
                  <c:v>108164</c:v>
                </c:pt>
                <c:pt idx="5">
                  <c:v>101099</c:v>
                </c:pt>
                <c:pt idx="6">
                  <c:v>106540</c:v>
                </c:pt>
                <c:pt idx="7">
                  <c:v>111714</c:v>
                </c:pt>
                <c:pt idx="8">
                  <c:v>115779</c:v>
                </c:pt>
                <c:pt idx="9">
                  <c:v>124255</c:v>
                </c:pt>
                <c:pt idx="10">
                  <c:v>121647</c:v>
                </c:pt>
                <c:pt idx="11">
                  <c:v>125736</c:v>
                </c:pt>
                <c:pt idx="12">
                  <c:v>129473</c:v>
                </c:pt>
                <c:pt idx="13">
                  <c:v>128367</c:v>
                </c:pt>
                <c:pt idx="14">
                  <c:v>126580</c:v>
                </c:pt>
                <c:pt idx="15">
                  <c:v>141173</c:v>
                </c:pt>
                <c:pt idx="16">
                  <c:v>137474</c:v>
                </c:pt>
                <c:pt idx="17">
                  <c:v>161735</c:v>
                </c:pt>
                <c:pt idx="18">
                  <c:v>147208</c:v>
                </c:pt>
                <c:pt idx="19">
                  <c:v>166728</c:v>
                </c:pt>
                <c:pt idx="20">
                  <c:v>173594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F230-42C0-8A1C-C7F865DC8B46}"/>
            </c:ext>
          </c:extLst>
        </c:ser>
        <c:ser>
          <c:idx val="1"/>
          <c:order val="1"/>
          <c:tx>
            <c:strRef>
              <c:f>Anmäldaaskador!$C$5</c:f>
              <c:strCache>
                <c:ptCount val="1"/>
                <c:pt idx="0">
                  <c:v>Afa Försäkring</c:v>
                </c:pt>
              </c:strCache>
            </c:strRef>
          </c:tx>
          <c:spPr>
            <a:ln w="28575" cap="rnd">
              <a:solidFill>
                <a:schemeClr val="accent1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7598102630444172E-2"/>
                  <c:y val="-3.78044390792111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230-42C0-8A1C-C7F865DC8B46}"/>
                </c:ext>
              </c:extLst>
            </c:dLbl>
            <c:dLbl>
              <c:idx val="1"/>
              <c:layout>
                <c:manualLayout>
                  <c:x val="-1.8973695558430374E-2"/>
                  <c:y val="-3.19883715285633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F230-42C0-8A1C-C7F865DC8B46}"/>
                </c:ext>
              </c:extLst>
            </c:dLbl>
            <c:dLbl>
              <c:idx val="2"/>
              <c:layout>
                <c:manualLayout>
                  <c:x val="-2.242345838723591E-2"/>
                  <c:y val="-3.48964053038873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230-42C0-8A1C-C7F865DC8B46}"/>
                </c:ext>
              </c:extLst>
            </c:dLbl>
            <c:dLbl>
              <c:idx val="3"/>
              <c:layout>
                <c:manualLayout>
                  <c:x val="-1.8973695558430356E-2"/>
                  <c:y val="-3.4896405303887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F230-42C0-8A1C-C7F865DC8B46}"/>
                </c:ext>
              </c:extLst>
            </c:dLbl>
            <c:dLbl>
              <c:idx val="4"/>
              <c:layout>
                <c:manualLayout>
                  <c:x val="-2.242345838723591E-2"/>
                  <c:y val="-3.1988371528563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F230-42C0-8A1C-C7F865DC8B46}"/>
                </c:ext>
              </c:extLst>
            </c:dLbl>
            <c:dLbl>
              <c:idx val="5"/>
              <c:layout>
                <c:manualLayout>
                  <c:x val="-3.104786545924974E-2"/>
                  <c:y val="-3.4896405303887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F230-42C0-8A1C-C7F865DC8B46}"/>
                </c:ext>
              </c:extLst>
            </c:dLbl>
            <c:dLbl>
              <c:idx val="6"/>
              <c:layout>
                <c:manualLayout>
                  <c:x val="-2.932298404484698E-2"/>
                  <c:y val="-3.4896405303887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F230-42C0-8A1C-C7F865DC8B46}"/>
                </c:ext>
              </c:extLst>
            </c:dLbl>
            <c:dLbl>
              <c:idx val="7"/>
              <c:layout>
                <c:manualLayout>
                  <c:x val="-3.104786545924974E-2"/>
                  <c:y val="-2.90803377532393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F230-42C0-8A1C-C7F865DC8B46}"/>
                </c:ext>
              </c:extLst>
            </c:dLbl>
            <c:dLbl>
              <c:idx val="8"/>
              <c:layout>
                <c:manualLayout>
                  <c:x val="-3.6222509702458022E-2"/>
                  <c:y val="-4.07124728545351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F230-42C0-8A1C-C7F865DC8B46}"/>
                </c:ext>
              </c:extLst>
            </c:dLbl>
            <c:dLbl>
              <c:idx val="9"/>
              <c:layout>
                <c:manualLayout>
                  <c:x val="-3.7947391116860782E-2"/>
                  <c:y val="-3.19883715285633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F230-42C0-8A1C-C7F865DC8B46}"/>
                </c:ext>
              </c:extLst>
            </c:dLbl>
            <c:dLbl>
              <c:idx val="10"/>
              <c:layout>
                <c:manualLayout>
                  <c:x val="-3.6222509702458022E-2"/>
                  <c:y val="-2.9080337753239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F230-42C0-8A1C-C7F865DC8B46}"/>
                </c:ext>
              </c:extLst>
            </c:dLbl>
            <c:dLbl>
              <c:idx val="11"/>
              <c:layout>
                <c:manualLayout>
                  <c:x val="-3.4497628288055325E-2"/>
                  <c:y val="-3.19883715285633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F230-42C0-8A1C-C7F865DC8B46}"/>
                </c:ext>
              </c:extLst>
            </c:dLbl>
            <c:dLbl>
              <c:idx val="12"/>
              <c:layout>
                <c:manualLayout>
                  <c:x val="-2.7598102630444283E-2"/>
                  <c:y val="-3.4896405303887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F230-42C0-8A1C-C7F865DC8B46}"/>
                </c:ext>
              </c:extLst>
            </c:dLbl>
            <c:dLbl>
              <c:idx val="13"/>
              <c:layout>
                <c:manualLayout>
                  <c:x val="-2.4148339801638639E-2"/>
                  <c:y val="-3.48964053038872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F230-42C0-8A1C-C7F865DC8B46}"/>
                </c:ext>
              </c:extLst>
            </c:dLbl>
            <c:dLbl>
              <c:idx val="14"/>
              <c:layout>
                <c:manualLayout>
                  <c:x val="-2.4199480472739905E-2"/>
                  <c:y val="-2.99054482918933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F230-42C0-8A1C-C7F865DC8B46}"/>
                </c:ext>
              </c:extLst>
            </c:dLbl>
            <c:dLbl>
              <c:idx val="15"/>
              <c:layout>
                <c:manualLayout>
                  <c:x val="-1.5663860733008277E-2"/>
                  <c:y val="-3.3546118396839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F230-42C0-8A1C-C7F865DC8B46}"/>
                </c:ext>
              </c:extLst>
            </c:dLbl>
            <c:dLbl>
              <c:idx val="16"/>
              <c:layout>
                <c:manualLayout>
                  <c:x val="-2.2492430502229242E-2"/>
                  <c:y val="-2.39377349946652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F230-42C0-8A1C-C7F865DC8B46}"/>
                </c:ext>
              </c:extLst>
            </c:dLbl>
            <c:dLbl>
              <c:idx val="17"/>
              <c:layout>
                <c:manualLayout>
                  <c:x val="-1.1409553794361763E-2"/>
                  <c:y val="-2.68943486220528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F230-42C0-8A1C-C7F865DC8B46}"/>
                </c:ext>
              </c:extLst>
            </c:dLbl>
            <c:dLbl>
              <c:idx val="18"/>
              <c:layout>
                <c:manualLayout>
                  <c:x val="-1.0482384092161342E-2"/>
                  <c:y val="-3.0742034562484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F230-42C0-8A1C-C7F865DC8B46}"/>
                </c:ext>
              </c:extLst>
            </c:dLbl>
            <c:dLbl>
              <c:idx val="19"/>
              <c:layout>
                <c:manualLayout>
                  <c:x val="-1.8561649385241279E-2"/>
                  <c:y val="2.08275294019731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F230-42C0-8A1C-C7F865DC8B46}"/>
                </c:ext>
              </c:extLst>
            </c:dLbl>
            <c:dLbl>
              <c:idx val="20"/>
              <c:layout>
                <c:manualLayout>
                  <c:x val="-1.8561649385241279E-2"/>
                  <c:y val="-3.6448176453453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F230-42C0-8A1C-C7F865DC8B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12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Anmäldaaskador!$D$5:$X$5</c:f>
              <c:numCache>
                <c:formatCode>General</c:formatCode>
                <c:ptCount val="21"/>
                <c:pt idx="0">
                  <c:v>58054</c:v>
                </c:pt>
                <c:pt idx="1">
                  <c:v>55320</c:v>
                </c:pt>
                <c:pt idx="2">
                  <c:v>51646</c:v>
                </c:pt>
                <c:pt idx="3">
                  <c:v>50431</c:v>
                </c:pt>
                <c:pt idx="4">
                  <c:v>50413</c:v>
                </c:pt>
                <c:pt idx="5">
                  <c:v>48141</c:v>
                </c:pt>
                <c:pt idx="6">
                  <c:v>52615</c:v>
                </c:pt>
                <c:pt idx="7">
                  <c:v>59136</c:v>
                </c:pt>
                <c:pt idx="8">
                  <c:v>64886</c:v>
                </c:pt>
                <c:pt idx="9" formatCode="#,##0">
                  <c:v>75850</c:v>
                </c:pt>
                <c:pt idx="10">
                  <c:v>80026</c:v>
                </c:pt>
                <c:pt idx="11">
                  <c:v>84447</c:v>
                </c:pt>
                <c:pt idx="12">
                  <c:v>85268</c:v>
                </c:pt>
                <c:pt idx="13">
                  <c:v>86374</c:v>
                </c:pt>
                <c:pt idx="14" formatCode="#,##0">
                  <c:v>86267</c:v>
                </c:pt>
                <c:pt idx="15">
                  <c:v>91093</c:v>
                </c:pt>
                <c:pt idx="16">
                  <c:v>90044</c:v>
                </c:pt>
                <c:pt idx="17">
                  <c:v>93481</c:v>
                </c:pt>
                <c:pt idx="18" formatCode="#,##0">
                  <c:v>92957</c:v>
                </c:pt>
                <c:pt idx="19" formatCode="#,##0">
                  <c:v>98528</c:v>
                </c:pt>
                <c:pt idx="20">
                  <c:v>102953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8-F230-42C0-8A1C-C7F865DC8B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8009208"/>
        <c:axId val="688011832"/>
      </c:lineChart>
      <c:catAx>
        <c:axId val="68800920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688011832"/>
        <c:crosses val="autoZero"/>
        <c:auto val="1"/>
        <c:lblAlgn val="ctr"/>
        <c:lblOffset val="100"/>
        <c:noMultiLvlLbl val="0"/>
      </c:catAx>
      <c:valAx>
        <c:axId val="688011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688009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696009722451572"/>
          <c:y val="0.38752600846076618"/>
          <c:w val="0.13039902775484277"/>
          <c:h val="0.230734602182466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accent4">
        <a:lumMod val="40000"/>
        <a:lumOff val="60000"/>
        <a:alpha val="18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sv-SE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606847292654341"/>
          <c:y val="8.2798341796060534E-2"/>
          <c:w val="0.68437848579546257"/>
          <c:h val="0.76526793253087755"/>
        </c:manualLayout>
      </c:layout>
      <c:lineChart>
        <c:grouping val="standard"/>
        <c:varyColors val="0"/>
        <c:ser>
          <c:idx val="0"/>
          <c:order val="0"/>
          <c:tx>
            <c:strRef>
              <c:f>'Ersatta skador'!$Q$8</c:f>
              <c:strCache>
                <c:ptCount val="1"/>
                <c:pt idx="0">
                  <c:v>Försäkringskassan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square"/>
            <c:size val="7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dLbls>
            <c:dLbl>
              <c:idx val="0"/>
              <c:layout>
                <c:manualLayout>
                  <c:x val="-3.888888888888889E-2"/>
                  <c:y val="-3.67585630743525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374-4237-A28F-5408C9709298}"/>
                </c:ext>
              </c:extLst>
            </c:dLbl>
            <c:dLbl>
              <c:idx val="1"/>
              <c:layout>
                <c:manualLayout>
                  <c:x val="-3.0555555555555555E-2"/>
                  <c:y val="-3.007518796992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374-4237-A28F-5408C9709298}"/>
                </c:ext>
              </c:extLst>
            </c:dLbl>
            <c:dLbl>
              <c:idx val="2"/>
              <c:layout>
                <c:manualLayout>
                  <c:x val="-3.3333333333333333E-2"/>
                  <c:y val="-3.34168755221386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374-4237-A28F-5408C9709298}"/>
                </c:ext>
              </c:extLst>
            </c:dLbl>
            <c:dLbl>
              <c:idx val="3"/>
              <c:layout>
                <c:manualLayout>
                  <c:x val="-3.0555774278215223E-2"/>
                  <c:y val="-3.34168755221386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374-4237-A28F-5408C9709298}"/>
                </c:ext>
              </c:extLst>
            </c:dLbl>
            <c:dLbl>
              <c:idx val="4"/>
              <c:layout>
                <c:manualLayout>
                  <c:x val="-2.7777777777777776E-2"/>
                  <c:y val="-4.0100250626566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374-4237-A28F-5408C9709298}"/>
                </c:ext>
              </c:extLst>
            </c:dLbl>
            <c:dLbl>
              <c:idx val="5"/>
              <c:layout>
                <c:manualLayout>
                  <c:x val="-3.3333333333333333E-2"/>
                  <c:y val="-3.67585630743525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374-4237-A28F-5408C9709298}"/>
                </c:ext>
              </c:extLst>
            </c:dLbl>
            <c:dLbl>
              <c:idx val="6"/>
              <c:layout>
                <c:manualLayout>
                  <c:x val="-2.8496893191676E-2"/>
                  <c:y val="-3.69850614467584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374-4237-A28F-5408C9709298}"/>
                </c:ext>
              </c:extLst>
            </c:dLbl>
            <c:dLbl>
              <c:idx val="7"/>
              <c:layout>
                <c:manualLayout>
                  <c:x val="-2.1960905115219378E-2"/>
                  <c:y val="-3.7383177570093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374-4237-A28F-5408C9709298}"/>
                </c:ext>
              </c:extLst>
            </c:dLbl>
            <c:dLbl>
              <c:idx val="8"/>
              <c:layout>
                <c:manualLayout>
                  <c:x val="-1.8823527086796098E-2"/>
                  <c:y val="-4.0498442367601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374-4237-A28F-5408C9709298}"/>
                </c:ext>
              </c:extLst>
            </c:dLbl>
            <c:dLbl>
              <c:idx val="9"/>
              <c:layout>
                <c:manualLayout>
                  <c:x val="-1.9607840715412602E-2"/>
                  <c:y val="-3.7383177570093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374-4237-A28F-5408C9709298}"/>
                </c:ext>
              </c:extLst>
            </c:dLbl>
            <c:dLbl>
              <c:idx val="10"/>
              <c:layout>
                <c:manualLayout>
                  <c:x val="-1.9383786396938534E-2"/>
                  <c:y val="-3.42679127725856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374-4237-A28F-5408C9709298}"/>
                </c:ext>
              </c:extLst>
            </c:dLbl>
            <c:dLbl>
              <c:idx val="11"/>
              <c:layout>
                <c:manualLayout>
                  <c:x val="-2.1960781601262115E-2"/>
                  <c:y val="-3.7383177570093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374-4237-A28F-5408C9709298}"/>
                </c:ext>
              </c:extLst>
            </c:dLbl>
            <c:dLbl>
              <c:idx val="12"/>
              <c:layout>
                <c:manualLayout>
                  <c:x val="-2.8235290630194147E-2"/>
                  <c:y val="-3.7383177570093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374-4237-A28F-5408C9709298}"/>
                </c:ext>
              </c:extLst>
            </c:dLbl>
            <c:dLbl>
              <c:idx val="13"/>
              <c:layout>
                <c:manualLayout>
                  <c:x val="-2.9803917887427155E-2"/>
                  <c:y val="-2.9595015576323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769084975255829E-2"/>
                      <c:h val="7.511222312164249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E374-4237-A28F-5408C9709298}"/>
                </c:ext>
              </c:extLst>
            </c:dLbl>
            <c:dLbl>
              <c:idx val="14"/>
              <c:layout>
                <c:manualLayout>
                  <c:x val="-2.9803917887427155E-2"/>
                  <c:y val="-3.83386581469648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374-4237-A28F-5408C9709298}"/>
                </c:ext>
              </c:extLst>
            </c:dLbl>
            <c:dLbl>
              <c:idx val="15"/>
              <c:layout>
                <c:manualLayout>
                  <c:x val="-2.6666663372961141E-2"/>
                  <c:y val="-3.84307445956765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374-4237-A28F-5408C9709298}"/>
                </c:ext>
              </c:extLst>
            </c:dLbl>
            <c:dLbl>
              <c:idx val="16"/>
              <c:layout>
                <c:manualLayout>
                  <c:x val="-2.040122188861564E-2"/>
                  <c:y val="-4.05405491680249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374-4237-A28F-5408C9709298}"/>
                </c:ext>
              </c:extLst>
            </c:dLbl>
            <c:dLbl>
              <c:idx val="17"/>
              <c:layout>
                <c:manualLayout>
                  <c:x val="-2.5841547725579783E-2"/>
                  <c:y val="-4.3243252445893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374-4237-A28F-5408C9709298}"/>
                </c:ext>
              </c:extLst>
            </c:dLbl>
            <c:dLbl>
              <c:idx val="18"/>
              <c:layout>
                <c:manualLayout>
                  <c:x val="-1.1638056444573755E-2"/>
                  <c:y val="-2.34871974225318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E374-4237-A28F-5408C97092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840000"/>
              <a:lstStyle/>
              <a:p>
                <a:pPr>
                  <a:defRPr b="1"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'Ersatta skador'!$Q$9:$Q$27</c:f>
              <c:numCache>
                <c:formatCode>General</c:formatCode>
                <c:ptCount val="19"/>
                <c:pt idx="0">
                  <c:v>11000</c:v>
                </c:pt>
                <c:pt idx="1">
                  <c:v>10910</c:v>
                </c:pt>
                <c:pt idx="2">
                  <c:v>6752</c:v>
                </c:pt>
                <c:pt idx="3">
                  <c:v>6782</c:v>
                </c:pt>
                <c:pt idx="4">
                  <c:v>6328</c:v>
                </c:pt>
                <c:pt idx="5">
                  <c:v>6492</c:v>
                </c:pt>
                <c:pt idx="6">
                  <c:v>6483</c:v>
                </c:pt>
                <c:pt idx="7">
                  <c:v>6477</c:v>
                </c:pt>
                <c:pt idx="8">
                  <c:v>5674</c:v>
                </c:pt>
                <c:pt idx="9">
                  <c:v>5003</c:v>
                </c:pt>
                <c:pt idx="10">
                  <c:v>4817</c:v>
                </c:pt>
                <c:pt idx="11">
                  <c:v>4933</c:v>
                </c:pt>
                <c:pt idx="12">
                  <c:v>5217</c:v>
                </c:pt>
                <c:pt idx="13">
                  <c:v>4431</c:v>
                </c:pt>
                <c:pt idx="14">
                  <c:v>4463</c:v>
                </c:pt>
                <c:pt idx="15">
                  <c:v>3847</c:v>
                </c:pt>
                <c:pt idx="16">
                  <c:v>4159</c:v>
                </c:pt>
                <c:pt idx="17">
                  <c:v>3899</c:v>
                </c:pt>
                <c:pt idx="18">
                  <c:v>4101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E374-4237-A28F-5408C9709298}"/>
            </c:ext>
          </c:extLst>
        </c:ser>
        <c:ser>
          <c:idx val="1"/>
          <c:order val="1"/>
          <c:tx>
            <c:strRef>
              <c:f>'Ersatta skador'!$R$8</c:f>
              <c:strCache>
                <c:ptCount val="1"/>
                <c:pt idx="0">
                  <c:v>Afa Försäkring</c:v>
                </c:pt>
              </c:strCache>
            </c:strRef>
          </c:tx>
          <c:spPr>
            <a:ln>
              <a:solidFill>
                <a:schemeClr val="accent3"/>
              </a:solidFill>
            </a:ln>
          </c:spPr>
          <c:marker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dLbls>
            <c:dLbl>
              <c:idx val="0"/>
              <c:layout>
                <c:manualLayout>
                  <c:x val="-3.6111111111111108E-2"/>
                  <c:y val="-4.78279688723120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374-4237-A28F-5408C9709298}"/>
                </c:ext>
              </c:extLst>
            </c:dLbl>
            <c:dLbl>
              <c:idx val="1"/>
              <c:layout>
                <c:manualLayout>
                  <c:x val="-4.1666666666666664E-2"/>
                  <c:y val="-4.55303613364118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374-4237-A28F-5408C9709298}"/>
                </c:ext>
              </c:extLst>
            </c:dLbl>
            <c:dLbl>
              <c:idx val="2"/>
              <c:layout>
                <c:manualLayout>
                  <c:x val="-3.888888888888889E-2"/>
                  <c:y val="-3.88469862319841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E374-4237-A28F-5408C9709298}"/>
                </c:ext>
              </c:extLst>
            </c:dLbl>
            <c:dLbl>
              <c:idx val="3"/>
              <c:layout>
                <c:manualLayout>
                  <c:x val="-2.500000000000005E-2"/>
                  <c:y val="-3.7037037037037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E374-4237-A28F-5408C9709298}"/>
                </c:ext>
              </c:extLst>
            </c:dLbl>
            <c:dLbl>
              <c:idx val="4"/>
              <c:layout>
                <c:manualLayout>
                  <c:x val="-3.0555555555555555E-2"/>
                  <c:y val="-4.18755550293055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E374-4237-A28F-5408C9709298}"/>
                </c:ext>
              </c:extLst>
            </c:dLbl>
            <c:dLbl>
              <c:idx val="5"/>
              <c:layout>
                <c:manualLayout>
                  <c:x val="-3.3071850168676836E-2"/>
                  <c:y val="-5.51360168763951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E374-4237-A28F-5408C9709298}"/>
                </c:ext>
              </c:extLst>
            </c:dLbl>
            <c:dLbl>
              <c:idx val="6"/>
              <c:layout>
                <c:manualLayout>
                  <c:x val="-4.405224096930789E-2"/>
                  <c:y val="-5.1012338410969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374-4237-A28F-5408C9709298}"/>
                </c:ext>
              </c:extLst>
            </c:dLbl>
            <c:dLbl>
              <c:idx val="7"/>
              <c:layout>
                <c:manualLayout>
                  <c:x val="-3.1372545144660223E-2"/>
                  <c:y val="-3.42679127725856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E374-4237-A28F-5408C9709298}"/>
                </c:ext>
              </c:extLst>
            </c:dLbl>
            <c:dLbl>
              <c:idx val="8"/>
              <c:layout>
                <c:manualLayout>
                  <c:x val="-3.2941172401893169E-2"/>
                  <c:y val="-4.04984423676012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E374-4237-A28F-5408C9709298}"/>
                </c:ext>
              </c:extLst>
            </c:dLbl>
            <c:dLbl>
              <c:idx val="9"/>
              <c:layout>
                <c:manualLayout>
                  <c:x val="-3.4509799659126178E-2"/>
                  <c:y val="-3.7383177570093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E374-4237-A28F-5408C9709298}"/>
                </c:ext>
              </c:extLst>
            </c:dLbl>
            <c:dLbl>
              <c:idx val="10"/>
              <c:layout>
                <c:manualLayout>
                  <c:x val="-3.2941172401893169E-2"/>
                  <c:y val="-4.67289719626168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E374-4237-A28F-5408C9709298}"/>
                </c:ext>
              </c:extLst>
            </c:dLbl>
            <c:dLbl>
              <c:idx val="11"/>
              <c:layout>
                <c:manualLayout>
                  <c:x val="-2.9803917887427155E-2"/>
                  <c:y val="-4.0498442367601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E374-4237-A28F-5408C9709298}"/>
                </c:ext>
              </c:extLst>
            </c:dLbl>
            <c:dLbl>
              <c:idx val="12"/>
              <c:layout>
                <c:manualLayout>
                  <c:x val="-1.8823527086796098E-2"/>
                  <c:y val="-4.98442367601246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E374-4237-A28F-5408C9709298}"/>
                </c:ext>
              </c:extLst>
            </c:dLbl>
            <c:dLbl>
              <c:idx val="13"/>
              <c:layout>
                <c:manualLayout>
                  <c:x val="-7.8431362861650419E-3"/>
                  <c:y val="-4.04984423676012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E374-4237-A28F-5408C9709298}"/>
                </c:ext>
              </c:extLst>
            </c:dLbl>
            <c:dLbl>
              <c:idx val="15"/>
              <c:layout>
                <c:manualLayout>
                  <c:x val="-1.632097751089253E-2"/>
                  <c:y val="-2.70270327786832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E374-4237-A28F-5408C9709298}"/>
                </c:ext>
              </c:extLst>
            </c:dLbl>
            <c:dLbl>
              <c:idx val="16"/>
              <c:layout>
                <c:manualLayout>
                  <c:x val="-1.360081459241036E-2"/>
                  <c:y val="-3.24324393344199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E374-4237-A28F-5408C9709298}"/>
                </c:ext>
              </c:extLst>
            </c:dLbl>
            <c:dLbl>
              <c:idx val="18"/>
              <c:layout>
                <c:manualLayout>
                  <c:x val="-1.5129473377945884E-2"/>
                  <c:y val="-3.39259518325459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E374-4237-A28F-5408C97092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780000"/>
              <a:lstStyle/>
              <a:p>
                <a:pPr>
                  <a:defRPr b="1"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'Ersatta skador'!$R$9:$R$27</c:f>
              <c:numCache>
                <c:formatCode>General</c:formatCode>
                <c:ptCount val="19"/>
                <c:pt idx="0">
                  <c:v>36408</c:v>
                </c:pt>
                <c:pt idx="1">
                  <c:v>32034</c:v>
                </c:pt>
                <c:pt idx="2">
                  <c:v>28132</c:v>
                </c:pt>
                <c:pt idx="3">
                  <c:v>28355</c:v>
                </c:pt>
                <c:pt idx="4">
                  <c:v>27853</c:v>
                </c:pt>
                <c:pt idx="5">
                  <c:v>28265</c:v>
                </c:pt>
                <c:pt idx="6">
                  <c:v>35273</c:v>
                </c:pt>
                <c:pt idx="7">
                  <c:v>49917</c:v>
                </c:pt>
                <c:pt idx="8">
                  <c:v>51910</c:v>
                </c:pt>
                <c:pt idx="9">
                  <c:v>55157</c:v>
                </c:pt>
                <c:pt idx="10">
                  <c:v>55268</c:v>
                </c:pt>
                <c:pt idx="11">
                  <c:v>61991</c:v>
                </c:pt>
                <c:pt idx="12" formatCode="#,##0">
                  <c:v>63918</c:v>
                </c:pt>
                <c:pt idx="13" formatCode="#,##0">
                  <c:v>65022</c:v>
                </c:pt>
                <c:pt idx="14" formatCode="#,##0">
                  <c:v>64164</c:v>
                </c:pt>
                <c:pt idx="15" formatCode="#,##0">
                  <c:v>59602</c:v>
                </c:pt>
                <c:pt idx="16" formatCode="#,##0">
                  <c:v>59487</c:v>
                </c:pt>
                <c:pt idx="17" formatCode="#,##0">
                  <c:v>63077</c:v>
                </c:pt>
                <c:pt idx="18" formatCode="#,##0">
                  <c:v>65510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3-E374-4237-A28F-5408C97092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641472"/>
        <c:axId val="41643008"/>
      </c:lineChart>
      <c:catAx>
        <c:axId val="41641472"/>
        <c:scaling>
          <c:orientation val="minMax"/>
        </c:scaling>
        <c:delete val="0"/>
        <c:axPos val="b"/>
        <c:majorTickMark val="out"/>
        <c:minorTickMark val="none"/>
        <c:tickLblPos val="nextTo"/>
        <c:crossAx val="41643008"/>
        <c:crosses val="autoZero"/>
        <c:auto val="1"/>
        <c:lblAlgn val="ctr"/>
        <c:lblOffset val="100"/>
        <c:noMultiLvlLbl val="0"/>
      </c:catAx>
      <c:valAx>
        <c:axId val="416430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164147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b="1"/>
          </a:pPr>
          <a:endParaRPr lang="sv-SE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7A71D5-C629-44E4-B74D-FD9454C0B19E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221719D2-6B41-4BD6-B68E-8DF52028D757}">
      <dgm:prSet phldrT="[Text]" custT="1"/>
      <dgm:spPr>
        <a:xfrm>
          <a:off x="2461" y="1649488"/>
          <a:ext cx="2190370" cy="876148"/>
        </a:xfrm>
        <a:prstGeom prst="chevron">
          <a:avLst/>
        </a:prstGeom>
      </dgm:spPr>
      <dgm:t>
        <a:bodyPr/>
        <a:lstStyle/>
        <a:p>
          <a:pPr>
            <a:buNone/>
          </a:pPr>
          <a:r>
            <a:rPr lang="sv-SE" sz="1600">
              <a:latin typeface="+mj-lt"/>
              <a:ea typeface="+mn-ea"/>
              <a:cs typeface="+mn-cs"/>
            </a:rPr>
            <a:t>Frisk och mår bra</a:t>
          </a:r>
        </a:p>
      </dgm:t>
    </dgm:pt>
    <dgm:pt modelId="{FDBB2DE7-6780-49E0-81C3-BD55B4D599EE}" type="parTrans" cxnId="{D14B48F4-E726-4E5D-AED6-FDE6A8020FB4}">
      <dgm:prSet/>
      <dgm:spPr/>
      <dgm:t>
        <a:bodyPr/>
        <a:lstStyle/>
        <a:p>
          <a:endParaRPr lang="sv-SE" sz="1600">
            <a:latin typeface="+mj-lt"/>
          </a:endParaRPr>
        </a:p>
      </dgm:t>
    </dgm:pt>
    <dgm:pt modelId="{6F3C5CC0-43A0-4275-8126-8F1B9BF87FA5}" type="sibTrans" cxnId="{D14B48F4-E726-4E5D-AED6-FDE6A8020FB4}">
      <dgm:prSet/>
      <dgm:spPr/>
      <dgm:t>
        <a:bodyPr/>
        <a:lstStyle/>
        <a:p>
          <a:endParaRPr lang="sv-SE" sz="1600">
            <a:latin typeface="+mj-lt"/>
          </a:endParaRPr>
        </a:p>
      </dgm:t>
    </dgm:pt>
    <dgm:pt modelId="{2F82C8F2-9275-45D0-B0D2-D3115AD5F3CD}">
      <dgm:prSet phldrT="[Text]" custT="1"/>
      <dgm:spPr>
        <a:xfrm>
          <a:off x="1973794" y="1649488"/>
          <a:ext cx="2190370" cy="876148"/>
        </a:xfrm>
        <a:prstGeom prst="chevron">
          <a:avLst/>
        </a:prstGeom>
      </dgm:spPr>
      <dgm:t>
        <a:bodyPr/>
        <a:lstStyle/>
        <a:p>
          <a:pPr>
            <a:buNone/>
          </a:pPr>
          <a:r>
            <a:rPr lang="sv-SE" sz="1600">
              <a:latin typeface="+mj-lt"/>
              <a:ea typeface="+mn-ea"/>
              <a:cs typeface="+mn-cs"/>
            </a:rPr>
            <a:t>Tidiga signaler</a:t>
          </a:r>
        </a:p>
      </dgm:t>
    </dgm:pt>
    <dgm:pt modelId="{94D7F26E-3E54-42A6-BDF2-4B2A5F3C248C}" type="parTrans" cxnId="{C16BB83E-1E68-4009-90F0-2923DDAC4236}">
      <dgm:prSet/>
      <dgm:spPr/>
      <dgm:t>
        <a:bodyPr/>
        <a:lstStyle/>
        <a:p>
          <a:endParaRPr lang="sv-SE" sz="1600">
            <a:latin typeface="+mj-lt"/>
          </a:endParaRPr>
        </a:p>
      </dgm:t>
    </dgm:pt>
    <dgm:pt modelId="{AFBB8C86-B88B-4749-94F5-DC0FD3794C9D}" type="sibTrans" cxnId="{C16BB83E-1E68-4009-90F0-2923DDAC4236}">
      <dgm:prSet/>
      <dgm:spPr/>
      <dgm:t>
        <a:bodyPr/>
        <a:lstStyle/>
        <a:p>
          <a:endParaRPr lang="sv-SE" sz="1600">
            <a:latin typeface="+mj-lt"/>
          </a:endParaRPr>
        </a:p>
      </dgm:t>
    </dgm:pt>
    <dgm:pt modelId="{8257179A-3B95-440D-B3E6-83B6807CC96F}">
      <dgm:prSet phldrT="[Text]" custT="1"/>
      <dgm:spPr>
        <a:xfrm>
          <a:off x="3945127" y="1649488"/>
          <a:ext cx="2190370" cy="876148"/>
        </a:xfrm>
        <a:prstGeom prst="chevron">
          <a:avLst/>
        </a:prstGeom>
      </dgm:spPr>
      <dgm:t>
        <a:bodyPr/>
        <a:lstStyle/>
        <a:p>
          <a:pPr>
            <a:buNone/>
          </a:pPr>
          <a:r>
            <a:rPr lang="sv-SE" sz="1600">
              <a:latin typeface="+mj-lt"/>
              <a:ea typeface="+mn-ea"/>
              <a:cs typeface="+mn-cs"/>
            </a:rPr>
            <a:t>Sjukskrivning</a:t>
          </a:r>
        </a:p>
      </dgm:t>
    </dgm:pt>
    <dgm:pt modelId="{3D0737C4-53A0-4170-BE7F-748A4ECB2954}" type="parTrans" cxnId="{0165433E-81EC-480A-80D3-8649FB827025}">
      <dgm:prSet/>
      <dgm:spPr/>
      <dgm:t>
        <a:bodyPr/>
        <a:lstStyle/>
        <a:p>
          <a:endParaRPr lang="sv-SE" sz="1600">
            <a:latin typeface="+mj-lt"/>
          </a:endParaRPr>
        </a:p>
      </dgm:t>
    </dgm:pt>
    <dgm:pt modelId="{79B739DC-688D-4C47-A55F-AA30A768611B}" type="sibTrans" cxnId="{0165433E-81EC-480A-80D3-8649FB827025}">
      <dgm:prSet/>
      <dgm:spPr/>
      <dgm:t>
        <a:bodyPr/>
        <a:lstStyle/>
        <a:p>
          <a:endParaRPr lang="sv-SE" sz="1600">
            <a:latin typeface="+mj-lt"/>
          </a:endParaRPr>
        </a:p>
      </dgm:t>
    </dgm:pt>
    <dgm:pt modelId="{A8FA2A95-3236-4059-B9EC-CF45552C7772}">
      <dgm:prSet phldrT="[Text]" custT="1"/>
      <dgm:spPr>
        <a:xfrm>
          <a:off x="5916460" y="1649488"/>
          <a:ext cx="2190370" cy="876148"/>
        </a:xfrm>
        <a:prstGeom prst="chevron">
          <a:avLst/>
        </a:prstGeom>
      </dgm:spPr>
      <dgm:t>
        <a:bodyPr/>
        <a:lstStyle/>
        <a:p>
          <a:pPr>
            <a:buNone/>
          </a:pPr>
          <a:r>
            <a:rPr lang="sv-SE" sz="1600">
              <a:latin typeface="+mj-lt"/>
              <a:ea typeface="+mn-ea"/>
              <a:cs typeface="+mn-cs"/>
            </a:rPr>
            <a:t>Återgång i arbete</a:t>
          </a:r>
        </a:p>
      </dgm:t>
    </dgm:pt>
    <dgm:pt modelId="{A860F0B8-A911-4532-8308-203E174A0CBB}" type="parTrans" cxnId="{9540EF4E-E49D-47D5-AFF1-16DF6E6FE4E4}">
      <dgm:prSet/>
      <dgm:spPr/>
      <dgm:t>
        <a:bodyPr/>
        <a:lstStyle/>
        <a:p>
          <a:endParaRPr lang="sv-SE" sz="1600">
            <a:latin typeface="+mj-lt"/>
          </a:endParaRPr>
        </a:p>
      </dgm:t>
    </dgm:pt>
    <dgm:pt modelId="{79C6F426-CC2B-4CC5-A99A-831929D8CAF4}" type="sibTrans" cxnId="{9540EF4E-E49D-47D5-AFF1-16DF6E6FE4E4}">
      <dgm:prSet/>
      <dgm:spPr/>
      <dgm:t>
        <a:bodyPr/>
        <a:lstStyle/>
        <a:p>
          <a:endParaRPr lang="sv-SE" sz="1600">
            <a:latin typeface="+mj-lt"/>
          </a:endParaRPr>
        </a:p>
      </dgm:t>
    </dgm:pt>
    <dgm:pt modelId="{176D737C-E5B5-41C1-BEC6-C5542D4F333A}">
      <dgm:prSet phldrT="[Text]" custT="1"/>
      <dgm:spPr>
        <a:xfrm>
          <a:off x="7887793" y="1649488"/>
          <a:ext cx="2190370" cy="876148"/>
        </a:xfrm>
        <a:prstGeom prst="chevron">
          <a:avLst/>
        </a:prstGeom>
      </dgm:spPr>
      <dgm:t>
        <a:bodyPr/>
        <a:lstStyle/>
        <a:p>
          <a:pPr>
            <a:buNone/>
          </a:pPr>
          <a:r>
            <a:rPr lang="sv-SE" sz="1600">
              <a:latin typeface="+mj-lt"/>
              <a:ea typeface="+mn-ea"/>
              <a:cs typeface="+mn-cs"/>
            </a:rPr>
            <a:t>Hållbar återgång</a:t>
          </a:r>
        </a:p>
      </dgm:t>
    </dgm:pt>
    <dgm:pt modelId="{CEB56DB4-37CF-44EA-AAE5-EEAD1B2DCD9F}" type="parTrans" cxnId="{76103854-EB64-41C9-ACC8-ECE4C971C8AF}">
      <dgm:prSet/>
      <dgm:spPr/>
      <dgm:t>
        <a:bodyPr/>
        <a:lstStyle/>
        <a:p>
          <a:endParaRPr lang="sv-SE" sz="1600">
            <a:latin typeface="+mj-lt"/>
          </a:endParaRPr>
        </a:p>
      </dgm:t>
    </dgm:pt>
    <dgm:pt modelId="{ECA7003E-8867-46B3-9DCB-451A69333449}" type="sibTrans" cxnId="{76103854-EB64-41C9-ACC8-ECE4C971C8AF}">
      <dgm:prSet/>
      <dgm:spPr/>
      <dgm:t>
        <a:bodyPr/>
        <a:lstStyle/>
        <a:p>
          <a:endParaRPr lang="sv-SE" sz="1600">
            <a:latin typeface="+mj-lt"/>
          </a:endParaRPr>
        </a:p>
      </dgm:t>
    </dgm:pt>
    <dgm:pt modelId="{8171AA16-C73E-4AF5-8351-9185E51F415B}" type="pres">
      <dgm:prSet presAssocID="{CE7A71D5-C629-44E4-B74D-FD9454C0B19E}" presName="Name0" presStyleCnt="0">
        <dgm:presLayoutVars>
          <dgm:dir/>
          <dgm:animLvl val="lvl"/>
          <dgm:resizeHandles val="exact"/>
        </dgm:presLayoutVars>
      </dgm:prSet>
      <dgm:spPr/>
    </dgm:pt>
    <dgm:pt modelId="{364F54A8-B4CB-4DEF-A847-28DB58630321}" type="pres">
      <dgm:prSet presAssocID="{221719D2-6B41-4BD6-B68E-8DF52028D757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8015FA78-1384-4C19-955C-67C39AB596E3}" type="pres">
      <dgm:prSet presAssocID="{6F3C5CC0-43A0-4275-8126-8F1B9BF87FA5}" presName="parTxOnlySpace" presStyleCnt="0"/>
      <dgm:spPr/>
    </dgm:pt>
    <dgm:pt modelId="{92C410E7-391D-4C10-9003-1132AC46834E}" type="pres">
      <dgm:prSet presAssocID="{2F82C8F2-9275-45D0-B0D2-D3115AD5F3CD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01FD5D33-5DA5-467D-8154-8BA983C7B720}" type="pres">
      <dgm:prSet presAssocID="{AFBB8C86-B88B-4749-94F5-DC0FD3794C9D}" presName="parTxOnlySpace" presStyleCnt="0"/>
      <dgm:spPr/>
    </dgm:pt>
    <dgm:pt modelId="{FCC74387-BD20-4D66-8234-ECD998E2FD97}" type="pres">
      <dgm:prSet presAssocID="{8257179A-3B95-440D-B3E6-83B6807CC96F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4FF40836-B2A1-4D09-8E2F-43590AFA830F}" type="pres">
      <dgm:prSet presAssocID="{79B739DC-688D-4C47-A55F-AA30A768611B}" presName="parTxOnlySpace" presStyleCnt="0"/>
      <dgm:spPr/>
    </dgm:pt>
    <dgm:pt modelId="{5531920B-5345-4194-8D83-DBAA11C0A014}" type="pres">
      <dgm:prSet presAssocID="{A8FA2A95-3236-4059-B9EC-CF45552C7772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33911718-3BA4-486D-AA6A-3C2372F7D9EF}" type="pres">
      <dgm:prSet presAssocID="{79C6F426-CC2B-4CC5-A99A-831929D8CAF4}" presName="parTxOnlySpace" presStyleCnt="0"/>
      <dgm:spPr/>
    </dgm:pt>
    <dgm:pt modelId="{F37F03BE-E755-4441-84D2-9450645FF152}" type="pres">
      <dgm:prSet presAssocID="{176D737C-E5B5-41C1-BEC6-C5542D4F333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AC3B9814-8EC3-4DA4-9C42-4D1749CBED07}" type="presOf" srcId="{8257179A-3B95-440D-B3E6-83B6807CC96F}" destId="{FCC74387-BD20-4D66-8234-ECD998E2FD97}" srcOrd="0" destOrd="0" presId="urn:microsoft.com/office/officeart/2005/8/layout/chevron1"/>
    <dgm:cxn modelId="{0165433E-81EC-480A-80D3-8649FB827025}" srcId="{CE7A71D5-C629-44E4-B74D-FD9454C0B19E}" destId="{8257179A-3B95-440D-B3E6-83B6807CC96F}" srcOrd="2" destOrd="0" parTransId="{3D0737C4-53A0-4170-BE7F-748A4ECB2954}" sibTransId="{79B739DC-688D-4C47-A55F-AA30A768611B}"/>
    <dgm:cxn modelId="{C16BB83E-1E68-4009-90F0-2923DDAC4236}" srcId="{CE7A71D5-C629-44E4-B74D-FD9454C0B19E}" destId="{2F82C8F2-9275-45D0-B0D2-D3115AD5F3CD}" srcOrd="1" destOrd="0" parTransId="{94D7F26E-3E54-42A6-BDF2-4B2A5F3C248C}" sibTransId="{AFBB8C86-B88B-4749-94F5-DC0FD3794C9D}"/>
    <dgm:cxn modelId="{8AD0FD68-0F67-4958-8F74-16D68F433BB0}" type="presOf" srcId="{A8FA2A95-3236-4059-B9EC-CF45552C7772}" destId="{5531920B-5345-4194-8D83-DBAA11C0A014}" srcOrd="0" destOrd="0" presId="urn:microsoft.com/office/officeart/2005/8/layout/chevron1"/>
    <dgm:cxn modelId="{4DD9B04B-6972-4CAC-ACDF-79F410E1C141}" type="presOf" srcId="{221719D2-6B41-4BD6-B68E-8DF52028D757}" destId="{364F54A8-B4CB-4DEF-A847-28DB58630321}" srcOrd="0" destOrd="0" presId="urn:microsoft.com/office/officeart/2005/8/layout/chevron1"/>
    <dgm:cxn modelId="{9540EF4E-E49D-47D5-AFF1-16DF6E6FE4E4}" srcId="{CE7A71D5-C629-44E4-B74D-FD9454C0B19E}" destId="{A8FA2A95-3236-4059-B9EC-CF45552C7772}" srcOrd="3" destOrd="0" parTransId="{A860F0B8-A911-4532-8308-203E174A0CBB}" sibTransId="{79C6F426-CC2B-4CC5-A99A-831929D8CAF4}"/>
    <dgm:cxn modelId="{76103854-EB64-41C9-ACC8-ECE4C971C8AF}" srcId="{CE7A71D5-C629-44E4-B74D-FD9454C0B19E}" destId="{176D737C-E5B5-41C1-BEC6-C5542D4F333A}" srcOrd="4" destOrd="0" parTransId="{CEB56DB4-37CF-44EA-AAE5-EEAD1B2DCD9F}" sibTransId="{ECA7003E-8867-46B3-9DCB-451A69333449}"/>
    <dgm:cxn modelId="{3332E256-E43C-46C1-8657-7EF3FBBA2108}" type="presOf" srcId="{176D737C-E5B5-41C1-BEC6-C5542D4F333A}" destId="{F37F03BE-E755-4441-84D2-9450645FF152}" srcOrd="0" destOrd="0" presId="urn:microsoft.com/office/officeart/2005/8/layout/chevron1"/>
    <dgm:cxn modelId="{7168E199-9B6B-4E8A-8798-BB73894055C2}" type="presOf" srcId="{2F82C8F2-9275-45D0-B0D2-D3115AD5F3CD}" destId="{92C410E7-391D-4C10-9003-1132AC46834E}" srcOrd="0" destOrd="0" presId="urn:microsoft.com/office/officeart/2005/8/layout/chevron1"/>
    <dgm:cxn modelId="{800FD4AC-8A5B-48E0-977C-CD877C673D25}" type="presOf" srcId="{CE7A71D5-C629-44E4-B74D-FD9454C0B19E}" destId="{8171AA16-C73E-4AF5-8351-9185E51F415B}" srcOrd="0" destOrd="0" presId="urn:microsoft.com/office/officeart/2005/8/layout/chevron1"/>
    <dgm:cxn modelId="{D14B48F4-E726-4E5D-AED6-FDE6A8020FB4}" srcId="{CE7A71D5-C629-44E4-B74D-FD9454C0B19E}" destId="{221719D2-6B41-4BD6-B68E-8DF52028D757}" srcOrd="0" destOrd="0" parTransId="{FDBB2DE7-6780-49E0-81C3-BD55B4D599EE}" sibTransId="{6F3C5CC0-43A0-4275-8126-8F1B9BF87FA5}"/>
    <dgm:cxn modelId="{55591E10-AC60-410A-A179-46D1005D06AE}" type="presParOf" srcId="{8171AA16-C73E-4AF5-8351-9185E51F415B}" destId="{364F54A8-B4CB-4DEF-A847-28DB58630321}" srcOrd="0" destOrd="0" presId="urn:microsoft.com/office/officeart/2005/8/layout/chevron1"/>
    <dgm:cxn modelId="{4D105F60-E053-41B7-B318-13AD0E5002B0}" type="presParOf" srcId="{8171AA16-C73E-4AF5-8351-9185E51F415B}" destId="{8015FA78-1384-4C19-955C-67C39AB596E3}" srcOrd="1" destOrd="0" presId="urn:microsoft.com/office/officeart/2005/8/layout/chevron1"/>
    <dgm:cxn modelId="{4C379DCD-FBA5-4DB6-8890-33785E5C5C6B}" type="presParOf" srcId="{8171AA16-C73E-4AF5-8351-9185E51F415B}" destId="{92C410E7-391D-4C10-9003-1132AC46834E}" srcOrd="2" destOrd="0" presId="urn:microsoft.com/office/officeart/2005/8/layout/chevron1"/>
    <dgm:cxn modelId="{DE2D8109-9E79-43BF-B60D-066F7CC358AF}" type="presParOf" srcId="{8171AA16-C73E-4AF5-8351-9185E51F415B}" destId="{01FD5D33-5DA5-467D-8154-8BA983C7B720}" srcOrd="3" destOrd="0" presId="urn:microsoft.com/office/officeart/2005/8/layout/chevron1"/>
    <dgm:cxn modelId="{67CF6FDC-D1B6-4343-9F53-37BD5F40A74E}" type="presParOf" srcId="{8171AA16-C73E-4AF5-8351-9185E51F415B}" destId="{FCC74387-BD20-4D66-8234-ECD998E2FD97}" srcOrd="4" destOrd="0" presId="urn:microsoft.com/office/officeart/2005/8/layout/chevron1"/>
    <dgm:cxn modelId="{EBC7185C-B244-423B-8486-9C5DCDFAB1C3}" type="presParOf" srcId="{8171AA16-C73E-4AF5-8351-9185E51F415B}" destId="{4FF40836-B2A1-4D09-8E2F-43590AFA830F}" srcOrd="5" destOrd="0" presId="urn:microsoft.com/office/officeart/2005/8/layout/chevron1"/>
    <dgm:cxn modelId="{3F0036FD-3A15-446F-8561-686C63F9427A}" type="presParOf" srcId="{8171AA16-C73E-4AF5-8351-9185E51F415B}" destId="{5531920B-5345-4194-8D83-DBAA11C0A014}" srcOrd="6" destOrd="0" presId="urn:microsoft.com/office/officeart/2005/8/layout/chevron1"/>
    <dgm:cxn modelId="{91E83CB0-AFAC-4060-8104-F6D00BB6654F}" type="presParOf" srcId="{8171AA16-C73E-4AF5-8351-9185E51F415B}" destId="{33911718-3BA4-486D-AA6A-3C2372F7D9EF}" srcOrd="7" destOrd="0" presId="urn:microsoft.com/office/officeart/2005/8/layout/chevron1"/>
    <dgm:cxn modelId="{C32AC4C6-0E4B-4C76-BE4B-50ED353A4587}" type="presParOf" srcId="{8171AA16-C73E-4AF5-8351-9185E51F415B}" destId="{F37F03BE-E755-4441-84D2-9450645FF152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4F54A8-B4CB-4DEF-A847-28DB58630321}">
      <dsp:nvSpPr>
        <dsp:cNvPr id="0" name=""/>
        <dsp:cNvSpPr/>
      </dsp:nvSpPr>
      <dsp:spPr>
        <a:xfrm>
          <a:off x="2636" y="837414"/>
          <a:ext cx="2346524" cy="93860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kern="1200">
              <a:latin typeface="+mj-lt"/>
              <a:ea typeface="+mn-ea"/>
              <a:cs typeface="+mn-cs"/>
            </a:rPr>
            <a:t>Frisk och mår bra</a:t>
          </a:r>
        </a:p>
      </dsp:txBody>
      <dsp:txXfrm>
        <a:off x="471941" y="837414"/>
        <a:ext cx="1407915" cy="938609"/>
      </dsp:txXfrm>
    </dsp:sp>
    <dsp:sp modelId="{92C410E7-391D-4C10-9003-1132AC46834E}">
      <dsp:nvSpPr>
        <dsp:cNvPr id="0" name=""/>
        <dsp:cNvSpPr/>
      </dsp:nvSpPr>
      <dsp:spPr>
        <a:xfrm>
          <a:off x="2114508" y="837414"/>
          <a:ext cx="2346524" cy="93860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kern="1200">
              <a:latin typeface="+mj-lt"/>
              <a:ea typeface="+mn-ea"/>
              <a:cs typeface="+mn-cs"/>
            </a:rPr>
            <a:t>Tidiga signaler</a:t>
          </a:r>
        </a:p>
      </dsp:txBody>
      <dsp:txXfrm>
        <a:off x="2583813" y="837414"/>
        <a:ext cx="1407915" cy="938609"/>
      </dsp:txXfrm>
    </dsp:sp>
    <dsp:sp modelId="{FCC74387-BD20-4D66-8234-ECD998E2FD97}">
      <dsp:nvSpPr>
        <dsp:cNvPr id="0" name=""/>
        <dsp:cNvSpPr/>
      </dsp:nvSpPr>
      <dsp:spPr>
        <a:xfrm>
          <a:off x="4226381" y="837414"/>
          <a:ext cx="2346524" cy="93860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kern="1200">
              <a:latin typeface="+mj-lt"/>
              <a:ea typeface="+mn-ea"/>
              <a:cs typeface="+mn-cs"/>
            </a:rPr>
            <a:t>Sjukskrivning</a:t>
          </a:r>
        </a:p>
      </dsp:txBody>
      <dsp:txXfrm>
        <a:off x="4695686" y="837414"/>
        <a:ext cx="1407915" cy="938609"/>
      </dsp:txXfrm>
    </dsp:sp>
    <dsp:sp modelId="{5531920B-5345-4194-8D83-DBAA11C0A014}">
      <dsp:nvSpPr>
        <dsp:cNvPr id="0" name=""/>
        <dsp:cNvSpPr/>
      </dsp:nvSpPr>
      <dsp:spPr>
        <a:xfrm>
          <a:off x="6338253" y="837414"/>
          <a:ext cx="2346524" cy="93860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kern="1200">
              <a:latin typeface="+mj-lt"/>
              <a:ea typeface="+mn-ea"/>
              <a:cs typeface="+mn-cs"/>
            </a:rPr>
            <a:t>Återgång i arbete</a:t>
          </a:r>
        </a:p>
      </dsp:txBody>
      <dsp:txXfrm>
        <a:off x="6807558" y="837414"/>
        <a:ext cx="1407915" cy="938609"/>
      </dsp:txXfrm>
    </dsp:sp>
    <dsp:sp modelId="{F37F03BE-E755-4441-84D2-9450645FF152}">
      <dsp:nvSpPr>
        <dsp:cNvPr id="0" name=""/>
        <dsp:cNvSpPr/>
      </dsp:nvSpPr>
      <dsp:spPr>
        <a:xfrm>
          <a:off x="8450125" y="837414"/>
          <a:ext cx="2346524" cy="93860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kern="1200">
              <a:latin typeface="+mj-lt"/>
              <a:ea typeface="+mn-ea"/>
              <a:cs typeface="+mn-cs"/>
            </a:rPr>
            <a:t>Hållbar återgång</a:t>
          </a:r>
        </a:p>
      </dsp:txBody>
      <dsp:txXfrm>
        <a:off x="8919430" y="837414"/>
        <a:ext cx="1407915" cy="9386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0.0752</cdr:x>
      <cdr:y>0.93648</cdr:y>
    </cdr:from>
    <cdr:to>
      <cdr:x>1</cdr:x>
      <cdr:y>0.98803</cdr:y>
    </cdr:to>
    <cdr:sp macro="" textlink="">
      <cdr:nvSpPr>
        <cdr:cNvPr id="3" name="textruta 1">
          <a:extLst xmlns:a="http://schemas.openxmlformats.org/drawingml/2006/main">
            <a:ext uri="{FF2B5EF4-FFF2-40B4-BE49-F238E27FC236}">
              <a16:creationId xmlns:a16="http://schemas.microsoft.com/office/drawing/2014/main" id="{3ACA341D-1BFE-49A5-B01D-8FFFB9704957}"/>
            </a:ext>
          </a:extLst>
        </cdr:cNvPr>
        <cdr:cNvSpPr txBox="1"/>
      </cdr:nvSpPr>
      <cdr:spPr>
        <a:xfrm xmlns:a="http://schemas.openxmlformats.org/drawingml/2006/main">
          <a:off x="820593" y="4110615"/>
          <a:ext cx="10091881" cy="22627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>
            <a:lumMod val="40000"/>
            <a:lumOff val="60000"/>
          </a:schemeClr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v-SE" sz="800" b="1" dirty="0"/>
            <a:t>2004     2005      2006     2007      2008      2009       2010      2011     2012       2013      2014     2015      2016     2017      2018       2019     2020      2021      2022      2023     2024	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0.12177</cdr:x>
      <cdr:y>0.85689</cdr:y>
    </cdr:from>
    <cdr:to>
      <cdr:x>0.84727</cdr:x>
      <cdr:y>0.95183</cdr:y>
    </cdr:to>
    <cdr:sp macro="" textlink="">
      <cdr:nvSpPr>
        <cdr:cNvPr id="2" name="textruta 1"/>
        <cdr:cNvSpPr txBox="1"/>
      </cdr:nvSpPr>
      <cdr:spPr>
        <a:xfrm xmlns:a="http://schemas.openxmlformats.org/drawingml/2006/main">
          <a:off x="992597" y="3310095"/>
          <a:ext cx="5913757" cy="36674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>
            <a:lumMod val="40000"/>
            <a:lumOff val="60000"/>
          </a:schemeClr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v-SE" sz="1000" b="1" dirty="0"/>
            <a:t>2006    2007   2008   2009   2010    2011    2012   2013   2014   2015    2016   2017   2018   2019   2020   2021   2022    2023    2024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F73BB778-63EF-129B-D7D0-7C708E3602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D40F185-B448-CA82-E9B8-8170094B2B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58232-DD02-4D0F-BFB2-B2046F6C877E}" type="datetimeFigureOut">
              <a:rPr lang="sv-SE" smtClean="0"/>
              <a:t>2025-09-16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8BFED50-F070-21E9-CEDA-EBB90AFDED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8C0340B-AF1B-2264-D1CC-82F0EA74C3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703F4-FEA0-4573-B3D4-3BA378DB2F9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950396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B8FBE-0B4D-4C62-8E63-9018F04AD5B8}" type="datetimeFigureOut">
              <a:rPr lang="sv-SE" smtClean="0"/>
              <a:t>2025-09-16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0926DF-B69B-4B63-B8C8-9AB98E81709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5389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1001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13880-BC73-4D6C-9FFF-189582523954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062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4546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1381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3715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5807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67285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59541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86674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88172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FAFAF-4B23-4F96-B3EA-714A457C154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06375" y="817563"/>
            <a:ext cx="7156450" cy="402590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911" y="5117694"/>
            <a:ext cx="4938488" cy="484897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/>
          <a:lstStyle/>
          <a:p>
            <a:pPr eaLnBrk="1" hangingPunct="1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9545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29626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51166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08560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30748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Och det här är ditt uppdrag som försäkringsinformatör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49583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Målet som ska uppnås är detta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49043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53335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sv-SE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Skillnaden mellan antalet anmälda arbetsskador till Försäkringskassan och Afa Försäkring. Kan finnas de som missat att anmäla och som missar ersättning!</a:t>
            </a:r>
            <a:endParaRPr lang="sv-SE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sv-SE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v-SE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v-SE" sz="18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Observera: </a:t>
            </a:r>
            <a:r>
              <a:rPr lang="sv-SE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Siffrorna är inte </a:t>
            </a:r>
            <a:r>
              <a:rPr lang="sv-SE" sz="1800" u="sng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exakt</a:t>
            </a:r>
            <a:r>
              <a:rPr lang="sv-SE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jämförbara, bland annat för att Arbetsmiljöverket redovisar olycksfall och arbetssjukdomar lite olika. Siffrorna uppdateras också i efterhand.</a:t>
            </a:r>
            <a:endParaRPr lang="sv-SE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91019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77872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39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34872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41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796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55743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42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23399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44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86727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45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12438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46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87218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48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87364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FAFAF-4B23-4F96-B3EA-714A457C154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06375" y="817563"/>
            <a:ext cx="7156450" cy="402590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911" y="5117694"/>
            <a:ext cx="4938488" cy="484897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eaLnBrk="1" hangingPunct="1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05868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51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12517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53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72969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54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20260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56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3787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9115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8140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5031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13880-BC73-4D6C-9FFF-189582523954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1885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13880-BC73-4D6C-9FFF-189582523954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9597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8183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black">
          <a:xfrm>
            <a:off x="766763" y="7189480"/>
            <a:ext cx="1620837" cy="182562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C633F31E-0BEB-41FF-81BF-CDD98A886A00}" type="datetime1">
              <a:rPr lang="sv-SE" smtClean="0"/>
              <a:pPr/>
              <a:t>2025-09-16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>
          <a:xfrm>
            <a:off x="4164013" y="7189480"/>
            <a:ext cx="4114800" cy="182562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>
          <a:xfrm>
            <a:off x="10991849" y="7189480"/>
            <a:ext cx="684213" cy="182562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4E9BA3DE-0BED-E237-500C-B89CBBC48E2F}"/>
              </a:ext>
            </a:extLst>
          </p:cNvPr>
          <p:cNvSpPr txBox="1"/>
          <p:nvPr userDrawn="1"/>
        </p:nvSpPr>
        <p:spPr>
          <a:xfrm>
            <a:off x="5348695" y="6065427"/>
            <a:ext cx="1494610" cy="31622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sv-SE" sz="1400" b="0">
                <a:solidFill>
                  <a:schemeClr val="bg1"/>
                </a:solidFill>
              </a:rPr>
              <a:t>afaforsakring.se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27E0C336-5910-7C3B-5617-98502EE77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76" y="1773015"/>
            <a:ext cx="10914062" cy="1231249"/>
          </a:xfrm>
        </p:spPr>
        <p:txBody>
          <a:bodyPr anchor="b"/>
          <a:lstStyle>
            <a:lvl1pPr algn="ctr"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24FDB6FF-1A2A-ABEA-C7B3-D852C9B91C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27311" y="3170619"/>
            <a:ext cx="7191378" cy="1303229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800"/>
              </a:spcAft>
              <a:buNone/>
              <a:defRPr sz="2000" spc="-40" baseline="0">
                <a:solidFill>
                  <a:schemeClr val="accent4"/>
                </a:solidFill>
              </a:defRPr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24994CC6-2C00-2650-684F-3FAF7A4C2F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1091017" y="409576"/>
            <a:ext cx="588221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512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pitelsida blå/ljusblå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4975" y="1504314"/>
            <a:ext cx="9036048" cy="1924685"/>
          </a:xfrm>
        </p:spPr>
        <p:txBody>
          <a:bodyPr anchor="b"/>
          <a:lstStyle>
            <a:lvl1pPr algn="ctr"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04975" y="3540919"/>
            <a:ext cx="9036049" cy="1733551"/>
          </a:xfrm>
        </p:spPr>
        <p:txBody>
          <a:bodyPr tIns="0"/>
          <a:lstStyle>
            <a:lvl1pPr marL="0" indent="0" algn="ctr">
              <a:spcBef>
                <a:spcPts val="0"/>
              </a:spcBef>
              <a:buNone/>
              <a:defRPr sz="2000" spc="-40" baseline="0">
                <a:solidFill>
                  <a:schemeClr val="accent4"/>
                </a:solidFill>
              </a:defRPr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9CFFAC00-D657-414C-A285-3F284B62D928}" type="datetime1">
              <a:rPr lang="sv-SE" smtClean="0"/>
              <a:pPr/>
              <a:t>2025-09-16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C6460CE4-C22D-1422-456A-AF99997DB2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1091017" y="409576"/>
            <a:ext cx="588221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60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07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pitelsida grön/ljusgrön">
    <p:bg>
      <p:bgPr>
        <a:solidFill>
          <a:schemeClr val="accent6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4975" y="1504314"/>
            <a:ext cx="9036048" cy="1924685"/>
          </a:xfrm>
        </p:spPr>
        <p:txBody>
          <a:bodyPr anchor="b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04975" y="3540919"/>
            <a:ext cx="9036049" cy="1733551"/>
          </a:xfrm>
        </p:spPr>
        <p:txBody>
          <a:bodyPr tIns="0"/>
          <a:lstStyle>
            <a:lvl1pPr marL="0" indent="0" algn="ctr">
              <a:spcBef>
                <a:spcPts val="0"/>
              </a:spcBef>
              <a:buNone/>
              <a:defRPr sz="2000" spc="-40" baseline="0">
                <a:solidFill>
                  <a:schemeClr val="accent2"/>
                </a:solidFill>
              </a:defRPr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9CFFAC00-D657-414C-A285-3F284B62D928}" type="datetime1">
              <a:rPr lang="sv-SE" smtClean="0"/>
              <a:pPr/>
              <a:t>2025-09-16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A49E0E03-D11B-A3CC-AE3C-5577209CA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1091017" y="409576"/>
            <a:ext cx="588221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16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073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orange/mörkblå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4975" y="1504314"/>
            <a:ext cx="9036048" cy="1924685"/>
          </a:xfrm>
        </p:spPr>
        <p:txBody>
          <a:bodyPr anchor="b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04975" y="3540919"/>
            <a:ext cx="9036049" cy="1733551"/>
          </a:xfrm>
        </p:spPr>
        <p:txBody>
          <a:bodyPr tIns="0"/>
          <a:lstStyle>
            <a:lvl1pPr marL="0" indent="0" algn="ctr">
              <a:spcBef>
                <a:spcPts val="0"/>
              </a:spcBef>
              <a:buNone/>
              <a:defRPr sz="2000" spc="-40" baseline="0">
                <a:solidFill>
                  <a:schemeClr val="accent1"/>
                </a:solidFill>
              </a:defRPr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CFFAC00-D657-414C-A285-3F284B62D928}" type="datetime1">
              <a:rPr lang="sv-SE" smtClean="0"/>
              <a:pPr/>
              <a:t>2025-09-16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7037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073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pastellgrön/mörkblå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4975" y="1504314"/>
            <a:ext cx="9036048" cy="1924685"/>
          </a:xfrm>
        </p:spPr>
        <p:txBody>
          <a:bodyPr anchor="b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04975" y="3540919"/>
            <a:ext cx="9036049" cy="1733551"/>
          </a:xfrm>
        </p:spPr>
        <p:txBody>
          <a:bodyPr tIns="0"/>
          <a:lstStyle>
            <a:lvl1pPr marL="0" indent="0" algn="ctr">
              <a:spcBef>
                <a:spcPts val="0"/>
              </a:spcBef>
              <a:buNone/>
              <a:defRPr sz="2000" spc="-40" baseline="0">
                <a:solidFill>
                  <a:schemeClr val="accent1"/>
                </a:solidFill>
              </a:defRPr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CFFAC00-D657-414C-A285-3F284B62D928}" type="datetime1">
              <a:rPr lang="sv-SE" smtClean="0"/>
              <a:pPr/>
              <a:t>2025-09-16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0446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073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DDE288C6-E810-CDCC-7962-BCA360D2D4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764" y="1592263"/>
            <a:ext cx="9974261" cy="43894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127A-C00B-4433-B211-8DF365FA098E}" type="datetime1">
              <a:rPr lang="sv-SE" smtClean="0"/>
              <a:t>2025-09-16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23CD3355-A67A-0D3F-A8A6-97D1B136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9960597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- blå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DDE288C6-E810-CDCC-7962-BCA360D2D4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764" y="1592263"/>
            <a:ext cx="9974261" cy="43894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3FB127A-C00B-4433-B211-8DF365FA098E}" type="datetime1">
              <a:rPr lang="sv-SE" smtClean="0"/>
              <a:pPr/>
              <a:t>2025-09-16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3BA2D214-CE83-EB07-1B90-F85035A38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E2A050FB-8272-C8ED-D8EE-A08A30318B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1091017" y="409576"/>
            <a:ext cx="588221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79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och lite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827E8E1-C8D9-4B0C-9F54-7001360B6DB0}"/>
              </a:ext>
            </a:extLst>
          </p:cNvPr>
          <p:cNvSpPr>
            <a:spLocks noGrp="1"/>
          </p:cNvSpPr>
          <p:nvPr>
            <p:ph type="pic" idx="1"/>
          </p:nvPr>
        </p:nvSpPr>
        <p:spPr bwMode="white">
          <a:xfrm>
            <a:off x="7140575" y="1445700"/>
            <a:ext cx="4535488" cy="4536000"/>
          </a:xfrm>
          <a:solidFill>
            <a:schemeClr val="accent1"/>
          </a:solidFill>
        </p:spPr>
        <p:txBody>
          <a:bodyPr lIns="72000" rIns="72000" bIns="72000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9" indent="0">
              <a:buNone/>
              <a:defRPr sz="2800"/>
            </a:lvl2pPr>
            <a:lvl3pPr marL="914418" indent="0">
              <a:buNone/>
              <a:defRPr sz="2400"/>
            </a:lvl3pPr>
            <a:lvl4pPr marL="1371627" indent="0">
              <a:buNone/>
              <a:defRPr sz="2000"/>
            </a:lvl4pPr>
            <a:lvl5pPr marL="1828837" indent="0">
              <a:buNone/>
              <a:defRPr sz="2000"/>
            </a:lvl5pPr>
            <a:lvl6pPr marL="2286046" indent="0">
              <a:buNone/>
              <a:defRPr sz="2000"/>
            </a:lvl6pPr>
            <a:lvl7pPr marL="2743255" indent="0">
              <a:buNone/>
              <a:defRPr sz="2000"/>
            </a:lvl7pPr>
            <a:lvl8pPr marL="3200464" indent="0">
              <a:buNone/>
              <a:defRPr sz="2000"/>
            </a:lvl8pPr>
            <a:lvl9pPr marL="3657673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1CACAE1D-640A-4A18-C71A-2F297E1DC6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4" y="1592263"/>
            <a:ext cx="5329236" cy="43894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42517-BC0B-4AC7-A934-52627FEACC20}" type="datetime1">
              <a:rPr lang="sv-SE" smtClean="0"/>
              <a:t>2025-09-16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4F3D66F7-89AD-0245-8F95-E13D9448D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421481"/>
            <a:ext cx="5329236" cy="102790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009586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49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bild, rubrik och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31">
            <a:extLst>
              <a:ext uri="{FF2B5EF4-FFF2-40B4-BE49-F238E27FC236}">
                <a16:creationId xmlns:a16="http://schemas.microsoft.com/office/drawing/2014/main" id="{A9B6F1B5-B26B-D8CC-F78B-D9F06129B8C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white">
          <a:xfrm>
            <a:off x="0" y="0"/>
            <a:ext cx="3430800" cy="6858000"/>
          </a:xfrm>
          <a:custGeom>
            <a:avLst/>
            <a:gdLst>
              <a:gd name="connsiteX0" fmla="*/ 0 w 4489450"/>
              <a:gd name="connsiteY0" fmla="*/ 0 h 3452023"/>
              <a:gd name="connsiteX1" fmla="*/ 4489450 w 4489450"/>
              <a:gd name="connsiteY1" fmla="*/ 0 h 3452023"/>
              <a:gd name="connsiteX2" fmla="*/ 4489450 w 4489450"/>
              <a:gd name="connsiteY2" fmla="*/ 3452023 h 3452023"/>
              <a:gd name="connsiteX3" fmla="*/ 0 w 4489450"/>
              <a:gd name="connsiteY3" fmla="*/ 3452023 h 3452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9450" h="3452023">
                <a:moveTo>
                  <a:pt x="0" y="0"/>
                </a:moveTo>
                <a:lnTo>
                  <a:pt x="4489450" y="0"/>
                </a:lnTo>
                <a:lnTo>
                  <a:pt x="4489450" y="3452023"/>
                </a:lnTo>
                <a:lnTo>
                  <a:pt x="0" y="345202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/>
              <a:t> 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1CACAE1D-640A-4A18-C71A-2F297E1DC6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3863" y="1592263"/>
            <a:ext cx="6518275" cy="438943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4705B4-90E7-4910-82C1-55986812B731}" type="datetime1">
              <a:rPr lang="sv-SE" smtClean="0"/>
              <a:pPr/>
              <a:t>2025-09-16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E95533C6-24A6-363D-EF63-F143B7D64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863" y="421481"/>
            <a:ext cx="6518275" cy="102790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44109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15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bild, rubrik och text - blå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31">
            <a:extLst>
              <a:ext uri="{FF2B5EF4-FFF2-40B4-BE49-F238E27FC236}">
                <a16:creationId xmlns:a16="http://schemas.microsoft.com/office/drawing/2014/main" id="{A9B6F1B5-B26B-D8CC-F78B-D9F06129B8C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white">
          <a:xfrm>
            <a:off x="0" y="0"/>
            <a:ext cx="3430800" cy="6858000"/>
          </a:xfrm>
          <a:custGeom>
            <a:avLst/>
            <a:gdLst>
              <a:gd name="connsiteX0" fmla="*/ 0 w 4489450"/>
              <a:gd name="connsiteY0" fmla="*/ 0 h 3452023"/>
              <a:gd name="connsiteX1" fmla="*/ 4489450 w 4489450"/>
              <a:gd name="connsiteY1" fmla="*/ 0 h 3452023"/>
              <a:gd name="connsiteX2" fmla="*/ 4489450 w 4489450"/>
              <a:gd name="connsiteY2" fmla="*/ 3452023 h 3452023"/>
              <a:gd name="connsiteX3" fmla="*/ 0 w 4489450"/>
              <a:gd name="connsiteY3" fmla="*/ 3452023 h 3452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9450" h="3452023">
                <a:moveTo>
                  <a:pt x="0" y="0"/>
                </a:moveTo>
                <a:lnTo>
                  <a:pt x="4489450" y="0"/>
                </a:lnTo>
                <a:lnTo>
                  <a:pt x="4489450" y="3452023"/>
                </a:lnTo>
                <a:lnTo>
                  <a:pt x="0" y="345202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/>
              <a:t> 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1CACAE1D-640A-4A18-C71A-2F297E1DC6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3863" y="1592263"/>
            <a:ext cx="6518275" cy="43894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4705B4-90E7-4910-82C1-55986812B731}" type="datetime1">
              <a:rPr lang="sv-SE" smtClean="0"/>
              <a:pPr/>
              <a:t>2025-09-16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D27FA539-C728-CB74-F7D1-75BE5658B2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1091017" y="409576"/>
            <a:ext cx="588221" cy="476250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25DD3566-E75B-C382-4F09-93194FDA1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863" y="421481"/>
            <a:ext cx="6518275" cy="10279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545805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5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illustration,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29">
            <a:extLst>
              <a:ext uri="{FF2B5EF4-FFF2-40B4-BE49-F238E27FC236}">
                <a16:creationId xmlns:a16="http://schemas.microsoft.com/office/drawing/2014/main" id="{BDAB7B25-0411-E43F-B023-1530CF72A503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3430800" cy="3429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1CACAE1D-640A-4A18-C71A-2F297E1DC6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3863" y="1592262"/>
            <a:ext cx="6518274" cy="43894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705B4-90E7-4910-82C1-55986812B731}" type="datetime1">
              <a:rPr lang="sv-SE" smtClean="0"/>
              <a:t>2025-09-16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" name="Rektangel 29">
            <a:extLst>
              <a:ext uri="{FF2B5EF4-FFF2-40B4-BE49-F238E27FC236}">
                <a16:creationId xmlns:a16="http://schemas.microsoft.com/office/drawing/2014/main" id="{2C1E924A-96B2-07D4-21CB-9C46A7BBC95F}"/>
              </a:ext>
            </a:extLst>
          </p:cNvPr>
          <p:cNvSpPr>
            <a:spLocks/>
          </p:cNvSpPr>
          <p:nvPr userDrawn="1"/>
        </p:nvSpPr>
        <p:spPr>
          <a:xfrm>
            <a:off x="0" y="3429000"/>
            <a:ext cx="34308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Platshållare för bild 31">
            <a:extLst>
              <a:ext uri="{FF2B5EF4-FFF2-40B4-BE49-F238E27FC236}">
                <a16:creationId xmlns:a16="http://schemas.microsoft.com/office/drawing/2014/main" id="{578414FF-064B-1BDA-4F92-00D77E2DBA3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white">
          <a:xfrm>
            <a:off x="0" y="0"/>
            <a:ext cx="3430800" cy="3429000"/>
          </a:xfrm>
          <a:custGeom>
            <a:avLst/>
            <a:gdLst>
              <a:gd name="connsiteX0" fmla="*/ 0 w 4489450"/>
              <a:gd name="connsiteY0" fmla="*/ 0 h 3452023"/>
              <a:gd name="connsiteX1" fmla="*/ 4489450 w 4489450"/>
              <a:gd name="connsiteY1" fmla="*/ 0 h 3452023"/>
              <a:gd name="connsiteX2" fmla="*/ 4489450 w 4489450"/>
              <a:gd name="connsiteY2" fmla="*/ 3452023 h 3452023"/>
              <a:gd name="connsiteX3" fmla="*/ 0 w 4489450"/>
              <a:gd name="connsiteY3" fmla="*/ 3452023 h 3452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9450" h="3452023">
                <a:moveTo>
                  <a:pt x="0" y="0"/>
                </a:moveTo>
                <a:lnTo>
                  <a:pt x="4489450" y="0"/>
                </a:lnTo>
                <a:lnTo>
                  <a:pt x="4489450" y="3452023"/>
                </a:lnTo>
                <a:lnTo>
                  <a:pt x="0" y="345202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/>
              <a:t> </a:t>
            </a:r>
          </a:p>
        </p:txBody>
      </p:sp>
      <p:sp>
        <p:nvSpPr>
          <p:cNvPr id="10" name="Platshållare för bild 31">
            <a:extLst>
              <a:ext uri="{FF2B5EF4-FFF2-40B4-BE49-F238E27FC236}">
                <a16:creationId xmlns:a16="http://schemas.microsoft.com/office/drawing/2014/main" id="{A0E9F2D6-C6BD-F023-783F-32678464D9F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white">
          <a:xfrm>
            <a:off x="406613" y="3835400"/>
            <a:ext cx="2617574" cy="2616200"/>
          </a:xfrm>
          <a:custGeom>
            <a:avLst/>
            <a:gdLst>
              <a:gd name="connsiteX0" fmla="*/ 0 w 4489450"/>
              <a:gd name="connsiteY0" fmla="*/ 0 h 3452023"/>
              <a:gd name="connsiteX1" fmla="*/ 4489450 w 4489450"/>
              <a:gd name="connsiteY1" fmla="*/ 0 h 3452023"/>
              <a:gd name="connsiteX2" fmla="*/ 4489450 w 4489450"/>
              <a:gd name="connsiteY2" fmla="*/ 3452023 h 3452023"/>
              <a:gd name="connsiteX3" fmla="*/ 0 w 4489450"/>
              <a:gd name="connsiteY3" fmla="*/ 3452023 h 3452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9450" h="3452023">
                <a:moveTo>
                  <a:pt x="0" y="0"/>
                </a:moveTo>
                <a:lnTo>
                  <a:pt x="4489450" y="0"/>
                </a:lnTo>
                <a:lnTo>
                  <a:pt x="4489450" y="3452023"/>
                </a:lnTo>
                <a:lnTo>
                  <a:pt x="0" y="345202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/>
              <a:t> </a:t>
            </a: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EFF0018D-E079-CC69-AD98-C7A32ACD7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863" y="421481"/>
            <a:ext cx="6518274" cy="102790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698353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sida helbild/illustration -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4E97DA13-966E-0E1D-B726-5734EC70F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288"/>
          <a:stretch/>
        </p:blipFill>
        <p:spPr>
          <a:xfrm>
            <a:off x="4764086" y="-1"/>
            <a:ext cx="6424614" cy="6345239"/>
          </a:xfrm>
          <a:prstGeom prst="rect">
            <a:avLst/>
          </a:prstGeom>
        </p:spPr>
      </p:pic>
      <p:sp>
        <p:nvSpPr>
          <p:cNvPr id="26" name="Platshållare för bild 25">
            <a:extLst>
              <a:ext uri="{FF2B5EF4-FFF2-40B4-BE49-F238E27FC236}">
                <a16:creationId xmlns:a16="http://schemas.microsoft.com/office/drawing/2014/main" id="{75805D8D-D25F-6F27-E0E3-8F0E726C93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white">
          <a:xfrm>
            <a:off x="2" y="1"/>
            <a:ext cx="12191998" cy="6856412"/>
          </a:xfrm>
          <a:prstGeom prst="rect">
            <a:avLst/>
          </a:prstGeom>
          <a:noFill/>
        </p:spPr>
        <p:txBody>
          <a:bodyPr wrap="square" lIns="7200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709175A-E702-464D-A1BA-C581451EA51F}" type="datetime1">
              <a:rPr lang="sv-SE" smtClean="0"/>
              <a:t>2025-09-16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4107002E-5A8F-D0F3-4EA2-F32F80D52F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851525"/>
            <a:ext cx="2566987" cy="31115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Namn </a:t>
            </a:r>
            <a:r>
              <a:rPr lang="sv-SE" err="1"/>
              <a:t>Namnsson</a:t>
            </a:r>
            <a:endParaRPr lang="sv-SE"/>
          </a:p>
        </p:txBody>
      </p:sp>
      <p:sp>
        <p:nvSpPr>
          <p:cNvPr id="7" name="Platshållare för text 8">
            <a:extLst>
              <a:ext uri="{FF2B5EF4-FFF2-40B4-BE49-F238E27FC236}">
                <a16:creationId xmlns:a16="http://schemas.microsoft.com/office/drawing/2014/main" id="{2767CD11-18E5-76CA-444D-475FA87E8D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 hasCustomPrompt="1"/>
          </p:nvPr>
        </p:nvSpPr>
        <p:spPr bwMode="black">
          <a:xfrm>
            <a:off x="11092438" y="410626"/>
            <a:ext cx="586800" cy="4752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695325"/>
            <a:ext cx="7189787" cy="2733675"/>
          </a:xfrm>
        </p:spPr>
        <p:txBody>
          <a:bodyPr anchor="t"/>
          <a:lstStyle>
            <a:lvl1pPr algn="l">
              <a:defRPr sz="4000" spc="-4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064058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DDE288C6-E810-CDCC-7962-BCA360D2D4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764" y="1592263"/>
            <a:ext cx="5329236" cy="43894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" name="Platshållare för innehåll 11">
            <a:extLst>
              <a:ext uri="{FF2B5EF4-FFF2-40B4-BE49-F238E27FC236}">
                <a16:creationId xmlns:a16="http://schemas.microsoft.com/office/drawing/2014/main" id="{36347AF7-F849-B56A-BB54-4143F34CDF4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51587" y="1592263"/>
            <a:ext cx="5327651" cy="43894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98540-8E64-44FF-B391-72A8E63C1ABD}" type="datetime1">
              <a:rPr lang="sv-SE" smtClean="0"/>
              <a:t>2025-09-16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CF0CEF5-44E1-F1EE-35FE-DC2C7303E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7467019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 med färgad bakgr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D17F852-2405-43B5-8AA8-1DF9E051EB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762" y="1592263"/>
            <a:ext cx="5329236" cy="43894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C4315BF-6788-4811-BD10-03E568815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1587" y="1592263"/>
            <a:ext cx="5326061" cy="43894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E023E9F-EE8E-4686-A61E-65C066F9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2EBED-85AA-4BD9-B035-B03FED668B08}" type="datetime1">
              <a:rPr lang="sv-SE" smtClean="0"/>
              <a:t>2025-09-16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92EB582-82DF-4136-A89A-70895B14C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E1407E4-D3DA-4115-93A1-70F0BE9C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93F2F0E-09F5-46DE-1985-3415DACDB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248628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två tredje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54861-EFA1-4706-98AD-CF289C0BC4C5}" type="datetime1">
              <a:rPr lang="sv-SE" smtClean="0"/>
              <a:t>2025-09-16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2B23ABD-D656-0703-9C6A-BF26E58A8D1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66762" y="1592263"/>
            <a:ext cx="7189787" cy="43894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innehåll 3">
            <a:extLst>
              <a:ext uri="{FF2B5EF4-FFF2-40B4-BE49-F238E27FC236}">
                <a16:creationId xmlns:a16="http://schemas.microsoft.com/office/drawing/2014/main" id="{331265EC-5986-545E-9DF6-0AE38E242E0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12138" y="1592263"/>
            <a:ext cx="3463924" cy="43894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46875125-F7CD-50A8-0056-4C5502214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4331393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5FF0-6D4C-4CF8-8BBB-DE351B2911E5}" type="datetime1">
              <a:rPr lang="sv-SE" smtClean="0"/>
              <a:t>2025-09-16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5995E2B0-4DE1-9968-85B4-99A527DDD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193212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5FF0-6D4C-4CF8-8BBB-DE351B2911E5}" type="datetime1">
              <a:rPr lang="sv-SE" smtClean="0"/>
              <a:t>2025-09-16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media 6">
            <a:extLst>
              <a:ext uri="{FF2B5EF4-FFF2-40B4-BE49-F238E27FC236}">
                <a16:creationId xmlns:a16="http://schemas.microsoft.com/office/drawing/2014/main" id="{CAF7F186-2BF3-14E8-5135-C028CA48993E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 tIns="360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2158576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407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kumentation - tr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5FF0-6D4C-4CF8-8BBB-DE351B2911E5}" type="datetime1">
              <a:rPr lang="sv-SE" smtClean="0"/>
              <a:t>2025-09-16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680DAC92-6C30-4C2A-4257-EF14F81D77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2" y="1449388"/>
            <a:ext cx="10912475" cy="4532312"/>
          </a:xfrm>
        </p:spPr>
        <p:txBody>
          <a:bodyPr numCol="3" spcCol="252000"/>
          <a:lstStyle>
            <a:lvl1pPr marL="190500" indent="-190500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61950" indent="-184150">
              <a:lnSpc>
                <a:spcPct val="100000"/>
              </a:lnSpc>
              <a:spcAft>
                <a:spcPts val="20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539750" indent="-177800">
              <a:lnSpc>
                <a:spcPct val="100000"/>
              </a:lnSpc>
              <a:spcAft>
                <a:spcPts val="200"/>
              </a:spcAft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717550" indent="-177800">
              <a:lnSpc>
                <a:spcPct val="100000"/>
              </a:lnSpc>
              <a:spcAft>
                <a:spcPts val="200"/>
              </a:spcAft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895350" indent="-177800">
              <a:lnSpc>
                <a:spcPct val="100000"/>
              </a:lnSpc>
              <a:spcAft>
                <a:spcPts val="200"/>
              </a:spcAft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C3D65AD-E12F-7204-DA04-81A5D7BB4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519113"/>
            <a:ext cx="9985375" cy="930275"/>
          </a:xfrm>
        </p:spPr>
        <p:txBody>
          <a:bodyPr/>
          <a:lstStyle>
            <a:lvl1pPr>
              <a:defRPr sz="2000"/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4196207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kumentation - två spalter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5FF0-6D4C-4CF8-8BBB-DE351B2911E5}" type="datetime1">
              <a:rPr lang="sv-SE" smtClean="0"/>
              <a:t>2025-09-16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680DAC92-6C30-4C2A-4257-EF14F81D77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1449388"/>
            <a:ext cx="7189787" cy="4532313"/>
          </a:xfrm>
        </p:spPr>
        <p:txBody>
          <a:bodyPr numCol="2" spcCol="252000"/>
          <a:lstStyle>
            <a:lvl1pPr marL="190500" indent="-190500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61950" indent="-184150">
              <a:lnSpc>
                <a:spcPct val="100000"/>
              </a:lnSpc>
              <a:spcAft>
                <a:spcPts val="20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539750" indent="-177800">
              <a:lnSpc>
                <a:spcPct val="100000"/>
              </a:lnSpc>
              <a:spcAft>
                <a:spcPts val="200"/>
              </a:spcAft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717550" indent="-177800">
              <a:lnSpc>
                <a:spcPct val="100000"/>
              </a:lnSpc>
              <a:spcAft>
                <a:spcPts val="200"/>
              </a:spcAft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895350" indent="-177800">
              <a:lnSpc>
                <a:spcPct val="100000"/>
              </a:lnSpc>
              <a:spcAft>
                <a:spcPts val="200"/>
              </a:spcAft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0A95129E-2B03-9A9F-BD2F-0EC146C104E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20075" y="1449387"/>
            <a:ext cx="3455988" cy="4532313"/>
          </a:xfrm>
        </p:spPr>
        <p:txBody>
          <a:bodyPr/>
          <a:lstStyle>
            <a:lvl1pPr marL="179388" indent="-179388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defRPr sz="1200"/>
            </a:lvl1pPr>
            <a:lvl2pPr marL="360363" indent="-180975">
              <a:lnSpc>
                <a:spcPct val="100000"/>
              </a:lnSpc>
              <a:spcAft>
                <a:spcPts val="200"/>
              </a:spcAft>
              <a:defRPr sz="1200"/>
            </a:lvl2pPr>
            <a:lvl3pPr marL="538163" indent="-177800">
              <a:lnSpc>
                <a:spcPct val="100000"/>
              </a:lnSpc>
              <a:spcAft>
                <a:spcPts val="200"/>
              </a:spcAft>
              <a:defRPr sz="1000"/>
            </a:lvl3pPr>
            <a:lvl4pPr marL="717550" indent="-179388">
              <a:lnSpc>
                <a:spcPct val="100000"/>
              </a:lnSpc>
              <a:spcAft>
                <a:spcPts val="200"/>
              </a:spcAft>
              <a:defRPr sz="1000"/>
            </a:lvl4pPr>
            <a:lvl5pPr marL="898525" indent="-180975">
              <a:lnSpc>
                <a:spcPct val="100000"/>
              </a:lnSpc>
              <a:spcAft>
                <a:spcPts val="200"/>
              </a:spcAft>
              <a:defRPr sz="1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4FD1F1E4-FF7C-F675-7206-E552176F7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518400"/>
            <a:ext cx="9985375" cy="928800"/>
          </a:xfrm>
        </p:spPr>
        <p:txBody>
          <a:bodyPr/>
          <a:lstStyle>
            <a:lvl1pPr>
              <a:defRPr sz="2000"/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4151282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t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black">
          <a:xfrm>
            <a:off x="766763" y="7189480"/>
            <a:ext cx="1620837" cy="182562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C633F31E-0BEB-41FF-81BF-CDD98A886A00}" type="datetime1">
              <a:rPr lang="sv-SE" smtClean="0"/>
              <a:pPr/>
              <a:t>2025-09-16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>
          <a:xfrm>
            <a:off x="4164013" y="7189480"/>
            <a:ext cx="4114800" cy="182562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>
          <a:xfrm>
            <a:off x="10991849" y="7189480"/>
            <a:ext cx="684213" cy="182562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38557581-FDDC-0807-87A0-F8027F1A70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4358506" y="2022248"/>
            <a:ext cx="3474988" cy="2813502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CBF95D5C-AA4E-9089-42E6-5ACB0ED7AC59}"/>
              </a:ext>
            </a:extLst>
          </p:cNvPr>
          <p:cNvSpPr txBox="1"/>
          <p:nvPr userDrawn="1"/>
        </p:nvSpPr>
        <p:spPr>
          <a:xfrm>
            <a:off x="5348695" y="6065427"/>
            <a:ext cx="1494610" cy="31622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sv-SE" sz="1400" b="0">
                <a:solidFill>
                  <a:schemeClr val="bg1"/>
                </a:solidFill>
              </a:rPr>
              <a:t>afaforsakring.se</a:t>
            </a:r>
          </a:p>
        </p:txBody>
      </p:sp>
    </p:spTree>
    <p:extLst>
      <p:ext uri="{BB962C8B-B14F-4D97-AF65-F5344CB8AC3E}">
        <p14:creationId xmlns:p14="http://schemas.microsoft.com/office/powerpoint/2010/main" val="913768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49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å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6763" y="7189481"/>
            <a:ext cx="1620837" cy="182562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1E5570D5-36B7-47BD-9C26-2C49525ED44C}" type="datetime1">
              <a:rPr lang="sv-SE" smtClean="0"/>
              <a:pPr/>
              <a:t>2025-09-16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4013" y="7189481"/>
            <a:ext cx="4114800" cy="182562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1849" y="7189481"/>
            <a:ext cx="684213" cy="182562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38557581-FDDC-0807-87A0-F8027F1A70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358506" y="2022248"/>
            <a:ext cx="3474988" cy="2813502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88A4E893-AC9F-DABD-ACA1-D1C85A184A00}"/>
              </a:ext>
            </a:extLst>
          </p:cNvPr>
          <p:cNvSpPr txBox="1"/>
          <p:nvPr userDrawn="1"/>
        </p:nvSpPr>
        <p:spPr>
          <a:xfrm>
            <a:off x="5348695" y="6065427"/>
            <a:ext cx="1494610" cy="31622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sv-SE" sz="1400" b="0">
                <a:solidFill>
                  <a:schemeClr val="accent1"/>
                </a:solidFill>
              </a:rPr>
              <a:t>afaforsakring.se</a:t>
            </a:r>
          </a:p>
        </p:txBody>
      </p:sp>
    </p:spTree>
    <p:extLst>
      <p:ext uri="{BB962C8B-B14F-4D97-AF65-F5344CB8AC3E}">
        <p14:creationId xmlns:p14="http://schemas.microsoft.com/office/powerpoint/2010/main" val="248882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49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sida helbild/illustration - B">
    <p:bg>
      <p:bgPr>
        <a:solidFill>
          <a:srgbClr val="C8E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>
            <a:extLst>
              <a:ext uri="{FF2B5EF4-FFF2-40B4-BE49-F238E27FC236}">
                <a16:creationId xmlns:a16="http://schemas.microsoft.com/office/drawing/2014/main" id="{9538E1A7-4B76-BCBC-3EE8-2255F38B10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9944"/>
          <a:stretch/>
        </p:blipFill>
        <p:spPr>
          <a:xfrm>
            <a:off x="6225157" y="0"/>
            <a:ext cx="5966841" cy="6858000"/>
          </a:xfrm>
          <a:prstGeom prst="rect">
            <a:avLst/>
          </a:prstGeom>
        </p:spPr>
      </p:pic>
      <p:sp>
        <p:nvSpPr>
          <p:cNvPr id="26" name="Platshållare för bild 25">
            <a:extLst>
              <a:ext uri="{FF2B5EF4-FFF2-40B4-BE49-F238E27FC236}">
                <a16:creationId xmlns:a16="http://schemas.microsoft.com/office/drawing/2014/main" id="{75805D8D-D25F-6F27-E0E3-8F0E726C93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white">
          <a:xfrm>
            <a:off x="2" y="1"/>
            <a:ext cx="12191998" cy="6856412"/>
          </a:xfrm>
          <a:prstGeom prst="rect">
            <a:avLst/>
          </a:prstGeom>
          <a:noFill/>
        </p:spPr>
        <p:txBody>
          <a:bodyPr wrap="square" lIns="72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709175A-E702-464D-A1BA-C581451EA51F}" type="datetime1">
              <a:rPr lang="sv-SE" smtClean="0"/>
              <a:pPr/>
              <a:t>2025-09-16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4107002E-5A8F-D0F3-4EA2-F32F80D52F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851525"/>
            <a:ext cx="2566987" cy="31115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/>
              <a:t>Namn </a:t>
            </a:r>
            <a:r>
              <a:rPr lang="sv-SE" err="1"/>
              <a:t>Namnsson</a:t>
            </a:r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695325"/>
            <a:ext cx="7189787" cy="2733675"/>
          </a:xfrm>
        </p:spPr>
        <p:txBody>
          <a:bodyPr anchor="t"/>
          <a:lstStyle>
            <a:lvl1pPr algn="l">
              <a:defRPr sz="4000" spc="-40" baseline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8">
            <a:extLst>
              <a:ext uri="{FF2B5EF4-FFF2-40B4-BE49-F238E27FC236}">
                <a16:creationId xmlns:a16="http://schemas.microsoft.com/office/drawing/2014/main" id="{C3F30497-96F3-2D1D-7B6F-99E8B20E51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1092438" y="410626"/>
            <a:ext cx="586800" cy="4752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sv-S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20517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or efter denna tillhör ej ma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6B3A0F22-6B27-4D39-99B4-0D78FBAAA124}"/>
              </a:ext>
            </a:extLst>
          </p:cNvPr>
          <p:cNvSpPr txBox="1"/>
          <p:nvPr userDrawn="1"/>
        </p:nvSpPr>
        <p:spPr>
          <a:xfrm>
            <a:off x="1676400" y="2344087"/>
            <a:ext cx="88392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sv-SE" sz="5000" b="1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Sidor efter denna tillhör ej mallen. Byt istället till en layout innan denna sida.</a:t>
            </a:r>
          </a:p>
        </p:txBody>
      </p:sp>
    </p:spTree>
    <p:extLst>
      <p:ext uri="{BB962C8B-B14F-4D97-AF65-F5344CB8AC3E}">
        <p14:creationId xmlns:p14="http://schemas.microsoft.com/office/powerpoint/2010/main" val="9462243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, underrubrik  &amp;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09600" y="366082"/>
            <a:ext cx="9711267" cy="792000"/>
          </a:xfrm>
        </p:spPr>
        <p:txBody>
          <a:bodyPr/>
          <a:lstStyle>
            <a:lvl1pPr>
              <a:defRPr b="0"/>
            </a:lvl1pPr>
          </a:lstStyle>
          <a:p>
            <a:r>
              <a:rPr lang="sv-SE"/>
              <a:t>Skriv rubrik här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23392" y="1584000"/>
            <a:ext cx="10944000" cy="45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Skriv text här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201" y="219601"/>
            <a:ext cx="93556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69933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201" y="219601"/>
            <a:ext cx="93556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17008" y="363700"/>
            <a:ext cx="9744000" cy="792000"/>
          </a:xfrm>
        </p:spPr>
        <p:txBody>
          <a:bodyPr/>
          <a:lstStyle>
            <a:lvl1pPr>
              <a:defRPr b="0"/>
            </a:lvl1pPr>
          </a:lstStyle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23757553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ubrik &amp;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09600" y="361319"/>
            <a:ext cx="9711267" cy="792000"/>
          </a:xfrm>
        </p:spPr>
        <p:txBody>
          <a:bodyPr/>
          <a:lstStyle>
            <a:lvl1pPr>
              <a:defRPr b="0"/>
            </a:lvl1pPr>
          </a:lstStyle>
          <a:p>
            <a:r>
              <a:rPr lang="sv-SE"/>
              <a:t>Skriv rubrik här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11305" y="1595907"/>
            <a:ext cx="10944000" cy="4536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 baseline="0"/>
            </a:lvl3pPr>
          </a:lstStyle>
          <a:p>
            <a:pPr lvl="0"/>
            <a:r>
              <a:rPr lang="sv-SE"/>
              <a:t>Skriv text här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 sz="2000"/>
              <a:t>Nivå tre</a:t>
            </a:r>
            <a:endParaRPr lang="sv-SE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202" y="219601"/>
            <a:ext cx="93556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202" y="219601"/>
            <a:ext cx="93556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079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>
            <a:lvl1pPr>
              <a:defRPr sz="28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9600" y="1988841"/>
            <a:ext cx="10972800" cy="4137323"/>
          </a:xfrm>
        </p:spPr>
        <p:txBody>
          <a:bodyPr>
            <a:noAutofit/>
          </a:bodyPr>
          <a:lstStyle>
            <a:lvl1pPr marL="265113" indent="-265113">
              <a:defRPr sz="2000"/>
            </a:lvl1pPr>
            <a:lvl2pPr marL="539750" indent="-274638">
              <a:defRPr/>
            </a:lvl2pPr>
            <a:lvl3pPr marL="804863" indent="-265113">
              <a:defRPr/>
            </a:lvl3pPr>
            <a:lvl4pPr marL="1079500" indent="-274638">
              <a:defRPr/>
            </a:lvl4pPr>
            <a:lvl5pPr marL="1344613" indent="-265113"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629A-FC85-45C6-B9AB-4A62FAC54556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2025-09-16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4CDD1-D879-4711-AFA7-646F7FDE124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1436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 - ljusblå">
    <p:bg>
      <p:bgPr>
        <a:solidFill>
          <a:srgbClr val="C8E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DDE288C6-E810-CDCC-7962-BCA360D2D4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764" y="1592263"/>
            <a:ext cx="9974261" cy="43894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127A-C00B-4433-B211-8DF365FA098E}" type="datetime1">
              <a:rPr lang="sv-SE" smtClean="0"/>
              <a:t>2025-09-16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23CD3355-A67A-0D3F-A8A6-97D1B136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1644480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sida helbild/illustration - 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tshållare för bild 25">
            <a:extLst>
              <a:ext uri="{FF2B5EF4-FFF2-40B4-BE49-F238E27FC236}">
                <a16:creationId xmlns:a16="http://schemas.microsoft.com/office/drawing/2014/main" id="{75805D8D-D25F-6F27-E0E3-8F0E726C93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white">
          <a:xfrm>
            <a:off x="2" y="1"/>
            <a:ext cx="12191998" cy="6856412"/>
          </a:xfrm>
          <a:prstGeom prst="rect">
            <a:avLst/>
          </a:prstGeom>
          <a:noFill/>
        </p:spPr>
        <p:txBody>
          <a:bodyPr wrap="square" lIns="72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709175A-E702-464D-A1BA-C581451EA51F}" type="datetime1">
              <a:rPr lang="sv-SE" smtClean="0"/>
              <a:pPr/>
              <a:t>2025-09-16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4107002E-5A8F-D0F3-4EA2-F32F80D52F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851525"/>
            <a:ext cx="2566987" cy="31115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/>
              <a:t>Namn </a:t>
            </a:r>
            <a:r>
              <a:rPr lang="sv-SE" err="1"/>
              <a:t>Namnsson</a:t>
            </a:r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695325"/>
            <a:ext cx="7189787" cy="2733675"/>
          </a:xfrm>
        </p:spPr>
        <p:txBody>
          <a:bodyPr anchor="t"/>
          <a:lstStyle>
            <a:lvl1pPr algn="l">
              <a:defRPr sz="4000" spc="-40" baseline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4E8B4430-2512-971C-373D-76F4965E06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7140" y="1149770"/>
            <a:ext cx="6411160" cy="5207000"/>
          </a:xfrm>
          <a:prstGeom prst="rect">
            <a:avLst/>
          </a:prstGeom>
        </p:spPr>
      </p:pic>
      <p:sp>
        <p:nvSpPr>
          <p:cNvPr id="3" name="Platshållare för text 8">
            <a:extLst>
              <a:ext uri="{FF2B5EF4-FFF2-40B4-BE49-F238E27FC236}">
                <a16:creationId xmlns:a16="http://schemas.microsoft.com/office/drawing/2014/main" id="{7B138DA3-87F9-30F0-59C7-DFBE5A6E64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 hasCustomPrompt="1"/>
          </p:nvPr>
        </p:nvSpPr>
        <p:spPr bwMode="black">
          <a:xfrm>
            <a:off x="11092438" y="410626"/>
            <a:ext cx="586800" cy="4752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sv-S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63507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sida - profi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ktangel 49">
            <a:extLst>
              <a:ext uri="{FF2B5EF4-FFF2-40B4-BE49-F238E27FC236}">
                <a16:creationId xmlns:a16="http://schemas.microsoft.com/office/drawing/2014/main" id="{945E931E-F461-833D-9EE9-11217AE8FEEB}"/>
              </a:ext>
            </a:extLst>
          </p:cNvPr>
          <p:cNvSpPr/>
          <p:nvPr userDrawn="1"/>
        </p:nvSpPr>
        <p:spPr>
          <a:xfrm>
            <a:off x="0" y="0"/>
            <a:ext cx="3430800" cy="3430800"/>
          </a:xfrm>
          <a:prstGeom prst="rect">
            <a:avLst/>
          </a:prstGeom>
          <a:solidFill>
            <a:srgbClr val="C8E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55D86DD5-D7E4-6CE0-BD47-FADE50A4440E}"/>
              </a:ext>
            </a:extLst>
          </p:cNvPr>
          <p:cNvSpPr>
            <a:spLocks/>
          </p:cNvSpPr>
          <p:nvPr userDrawn="1"/>
        </p:nvSpPr>
        <p:spPr>
          <a:xfrm>
            <a:off x="0" y="3429000"/>
            <a:ext cx="34308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4107002E-5A8F-D0F3-4EA2-F32F80D52F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3339" y="5367032"/>
            <a:ext cx="5955350" cy="1020276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Namn och information</a:t>
            </a:r>
          </a:p>
        </p:txBody>
      </p:sp>
      <p:sp>
        <p:nvSpPr>
          <p:cNvPr id="7" name="Platshållare för text 9">
            <a:extLst>
              <a:ext uri="{FF2B5EF4-FFF2-40B4-BE49-F238E27FC236}">
                <a16:creationId xmlns:a16="http://schemas.microsoft.com/office/drawing/2014/main" id="{EFA72778-CBB4-CC17-E966-49E5FB5DCB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63340" y="2301932"/>
            <a:ext cx="5955350" cy="1127068"/>
          </a:xfrm>
        </p:spPr>
        <p:txBody>
          <a:bodyPr t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Undertext</a:t>
            </a:r>
          </a:p>
        </p:txBody>
      </p:sp>
      <p:sp>
        <p:nvSpPr>
          <p:cNvPr id="8" name="Platshållare för datum 7">
            <a:extLst>
              <a:ext uri="{FF2B5EF4-FFF2-40B4-BE49-F238E27FC236}">
                <a16:creationId xmlns:a16="http://schemas.microsoft.com/office/drawing/2014/main" id="{E154253A-7DF3-259C-2DDE-A84FE7405BF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66763" y="6877052"/>
            <a:ext cx="1620837" cy="45719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6A2B13E-79FA-4ADA-8313-D3C0B64A2350}" type="datetime1">
              <a:rPr lang="sv-SE" smtClean="0"/>
              <a:pPr/>
              <a:t>2025-09-16</a:t>
            </a:fld>
            <a:endParaRPr lang="sv-SE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AC759908-88EF-743F-8102-B52EA352C08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164013" y="6877052"/>
            <a:ext cx="4114800" cy="45719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11" name="Platshållare för bildnummer 10">
            <a:extLst>
              <a:ext uri="{FF2B5EF4-FFF2-40B4-BE49-F238E27FC236}">
                <a16:creationId xmlns:a16="http://schemas.microsoft.com/office/drawing/2014/main" id="{48E819AC-9B57-F187-6C80-E9F7B34AAA0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7CD2C2D4-BC0F-07DB-D5FE-C098B9D053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3340" y="695325"/>
            <a:ext cx="5955349" cy="1428003"/>
          </a:xfrm>
        </p:spPr>
        <p:txBody>
          <a:bodyPr anchor="t"/>
          <a:lstStyle>
            <a:lvl1pPr algn="l">
              <a:defRPr sz="4000" spc="-4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3DC7422B-0CD6-7BD3-B6EF-1534BB6E785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white">
          <a:xfrm>
            <a:off x="280821" y="3714751"/>
            <a:ext cx="2869158" cy="2857499"/>
          </a:xfrm>
          <a:custGeom>
            <a:avLst/>
            <a:gdLst>
              <a:gd name="connsiteX0" fmla="*/ 1270000 w 2540000"/>
              <a:gd name="connsiteY0" fmla="*/ 0 h 2529677"/>
              <a:gd name="connsiteX1" fmla="*/ 2540000 w 2540000"/>
              <a:gd name="connsiteY1" fmla="*/ 1264839 h 2529677"/>
              <a:gd name="connsiteX2" fmla="*/ 2540000 w 2540000"/>
              <a:gd name="connsiteY2" fmla="*/ 2529677 h 2529677"/>
              <a:gd name="connsiteX3" fmla="*/ 1270000 w 2540000"/>
              <a:gd name="connsiteY3" fmla="*/ 2529677 h 2529677"/>
              <a:gd name="connsiteX4" fmla="*/ 0 w 2540000"/>
              <a:gd name="connsiteY4" fmla="*/ 1264839 h 2529677"/>
              <a:gd name="connsiteX5" fmla="*/ 1270000 w 2540000"/>
              <a:gd name="connsiteY5" fmla="*/ 0 h 252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0000" h="2529677">
                <a:moveTo>
                  <a:pt x="1270000" y="0"/>
                </a:moveTo>
                <a:cubicBezTo>
                  <a:pt x="1970917" y="0"/>
                  <a:pt x="2540000" y="566740"/>
                  <a:pt x="2540000" y="1264839"/>
                </a:cubicBezTo>
                <a:lnTo>
                  <a:pt x="2540000" y="2529677"/>
                </a:lnTo>
                <a:lnTo>
                  <a:pt x="1270000" y="2529677"/>
                </a:lnTo>
                <a:cubicBezTo>
                  <a:pt x="569083" y="2529677"/>
                  <a:pt x="0" y="1962937"/>
                  <a:pt x="0" y="1264839"/>
                </a:cubicBezTo>
                <a:cubicBezTo>
                  <a:pt x="0" y="566740"/>
                  <a:pt x="569053" y="0"/>
                  <a:pt x="1270000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/>
              <a:t> </a:t>
            </a:r>
          </a:p>
        </p:txBody>
      </p:sp>
      <p:grpSp>
        <p:nvGrpSpPr>
          <p:cNvPr id="49" name="Grupp 48">
            <a:extLst>
              <a:ext uri="{FF2B5EF4-FFF2-40B4-BE49-F238E27FC236}">
                <a16:creationId xmlns:a16="http://schemas.microsoft.com/office/drawing/2014/main" id="{AA8EF1E4-6434-6D94-0CDF-C1CC9E6950FF}"/>
              </a:ext>
            </a:extLst>
          </p:cNvPr>
          <p:cNvGrpSpPr/>
          <p:nvPr userDrawn="1"/>
        </p:nvGrpSpPr>
        <p:grpSpPr>
          <a:xfrm>
            <a:off x="796997" y="585058"/>
            <a:ext cx="1836806" cy="2258885"/>
            <a:chOff x="3861752" y="720788"/>
            <a:chExt cx="4596637" cy="5652897"/>
          </a:xfrm>
        </p:grpSpPr>
        <p:sp>
          <p:nvSpPr>
            <p:cNvPr id="37" name="Frihandsfigur: Form 36">
              <a:extLst>
                <a:ext uri="{FF2B5EF4-FFF2-40B4-BE49-F238E27FC236}">
                  <a16:creationId xmlns:a16="http://schemas.microsoft.com/office/drawing/2014/main" id="{C3E84F3F-516F-8416-5772-41E83FC8D523}"/>
                </a:ext>
              </a:extLst>
            </p:cNvPr>
            <p:cNvSpPr/>
            <p:nvPr/>
          </p:nvSpPr>
          <p:spPr>
            <a:xfrm>
              <a:off x="6138123" y="807021"/>
              <a:ext cx="990577" cy="1099415"/>
            </a:xfrm>
            <a:custGeom>
              <a:avLst/>
              <a:gdLst>
                <a:gd name="connsiteX0" fmla="*/ 835447 w 990577"/>
                <a:gd name="connsiteY0" fmla="*/ 324803 h 1099415"/>
                <a:gd name="connsiteX1" fmla="*/ 684380 w 990577"/>
                <a:gd name="connsiteY1" fmla="*/ 68009 h 1099415"/>
                <a:gd name="connsiteX2" fmla="*/ 446446 w 990577"/>
                <a:gd name="connsiteY2" fmla="*/ 0 h 1099415"/>
                <a:gd name="connsiteX3" fmla="*/ 29378 w 990577"/>
                <a:gd name="connsiteY3" fmla="*/ 327470 h 1099415"/>
                <a:gd name="connsiteX4" fmla="*/ 3978 w 990577"/>
                <a:gd name="connsiteY4" fmla="*/ 452628 h 1099415"/>
                <a:gd name="connsiteX5" fmla="*/ 28616 w 990577"/>
                <a:gd name="connsiteY5" fmla="*/ 595630 h 1099415"/>
                <a:gd name="connsiteX6" fmla="*/ 61001 w 990577"/>
                <a:gd name="connsiteY6" fmla="*/ 649669 h 1099415"/>
                <a:gd name="connsiteX7" fmla="*/ 49254 w 990577"/>
                <a:gd name="connsiteY7" fmla="*/ 787845 h 1099415"/>
                <a:gd name="connsiteX8" fmla="*/ 88583 w 990577"/>
                <a:gd name="connsiteY8" fmla="*/ 834676 h 1099415"/>
                <a:gd name="connsiteX9" fmla="*/ 96434 w 990577"/>
                <a:gd name="connsiteY9" fmla="*/ 834644 h 1099415"/>
                <a:gd name="connsiteX10" fmla="*/ 163554 w 990577"/>
                <a:gd name="connsiteY10" fmla="*/ 828294 h 1099415"/>
                <a:gd name="connsiteX11" fmla="*/ 170411 w 990577"/>
                <a:gd name="connsiteY11" fmla="*/ 867220 h 1099415"/>
                <a:gd name="connsiteX12" fmla="*/ 168125 w 990577"/>
                <a:gd name="connsiteY12" fmla="*/ 873125 h 1099415"/>
                <a:gd name="connsiteX13" fmla="*/ 178158 w 990577"/>
                <a:gd name="connsiteY13" fmla="*/ 902145 h 1099415"/>
                <a:gd name="connsiteX14" fmla="*/ 186413 w 990577"/>
                <a:gd name="connsiteY14" fmla="*/ 906971 h 1099415"/>
                <a:gd name="connsiteX15" fmla="*/ 186413 w 990577"/>
                <a:gd name="connsiteY15" fmla="*/ 906971 h 1099415"/>
                <a:gd name="connsiteX16" fmla="*/ 206289 w 990577"/>
                <a:gd name="connsiteY16" fmla="*/ 933069 h 1099415"/>
                <a:gd name="connsiteX17" fmla="*/ 212639 w 990577"/>
                <a:gd name="connsiteY17" fmla="*/ 934022 h 1099415"/>
                <a:gd name="connsiteX18" fmla="*/ 238039 w 990577"/>
                <a:gd name="connsiteY18" fmla="*/ 1058418 h 1099415"/>
                <a:gd name="connsiteX19" fmla="*/ 335511 w 990577"/>
                <a:gd name="connsiteY19" fmla="*/ 1091629 h 1099415"/>
                <a:gd name="connsiteX20" fmla="*/ 526011 w 990577"/>
                <a:gd name="connsiteY20" fmla="*/ 1020001 h 1099415"/>
                <a:gd name="connsiteX21" fmla="*/ 696001 w 990577"/>
                <a:gd name="connsiteY21" fmla="*/ 1099312 h 1099415"/>
                <a:gd name="connsiteX22" fmla="*/ 990578 w 990577"/>
                <a:gd name="connsiteY22" fmla="*/ 698945 h 109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90577" h="1099415">
                  <a:moveTo>
                    <a:pt x="835447" y="324803"/>
                  </a:moveTo>
                  <a:lnTo>
                    <a:pt x="684380" y="68009"/>
                  </a:lnTo>
                  <a:lnTo>
                    <a:pt x="446446" y="0"/>
                  </a:lnTo>
                  <a:lnTo>
                    <a:pt x="29378" y="327470"/>
                  </a:lnTo>
                  <a:lnTo>
                    <a:pt x="3978" y="452628"/>
                  </a:lnTo>
                  <a:cubicBezTo>
                    <a:pt x="-5942" y="501700"/>
                    <a:pt x="2846" y="552707"/>
                    <a:pt x="28616" y="595630"/>
                  </a:cubicBezTo>
                  <a:lnTo>
                    <a:pt x="61001" y="649669"/>
                  </a:lnTo>
                  <a:lnTo>
                    <a:pt x="49254" y="787845"/>
                  </a:lnTo>
                  <a:cubicBezTo>
                    <a:pt x="47182" y="811637"/>
                    <a:pt x="64791" y="832604"/>
                    <a:pt x="88583" y="834676"/>
                  </a:cubicBezTo>
                  <a:cubicBezTo>
                    <a:pt x="91196" y="834903"/>
                    <a:pt x="93824" y="834893"/>
                    <a:pt x="96434" y="834644"/>
                  </a:cubicBezTo>
                  <a:lnTo>
                    <a:pt x="163554" y="828294"/>
                  </a:lnTo>
                  <a:lnTo>
                    <a:pt x="170411" y="867220"/>
                  </a:lnTo>
                  <a:lnTo>
                    <a:pt x="168125" y="873125"/>
                  </a:lnTo>
                  <a:cubicBezTo>
                    <a:pt x="163869" y="883949"/>
                    <a:pt x="168126" y="896260"/>
                    <a:pt x="178158" y="902145"/>
                  </a:cubicBezTo>
                  <a:lnTo>
                    <a:pt x="186413" y="906971"/>
                  </a:lnTo>
                  <a:lnTo>
                    <a:pt x="186413" y="906971"/>
                  </a:lnTo>
                  <a:cubicBezTo>
                    <a:pt x="184967" y="919593"/>
                    <a:pt x="193737" y="931108"/>
                    <a:pt x="206289" y="933069"/>
                  </a:cubicBezTo>
                  <a:lnTo>
                    <a:pt x="212639" y="934022"/>
                  </a:lnTo>
                  <a:lnTo>
                    <a:pt x="238039" y="1058418"/>
                  </a:lnTo>
                  <a:lnTo>
                    <a:pt x="335511" y="1091629"/>
                  </a:lnTo>
                  <a:lnTo>
                    <a:pt x="526011" y="1020001"/>
                  </a:lnTo>
                  <a:cubicBezTo>
                    <a:pt x="526011" y="1020001"/>
                    <a:pt x="684761" y="1091756"/>
                    <a:pt x="696001" y="1099312"/>
                  </a:cubicBezTo>
                  <a:cubicBezTo>
                    <a:pt x="707241" y="1106869"/>
                    <a:pt x="990578" y="698945"/>
                    <a:pt x="990578" y="698945"/>
                  </a:cubicBezTo>
                  <a:close/>
                </a:path>
              </a:pathLst>
            </a:custGeom>
            <a:solidFill>
              <a:srgbClr val="FAB45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ihandsfigur: Form 37">
              <a:extLst>
                <a:ext uri="{FF2B5EF4-FFF2-40B4-BE49-F238E27FC236}">
                  <a16:creationId xmlns:a16="http://schemas.microsoft.com/office/drawing/2014/main" id="{48C7D1D4-945C-EFFA-5A4E-B0F8D19D1058}"/>
                </a:ext>
              </a:extLst>
            </p:cNvPr>
            <p:cNvSpPr/>
            <p:nvPr/>
          </p:nvSpPr>
          <p:spPr>
            <a:xfrm>
              <a:off x="4648327" y="3062922"/>
              <a:ext cx="1120648" cy="100393"/>
            </a:xfrm>
            <a:custGeom>
              <a:avLst/>
              <a:gdLst>
                <a:gd name="connsiteX0" fmla="*/ 0 w 1120648"/>
                <a:gd name="connsiteY0" fmla="*/ 0 h 100393"/>
                <a:gd name="connsiteX1" fmla="*/ 1120648 w 1120648"/>
                <a:gd name="connsiteY1" fmla="*/ 0 h 100393"/>
                <a:gd name="connsiteX2" fmla="*/ 1120648 w 1120648"/>
                <a:gd name="connsiteY2" fmla="*/ 100394 h 100393"/>
                <a:gd name="connsiteX3" fmla="*/ 0 w 1120648"/>
                <a:gd name="connsiteY3" fmla="*/ 100394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0648" h="100393">
                  <a:moveTo>
                    <a:pt x="0" y="0"/>
                  </a:moveTo>
                  <a:lnTo>
                    <a:pt x="1120648" y="0"/>
                  </a:lnTo>
                  <a:lnTo>
                    <a:pt x="1120648" y="100394"/>
                  </a:lnTo>
                  <a:lnTo>
                    <a:pt x="0" y="100394"/>
                  </a:lnTo>
                  <a:close/>
                </a:path>
              </a:pathLst>
            </a:custGeom>
            <a:solidFill>
              <a:srgbClr val="51231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ihandsfigur: Form 38">
              <a:extLst>
                <a:ext uri="{FF2B5EF4-FFF2-40B4-BE49-F238E27FC236}">
                  <a16:creationId xmlns:a16="http://schemas.microsoft.com/office/drawing/2014/main" id="{5DCA9C2F-CBD6-6C0F-E1C9-13C43EA262B9}"/>
                </a:ext>
              </a:extLst>
            </p:cNvPr>
            <p:cNvSpPr/>
            <p:nvPr/>
          </p:nvSpPr>
          <p:spPr>
            <a:xfrm rot="4487400">
              <a:off x="3892665" y="2485246"/>
              <a:ext cx="1120711" cy="100457"/>
            </a:xfrm>
            <a:custGeom>
              <a:avLst/>
              <a:gdLst>
                <a:gd name="connsiteX0" fmla="*/ 0 w 1120711"/>
                <a:gd name="connsiteY0" fmla="*/ 0 h 100457"/>
                <a:gd name="connsiteX1" fmla="*/ 1120712 w 1120711"/>
                <a:gd name="connsiteY1" fmla="*/ 0 h 100457"/>
                <a:gd name="connsiteX2" fmla="*/ 1120712 w 1120711"/>
                <a:gd name="connsiteY2" fmla="*/ 0 h 100457"/>
                <a:gd name="connsiteX3" fmla="*/ 1120712 w 1120711"/>
                <a:gd name="connsiteY3" fmla="*/ 50038 h 100457"/>
                <a:gd name="connsiteX4" fmla="*/ 1070293 w 1120711"/>
                <a:gd name="connsiteY4" fmla="*/ 100457 h 100457"/>
                <a:gd name="connsiteX5" fmla="*/ 50419 w 1120711"/>
                <a:gd name="connsiteY5" fmla="*/ 100457 h 100457"/>
                <a:gd name="connsiteX6" fmla="*/ 0 w 1120711"/>
                <a:gd name="connsiteY6" fmla="*/ 50038 h 100457"/>
                <a:gd name="connsiteX7" fmla="*/ 0 w 1120711"/>
                <a:gd name="connsiteY7" fmla="*/ 0 h 100457"/>
                <a:gd name="connsiteX8" fmla="*/ 0 w 1120711"/>
                <a:gd name="connsiteY8" fmla="*/ 0 h 100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0711" h="100457">
                  <a:moveTo>
                    <a:pt x="0" y="0"/>
                  </a:moveTo>
                  <a:lnTo>
                    <a:pt x="1120712" y="0"/>
                  </a:lnTo>
                  <a:lnTo>
                    <a:pt x="1120712" y="0"/>
                  </a:lnTo>
                  <a:lnTo>
                    <a:pt x="1120712" y="50038"/>
                  </a:lnTo>
                  <a:cubicBezTo>
                    <a:pt x="1120712" y="77884"/>
                    <a:pt x="1098138" y="100457"/>
                    <a:pt x="1070293" y="100457"/>
                  </a:cubicBezTo>
                  <a:lnTo>
                    <a:pt x="50419" y="100457"/>
                  </a:lnTo>
                  <a:cubicBezTo>
                    <a:pt x="22573" y="100457"/>
                    <a:pt x="0" y="77884"/>
                    <a:pt x="0" y="50038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231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ihandsfigur: Form 39">
              <a:extLst>
                <a:ext uri="{FF2B5EF4-FFF2-40B4-BE49-F238E27FC236}">
                  <a16:creationId xmlns:a16="http://schemas.microsoft.com/office/drawing/2014/main" id="{07C89890-A8C6-ABB5-12D1-E47532F199A4}"/>
                </a:ext>
              </a:extLst>
            </p:cNvPr>
            <p:cNvSpPr/>
            <p:nvPr/>
          </p:nvSpPr>
          <p:spPr>
            <a:xfrm>
              <a:off x="5167485" y="2723324"/>
              <a:ext cx="1504840" cy="447675"/>
            </a:xfrm>
            <a:custGeom>
              <a:avLst/>
              <a:gdLst>
                <a:gd name="connsiteX0" fmla="*/ 1504840 w 1504840"/>
                <a:gd name="connsiteY0" fmla="*/ 447675 h 447675"/>
                <a:gd name="connsiteX1" fmla="*/ 1300053 w 1504840"/>
                <a:gd name="connsiteY1" fmla="*/ 440055 h 447675"/>
                <a:gd name="connsiteX2" fmla="*/ 633303 w 1504840"/>
                <a:gd name="connsiteY2" fmla="*/ 331597 h 447675"/>
                <a:gd name="connsiteX3" fmla="*/ 421848 w 1504840"/>
                <a:gd name="connsiteY3" fmla="*/ 317627 h 447675"/>
                <a:gd name="connsiteX4" fmla="*/ 180548 w 1504840"/>
                <a:gd name="connsiteY4" fmla="*/ 257556 h 447675"/>
                <a:gd name="connsiteX5" fmla="*/ 24465 w 1504840"/>
                <a:gd name="connsiteY5" fmla="*/ 304864 h 447675"/>
                <a:gd name="connsiteX6" fmla="*/ 10749 w 1504840"/>
                <a:gd name="connsiteY6" fmla="*/ 248730 h 447675"/>
                <a:gd name="connsiteX7" fmla="*/ 132669 w 1504840"/>
                <a:gd name="connsiteY7" fmla="*/ 65532 h 447675"/>
                <a:gd name="connsiteX8" fmla="*/ 370540 w 1504840"/>
                <a:gd name="connsiteY8" fmla="*/ 0 h 447675"/>
                <a:gd name="connsiteX9" fmla="*/ 574629 w 1504840"/>
                <a:gd name="connsiteY9" fmla="*/ 71501 h 447675"/>
                <a:gd name="connsiteX10" fmla="*/ 834344 w 1504840"/>
                <a:gd name="connsiteY10" fmla="*/ 108585 h 447675"/>
                <a:gd name="connsiteX11" fmla="*/ 1239601 w 1504840"/>
                <a:gd name="connsiteY11" fmla="*/ 81217 h 447675"/>
                <a:gd name="connsiteX12" fmla="*/ 1477789 w 1504840"/>
                <a:gd name="connsiteY12" fmla="*/ 6477 h 447675"/>
                <a:gd name="connsiteX13" fmla="*/ 1504840 w 1504840"/>
                <a:gd name="connsiteY13" fmla="*/ 447675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04840" h="447675">
                  <a:moveTo>
                    <a:pt x="1504840" y="447675"/>
                  </a:moveTo>
                  <a:lnTo>
                    <a:pt x="1300053" y="440055"/>
                  </a:lnTo>
                  <a:cubicBezTo>
                    <a:pt x="945151" y="447675"/>
                    <a:pt x="842853" y="281749"/>
                    <a:pt x="633303" y="331597"/>
                  </a:cubicBezTo>
                  <a:cubicBezTo>
                    <a:pt x="556023" y="349949"/>
                    <a:pt x="530623" y="347853"/>
                    <a:pt x="421848" y="317627"/>
                  </a:cubicBezTo>
                  <a:cubicBezTo>
                    <a:pt x="313072" y="287401"/>
                    <a:pt x="258335" y="242633"/>
                    <a:pt x="180548" y="257556"/>
                  </a:cubicBezTo>
                  <a:cubicBezTo>
                    <a:pt x="102760" y="272479"/>
                    <a:pt x="50817" y="307467"/>
                    <a:pt x="24465" y="304864"/>
                  </a:cubicBezTo>
                  <a:cubicBezTo>
                    <a:pt x="-1888" y="302260"/>
                    <a:pt x="-7730" y="274447"/>
                    <a:pt x="10749" y="248730"/>
                  </a:cubicBezTo>
                  <a:lnTo>
                    <a:pt x="132669" y="65532"/>
                  </a:lnTo>
                  <a:lnTo>
                    <a:pt x="370540" y="0"/>
                  </a:lnTo>
                  <a:lnTo>
                    <a:pt x="574629" y="71501"/>
                  </a:lnTo>
                  <a:cubicBezTo>
                    <a:pt x="574629" y="71501"/>
                    <a:pt x="789195" y="101727"/>
                    <a:pt x="834344" y="108585"/>
                  </a:cubicBezTo>
                  <a:cubicBezTo>
                    <a:pt x="879492" y="115443"/>
                    <a:pt x="1127396" y="94107"/>
                    <a:pt x="1239601" y="81217"/>
                  </a:cubicBezTo>
                  <a:cubicBezTo>
                    <a:pt x="1393271" y="63500"/>
                    <a:pt x="1478043" y="-2921"/>
                    <a:pt x="1477789" y="6477"/>
                  </a:cubicBezTo>
                  <a:cubicBezTo>
                    <a:pt x="1477535" y="15875"/>
                    <a:pt x="1504840" y="447675"/>
                    <a:pt x="1504840" y="447675"/>
                  </a:cubicBezTo>
                  <a:close/>
                </a:path>
              </a:pathLst>
            </a:custGeom>
            <a:solidFill>
              <a:srgbClr val="FAB45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ihandsfigur: Form 40">
              <a:extLst>
                <a:ext uri="{FF2B5EF4-FFF2-40B4-BE49-F238E27FC236}">
                  <a16:creationId xmlns:a16="http://schemas.microsoft.com/office/drawing/2014/main" id="{D7265063-D50F-166E-B25C-13227E06C85D}"/>
                </a:ext>
              </a:extLst>
            </p:cNvPr>
            <p:cNvSpPr/>
            <p:nvPr/>
          </p:nvSpPr>
          <p:spPr>
            <a:xfrm>
              <a:off x="6418389" y="1459102"/>
              <a:ext cx="1984057" cy="2717037"/>
            </a:xfrm>
            <a:custGeom>
              <a:avLst/>
              <a:gdLst>
                <a:gd name="connsiteX0" fmla="*/ 1445641 w 1984057"/>
                <a:gd name="connsiteY0" fmla="*/ 675132 h 2717037"/>
                <a:gd name="connsiteX1" fmla="*/ 1213802 w 1984057"/>
                <a:gd name="connsiteY1" fmla="*/ 279971 h 2717037"/>
                <a:gd name="connsiteX2" fmla="*/ 1032065 w 1984057"/>
                <a:gd name="connsiteY2" fmla="*/ 91630 h 2717037"/>
                <a:gd name="connsiteX3" fmla="*/ 690753 w 1984057"/>
                <a:gd name="connsiteY3" fmla="*/ 0 h 2717037"/>
                <a:gd name="connsiteX4" fmla="*/ 321310 w 1984057"/>
                <a:gd name="connsiteY4" fmla="*/ 408369 h 2717037"/>
                <a:gd name="connsiteX5" fmla="*/ 234188 w 1984057"/>
                <a:gd name="connsiteY5" fmla="*/ 1176147 h 2717037"/>
                <a:gd name="connsiteX6" fmla="*/ 226949 w 1984057"/>
                <a:gd name="connsiteY6" fmla="*/ 1270889 h 2717037"/>
                <a:gd name="connsiteX7" fmla="*/ 226949 w 1984057"/>
                <a:gd name="connsiteY7" fmla="*/ 1270889 h 2717037"/>
                <a:gd name="connsiteX8" fmla="*/ 0 w 1984057"/>
                <a:gd name="connsiteY8" fmla="*/ 1346137 h 2717037"/>
                <a:gd name="connsiteX9" fmla="*/ 56578 w 1984057"/>
                <a:gd name="connsiteY9" fmla="*/ 1758506 h 2717037"/>
                <a:gd name="connsiteX10" fmla="*/ 188214 w 1984057"/>
                <a:gd name="connsiteY10" fmla="*/ 1779397 h 2717037"/>
                <a:gd name="connsiteX11" fmla="*/ 139764 w 1984057"/>
                <a:gd name="connsiteY11" fmla="*/ 2415159 h 2717037"/>
                <a:gd name="connsiteX12" fmla="*/ 1159510 w 1984057"/>
                <a:gd name="connsiteY12" fmla="*/ 2366074 h 2717037"/>
                <a:gd name="connsiteX13" fmla="*/ 1973326 w 1984057"/>
                <a:gd name="connsiteY13" fmla="*/ 2717038 h 2717037"/>
                <a:gd name="connsiteX14" fmla="*/ 1984057 w 1984057"/>
                <a:gd name="connsiteY14" fmla="*/ 1653858 h 2717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84057" h="2717037">
                  <a:moveTo>
                    <a:pt x="1445641" y="675132"/>
                  </a:moveTo>
                  <a:cubicBezTo>
                    <a:pt x="1347788" y="503682"/>
                    <a:pt x="1261491" y="358902"/>
                    <a:pt x="1213802" y="279971"/>
                  </a:cubicBezTo>
                  <a:cubicBezTo>
                    <a:pt x="1168416" y="204125"/>
                    <a:pt x="1106245" y="139694"/>
                    <a:pt x="1032065" y="91630"/>
                  </a:cubicBezTo>
                  <a:cubicBezTo>
                    <a:pt x="934593" y="28956"/>
                    <a:pt x="825055" y="0"/>
                    <a:pt x="690753" y="0"/>
                  </a:cubicBezTo>
                  <a:lnTo>
                    <a:pt x="321310" y="408369"/>
                  </a:lnTo>
                  <a:lnTo>
                    <a:pt x="234188" y="1176147"/>
                  </a:lnTo>
                  <a:lnTo>
                    <a:pt x="226949" y="1270889"/>
                  </a:lnTo>
                  <a:lnTo>
                    <a:pt x="226949" y="1270889"/>
                  </a:lnTo>
                  <a:lnTo>
                    <a:pt x="0" y="1346137"/>
                  </a:lnTo>
                  <a:lnTo>
                    <a:pt x="56578" y="1758506"/>
                  </a:lnTo>
                  <a:lnTo>
                    <a:pt x="188214" y="1779397"/>
                  </a:lnTo>
                  <a:lnTo>
                    <a:pt x="139764" y="2415159"/>
                  </a:lnTo>
                  <a:lnTo>
                    <a:pt x="1159510" y="2366074"/>
                  </a:lnTo>
                  <a:lnTo>
                    <a:pt x="1973326" y="2717038"/>
                  </a:lnTo>
                  <a:lnTo>
                    <a:pt x="1984057" y="1653858"/>
                  </a:lnTo>
                  <a:close/>
                </a:path>
              </a:pathLst>
            </a:custGeom>
            <a:solidFill>
              <a:srgbClr val="003CD2"/>
            </a:solidFill>
            <a:ln w="7430" cap="flat">
              <a:solidFill>
                <a:srgbClr val="003CD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ihandsfigur: Form 41">
              <a:extLst>
                <a:ext uri="{FF2B5EF4-FFF2-40B4-BE49-F238E27FC236}">
                  <a16:creationId xmlns:a16="http://schemas.microsoft.com/office/drawing/2014/main" id="{78E0E47B-EC4E-48BD-3B46-FFA0DD7A72E6}"/>
                </a:ext>
              </a:extLst>
            </p:cNvPr>
            <p:cNvSpPr/>
            <p:nvPr/>
          </p:nvSpPr>
          <p:spPr>
            <a:xfrm>
              <a:off x="5216270" y="3579050"/>
              <a:ext cx="3242119" cy="2483230"/>
            </a:xfrm>
            <a:custGeom>
              <a:avLst/>
              <a:gdLst>
                <a:gd name="connsiteX0" fmla="*/ 1088517 w 3242119"/>
                <a:gd name="connsiteY0" fmla="*/ 692658 h 2483230"/>
                <a:gd name="connsiteX1" fmla="*/ 768287 w 3242119"/>
                <a:gd name="connsiteY1" fmla="*/ 1741678 h 2483230"/>
                <a:gd name="connsiteX2" fmla="*/ 405194 w 3242119"/>
                <a:gd name="connsiteY2" fmla="*/ 2483231 h 2483230"/>
                <a:gd name="connsiteX3" fmla="*/ 0 w 3242119"/>
                <a:gd name="connsiteY3" fmla="*/ 2360613 h 2483230"/>
                <a:gd name="connsiteX4" fmla="*/ 207201 w 3242119"/>
                <a:gd name="connsiteY4" fmla="*/ 928751 h 2483230"/>
                <a:gd name="connsiteX5" fmla="*/ 248920 w 3242119"/>
                <a:gd name="connsiteY5" fmla="*/ 592201 h 2483230"/>
                <a:gd name="connsiteX6" fmla="*/ 587693 w 3242119"/>
                <a:gd name="connsiteY6" fmla="*/ 77279 h 2483230"/>
                <a:gd name="connsiteX7" fmla="*/ 2567496 w 3242119"/>
                <a:gd name="connsiteY7" fmla="*/ 0 h 2483230"/>
                <a:gd name="connsiteX8" fmla="*/ 2567496 w 3242119"/>
                <a:gd name="connsiteY8" fmla="*/ 0 h 2483230"/>
                <a:gd name="connsiteX9" fmla="*/ 3176588 w 3242119"/>
                <a:gd name="connsiteY9" fmla="*/ 282639 h 2483230"/>
                <a:gd name="connsiteX10" fmla="*/ 3242120 w 3242119"/>
                <a:gd name="connsiteY10" fmla="*/ 549339 h 2483230"/>
                <a:gd name="connsiteX11" fmla="*/ 3186176 w 3242119"/>
                <a:gd name="connsiteY11" fmla="*/ 826453 h 2483230"/>
                <a:gd name="connsiteX12" fmla="*/ 2994279 w 3242119"/>
                <a:gd name="connsiteY12" fmla="*/ 1075500 h 2483230"/>
                <a:gd name="connsiteX13" fmla="*/ 2151825 w 3242119"/>
                <a:gd name="connsiteY13" fmla="*/ 1075500 h 2483230"/>
                <a:gd name="connsiteX14" fmla="*/ 1680337 w 3242119"/>
                <a:gd name="connsiteY14" fmla="*/ 893191 h 2483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2119" h="2483230">
                  <a:moveTo>
                    <a:pt x="1088517" y="692658"/>
                  </a:moveTo>
                  <a:cubicBezTo>
                    <a:pt x="1088517" y="692658"/>
                    <a:pt x="1144334" y="1072261"/>
                    <a:pt x="768287" y="1741678"/>
                  </a:cubicBezTo>
                  <a:lnTo>
                    <a:pt x="405194" y="2483231"/>
                  </a:lnTo>
                  <a:lnTo>
                    <a:pt x="0" y="2360613"/>
                  </a:lnTo>
                  <a:lnTo>
                    <a:pt x="207201" y="928751"/>
                  </a:lnTo>
                  <a:cubicBezTo>
                    <a:pt x="226251" y="817182"/>
                    <a:pt x="240157" y="704850"/>
                    <a:pt x="248920" y="592201"/>
                  </a:cubicBezTo>
                  <a:cubicBezTo>
                    <a:pt x="261620" y="428244"/>
                    <a:pt x="321437" y="125413"/>
                    <a:pt x="587693" y="77279"/>
                  </a:cubicBezTo>
                  <a:cubicBezTo>
                    <a:pt x="740855" y="49530"/>
                    <a:pt x="2567496" y="0"/>
                    <a:pt x="2567496" y="0"/>
                  </a:cubicBezTo>
                  <a:lnTo>
                    <a:pt x="2567496" y="0"/>
                  </a:lnTo>
                  <a:lnTo>
                    <a:pt x="3176588" y="282639"/>
                  </a:lnTo>
                  <a:lnTo>
                    <a:pt x="3242120" y="549339"/>
                  </a:lnTo>
                  <a:lnTo>
                    <a:pt x="3186176" y="826453"/>
                  </a:lnTo>
                  <a:lnTo>
                    <a:pt x="2994279" y="1075500"/>
                  </a:lnTo>
                  <a:lnTo>
                    <a:pt x="2151825" y="1075500"/>
                  </a:lnTo>
                  <a:lnTo>
                    <a:pt x="1680337" y="893191"/>
                  </a:lnTo>
                  <a:close/>
                </a:path>
              </a:pathLst>
            </a:custGeom>
            <a:solidFill>
              <a:srgbClr val="7DCD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ihandsfigur: Form 42">
              <a:extLst>
                <a:ext uri="{FF2B5EF4-FFF2-40B4-BE49-F238E27FC236}">
                  <a16:creationId xmlns:a16="http://schemas.microsoft.com/office/drawing/2014/main" id="{F1E945FA-BACA-8655-486B-49BCEE606C40}"/>
                </a:ext>
              </a:extLst>
            </p:cNvPr>
            <p:cNvSpPr/>
            <p:nvPr/>
          </p:nvSpPr>
          <p:spPr>
            <a:xfrm>
              <a:off x="4525391" y="5963284"/>
              <a:ext cx="1143484" cy="410400"/>
            </a:xfrm>
            <a:custGeom>
              <a:avLst/>
              <a:gdLst>
                <a:gd name="connsiteX0" fmla="*/ 771335 w 1143484"/>
                <a:gd name="connsiteY0" fmla="*/ 0 h 410400"/>
                <a:gd name="connsiteX1" fmla="*/ 450786 w 1143484"/>
                <a:gd name="connsiteY1" fmla="*/ 179705 h 410400"/>
                <a:gd name="connsiteX2" fmla="*/ 247205 w 1143484"/>
                <a:gd name="connsiteY2" fmla="*/ 234696 h 410400"/>
                <a:gd name="connsiteX3" fmla="*/ 52451 w 1143484"/>
                <a:gd name="connsiteY3" fmla="*/ 302070 h 410400"/>
                <a:gd name="connsiteX4" fmla="*/ 0 w 1143484"/>
                <a:gd name="connsiteY4" fmla="*/ 410401 h 410400"/>
                <a:gd name="connsiteX5" fmla="*/ 1044448 w 1143484"/>
                <a:gd name="connsiteY5" fmla="*/ 410401 h 410400"/>
                <a:gd name="connsiteX6" fmla="*/ 1143485 w 1143484"/>
                <a:gd name="connsiteY6" fmla="*/ 311317 h 410400"/>
                <a:gd name="connsiteX7" fmla="*/ 1140841 w 1143484"/>
                <a:gd name="connsiteY7" fmla="*/ 288608 h 410400"/>
                <a:gd name="connsiteX8" fmla="*/ 1096073 w 1143484"/>
                <a:gd name="connsiteY8" fmla="*/ 98997 h 41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484" h="410400">
                  <a:moveTo>
                    <a:pt x="771335" y="0"/>
                  </a:moveTo>
                  <a:lnTo>
                    <a:pt x="450786" y="179705"/>
                  </a:lnTo>
                  <a:lnTo>
                    <a:pt x="247205" y="234696"/>
                  </a:lnTo>
                  <a:lnTo>
                    <a:pt x="52451" y="302070"/>
                  </a:lnTo>
                  <a:lnTo>
                    <a:pt x="0" y="410401"/>
                  </a:lnTo>
                  <a:lnTo>
                    <a:pt x="1044448" y="410401"/>
                  </a:lnTo>
                  <a:cubicBezTo>
                    <a:pt x="1099157" y="410388"/>
                    <a:pt x="1143498" y="366027"/>
                    <a:pt x="1143485" y="311317"/>
                  </a:cubicBezTo>
                  <a:cubicBezTo>
                    <a:pt x="1143483" y="303671"/>
                    <a:pt x="1142596" y="296050"/>
                    <a:pt x="1140841" y="288608"/>
                  </a:cubicBezTo>
                  <a:lnTo>
                    <a:pt x="1096073" y="98997"/>
                  </a:lnTo>
                  <a:close/>
                </a:path>
              </a:pathLst>
            </a:custGeom>
            <a:solidFill>
              <a:srgbClr val="51231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ihandsfigur: Form 43">
              <a:extLst>
                <a:ext uri="{FF2B5EF4-FFF2-40B4-BE49-F238E27FC236}">
                  <a16:creationId xmlns:a16="http://schemas.microsoft.com/office/drawing/2014/main" id="{73231759-6B8D-C5CE-40D0-B2944E2F381D}"/>
                </a:ext>
              </a:extLst>
            </p:cNvPr>
            <p:cNvSpPr/>
            <p:nvPr/>
          </p:nvSpPr>
          <p:spPr>
            <a:xfrm>
              <a:off x="3861752" y="3163379"/>
              <a:ext cx="2866834" cy="3210305"/>
            </a:xfrm>
            <a:custGeom>
              <a:avLst/>
              <a:gdLst>
                <a:gd name="connsiteX0" fmla="*/ 2652967 w 2866834"/>
                <a:gd name="connsiteY0" fmla="*/ 0 h 3210305"/>
                <a:gd name="connsiteX1" fmla="*/ 213932 w 2866834"/>
                <a:gd name="connsiteY1" fmla="*/ 0 h 3210305"/>
                <a:gd name="connsiteX2" fmla="*/ 0 w 2866834"/>
                <a:gd name="connsiteY2" fmla="*/ 0 h 3210305"/>
                <a:gd name="connsiteX3" fmla="*/ 0 w 2866834"/>
                <a:gd name="connsiteY3" fmla="*/ 258000 h 3210305"/>
                <a:gd name="connsiteX4" fmla="*/ 0 w 2866834"/>
                <a:gd name="connsiteY4" fmla="*/ 3210306 h 3210305"/>
                <a:gd name="connsiteX5" fmla="*/ 213932 w 2866834"/>
                <a:gd name="connsiteY5" fmla="*/ 3210306 h 3210305"/>
                <a:gd name="connsiteX6" fmla="*/ 213932 w 2866834"/>
                <a:gd name="connsiteY6" fmla="*/ 258000 h 3210305"/>
                <a:gd name="connsiteX7" fmla="*/ 2652967 w 2866834"/>
                <a:gd name="connsiteY7" fmla="*/ 258000 h 3210305"/>
                <a:gd name="connsiteX8" fmla="*/ 2652967 w 2866834"/>
                <a:gd name="connsiteY8" fmla="*/ 3210306 h 3210305"/>
                <a:gd name="connsiteX9" fmla="*/ 2866835 w 2866834"/>
                <a:gd name="connsiteY9" fmla="*/ 3210306 h 3210305"/>
                <a:gd name="connsiteX10" fmla="*/ 2866835 w 2866834"/>
                <a:gd name="connsiteY10" fmla="*/ 258000 h 3210305"/>
                <a:gd name="connsiteX11" fmla="*/ 2866835 w 2866834"/>
                <a:gd name="connsiteY11" fmla="*/ 0 h 3210305"/>
                <a:gd name="connsiteX12" fmla="*/ 2652967 w 2866834"/>
                <a:gd name="connsiteY12" fmla="*/ 0 h 321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66834" h="3210305">
                  <a:moveTo>
                    <a:pt x="2652967" y="0"/>
                  </a:moveTo>
                  <a:lnTo>
                    <a:pt x="213932" y="0"/>
                  </a:lnTo>
                  <a:lnTo>
                    <a:pt x="0" y="0"/>
                  </a:lnTo>
                  <a:lnTo>
                    <a:pt x="0" y="258000"/>
                  </a:lnTo>
                  <a:lnTo>
                    <a:pt x="0" y="3210306"/>
                  </a:lnTo>
                  <a:lnTo>
                    <a:pt x="213932" y="3210306"/>
                  </a:lnTo>
                  <a:lnTo>
                    <a:pt x="213932" y="258000"/>
                  </a:lnTo>
                  <a:lnTo>
                    <a:pt x="2652967" y="258000"/>
                  </a:lnTo>
                  <a:lnTo>
                    <a:pt x="2652967" y="3210306"/>
                  </a:lnTo>
                  <a:lnTo>
                    <a:pt x="2866835" y="3210306"/>
                  </a:lnTo>
                  <a:lnTo>
                    <a:pt x="2866835" y="258000"/>
                  </a:lnTo>
                  <a:lnTo>
                    <a:pt x="2866835" y="0"/>
                  </a:lnTo>
                  <a:lnTo>
                    <a:pt x="2652967" y="0"/>
                  </a:lnTo>
                  <a:close/>
                </a:path>
              </a:pathLst>
            </a:custGeom>
            <a:solidFill>
              <a:srgbClr val="020678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Frihandsfigur: Form 44">
              <a:extLst>
                <a:ext uri="{FF2B5EF4-FFF2-40B4-BE49-F238E27FC236}">
                  <a16:creationId xmlns:a16="http://schemas.microsoft.com/office/drawing/2014/main" id="{C5A3F9E5-76DD-44AC-912D-5A535EB18916}"/>
                </a:ext>
              </a:extLst>
            </p:cNvPr>
            <p:cNvSpPr/>
            <p:nvPr/>
          </p:nvSpPr>
          <p:spPr>
            <a:xfrm>
              <a:off x="6304797" y="1674050"/>
              <a:ext cx="85092" cy="67373"/>
            </a:xfrm>
            <a:custGeom>
              <a:avLst/>
              <a:gdLst>
                <a:gd name="connsiteX0" fmla="*/ 1641 w 85092"/>
                <a:gd name="connsiteY0" fmla="*/ 5905 h 67373"/>
                <a:gd name="connsiteX1" fmla="*/ 11675 w 85092"/>
                <a:gd name="connsiteY1" fmla="*/ 34925 h 67373"/>
                <a:gd name="connsiteX2" fmla="*/ 19929 w 85092"/>
                <a:gd name="connsiteY2" fmla="*/ 39751 h 67373"/>
                <a:gd name="connsiteX3" fmla="*/ 39805 w 85092"/>
                <a:gd name="connsiteY3" fmla="*/ 65849 h 67373"/>
                <a:gd name="connsiteX4" fmla="*/ 46155 w 85092"/>
                <a:gd name="connsiteY4" fmla="*/ 66802 h 67373"/>
                <a:gd name="connsiteX5" fmla="*/ 46155 w 85092"/>
                <a:gd name="connsiteY5" fmla="*/ 67373 h 67373"/>
                <a:gd name="connsiteX6" fmla="*/ 62792 w 85092"/>
                <a:gd name="connsiteY6" fmla="*/ 66230 h 67373"/>
                <a:gd name="connsiteX7" fmla="*/ 75492 w 85092"/>
                <a:gd name="connsiteY7" fmla="*/ 61468 h 67373"/>
                <a:gd name="connsiteX8" fmla="*/ 75492 w 85092"/>
                <a:gd name="connsiteY8" fmla="*/ 61468 h 67373"/>
                <a:gd name="connsiteX9" fmla="*/ 80321 w 85092"/>
                <a:gd name="connsiteY9" fmla="*/ 27959 h 67373"/>
                <a:gd name="connsiteX10" fmla="*/ 78540 w 85092"/>
                <a:gd name="connsiteY10" fmla="*/ 25845 h 67373"/>
                <a:gd name="connsiteX11" fmla="*/ 74031 w 85092"/>
                <a:gd name="connsiteY11" fmla="*/ 21082 h 67373"/>
                <a:gd name="connsiteX12" fmla="*/ 62347 w 85092"/>
                <a:gd name="connsiteY12" fmla="*/ 14288 h 67373"/>
                <a:gd name="connsiteX13" fmla="*/ 3800 w 85092"/>
                <a:gd name="connsiteY13" fmla="*/ 0 h 67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5092" h="67373">
                  <a:moveTo>
                    <a:pt x="1641" y="5905"/>
                  </a:moveTo>
                  <a:cubicBezTo>
                    <a:pt x="-2615" y="16730"/>
                    <a:pt x="1642" y="29041"/>
                    <a:pt x="11675" y="34925"/>
                  </a:cubicBezTo>
                  <a:lnTo>
                    <a:pt x="19929" y="39751"/>
                  </a:lnTo>
                  <a:cubicBezTo>
                    <a:pt x="18483" y="52373"/>
                    <a:pt x="27253" y="63889"/>
                    <a:pt x="39805" y="65849"/>
                  </a:cubicBezTo>
                  <a:lnTo>
                    <a:pt x="46155" y="66802"/>
                  </a:lnTo>
                  <a:lnTo>
                    <a:pt x="46155" y="67373"/>
                  </a:lnTo>
                  <a:lnTo>
                    <a:pt x="62792" y="66230"/>
                  </a:lnTo>
                  <a:cubicBezTo>
                    <a:pt x="67397" y="65908"/>
                    <a:pt x="71810" y="64253"/>
                    <a:pt x="75492" y="61468"/>
                  </a:cubicBezTo>
                  <a:lnTo>
                    <a:pt x="75492" y="61468"/>
                  </a:lnTo>
                  <a:cubicBezTo>
                    <a:pt x="86079" y="53548"/>
                    <a:pt x="88241" y="38545"/>
                    <a:pt x="80321" y="27959"/>
                  </a:cubicBezTo>
                  <a:cubicBezTo>
                    <a:pt x="79768" y="27220"/>
                    <a:pt x="79174" y="26514"/>
                    <a:pt x="78540" y="25845"/>
                  </a:cubicBezTo>
                  <a:lnTo>
                    <a:pt x="74031" y="21082"/>
                  </a:lnTo>
                  <a:cubicBezTo>
                    <a:pt x="70877" y="17733"/>
                    <a:pt x="66818" y="15373"/>
                    <a:pt x="62347" y="14288"/>
                  </a:cubicBezTo>
                  <a:lnTo>
                    <a:pt x="3800" y="0"/>
                  </a:lnTo>
                  <a:close/>
                </a:path>
              </a:pathLst>
            </a:custGeom>
            <a:solidFill>
              <a:srgbClr val="F99B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Frihandsfigur: Form 45">
              <a:extLst>
                <a:ext uri="{FF2B5EF4-FFF2-40B4-BE49-F238E27FC236}">
                  <a16:creationId xmlns:a16="http://schemas.microsoft.com/office/drawing/2014/main" id="{74182153-14C8-8076-8244-02FBE9E7BB9B}"/>
                </a:ext>
              </a:extLst>
            </p:cNvPr>
            <p:cNvSpPr/>
            <p:nvPr/>
          </p:nvSpPr>
          <p:spPr>
            <a:xfrm>
              <a:off x="7043673" y="4658614"/>
              <a:ext cx="1414716" cy="1715071"/>
            </a:xfrm>
            <a:custGeom>
              <a:avLst/>
              <a:gdLst>
                <a:gd name="connsiteX0" fmla="*/ 0 w 1414716"/>
                <a:gd name="connsiteY0" fmla="*/ 0 h 1715071"/>
                <a:gd name="connsiteX1" fmla="*/ 0 w 1414716"/>
                <a:gd name="connsiteY1" fmla="*/ 262509 h 1715071"/>
                <a:gd name="connsiteX2" fmla="*/ 0 w 1414716"/>
                <a:gd name="connsiteY2" fmla="*/ 1715071 h 1715071"/>
                <a:gd name="connsiteX3" fmla="*/ 235776 w 1414716"/>
                <a:gd name="connsiteY3" fmla="*/ 1715071 h 1715071"/>
                <a:gd name="connsiteX4" fmla="*/ 235776 w 1414716"/>
                <a:gd name="connsiteY4" fmla="*/ 262509 h 1715071"/>
                <a:gd name="connsiteX5" fmla="*/ 1178878 w 1414716"/>
                <a:gd name="connsiteY5" fmla="*/ 262509 h 1715071"/>
                <a:gd name="connsiteX6" fmla="*/ 1178878 w 1414716"/>
                <a:gd name="connsiteY6" fmla="*/ 1715071 h 1715071"/>
                <a:gd name="connsiteX7" fmla="*/ 1414717 w 1414716"/>
                <a:gd name="connsiteY7" fmla="*/ 1715071 h 1715071"/>
                <a:gd name="connsiteX8" fmla="*/ 1414717 w 1414716"/>
                <a:gd name="connsiteY8" fmla="*/ 262509 h 1715071"/>
                <a:gd name="connsiteX9" fmla="*/ 1414717 w 1414716"/>
                <a:gd name="connsiteY9" fmla="*/ 0 h 1715071"/>
                <a:gd name="connsiteX10" fmla="*/ 0 w 1414716"/>
                <a:gd name="connsiteY10" fmla="*/ 0 h 171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14716" h="1715071">
                  <a:moveTo>
                    <a:pt x="0" y="0"/>
                  </a:moveTo>
                  <a:lnTo>
                    <a:pt x="0" y="262509"/>
                  </a:lnTo>
                  <a:lnTo>
                    <a:pt x="0" y="1715071"/>
                  </a:lnTo>
                  <a:lnTo>
                    <a:pt x="235776" y="1715071"/>
                  </a:lnTo>
                  <a:lnTo>
                    <a:pt x="235776" y="262509"/>
                  </a:lnTo>
                  <a:lnTo>
                    <a:pt x="1178878" y="262509"/>
                  </a:lnTo>
                  <a:lnTo>
                    <a:pt x="1178878" y="1715071"/>
                  </a:lnTo>
                  <a:lnTo>
                    <a:pt x="1414717" y="1715071"/>
                  </a:lnTo>
                  <a:lnTo>
                    <a:pt x="1414717" y="262509"/>
                  </a:lnTo>
                  <a:lnTo>
                    <a:pt x="14147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0678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Frihandsfigur: Form 46">
              <a:extLst>
                <a:ext uri="{FF2B5EF4-FFF2-40B4-BE49-F238E27FC236}">
                  <a16:creationId xmlns:a16="http://schemas.microsoft.com/office/drawing/2014/main" id="{6B7E3B97-F9DD-8079-DC61-E5C31F57C872}"/>
                </a:ext>
              </a:extLst>
            </p:cNvPr>
            <p:cNvSpPr/>
            <p:nvPr/>
          </p:nvSpPr>
          <p:spPr>
            <a:xfrm>
              <a:off x="6151753" y="720788"/>
              <a:ext cx="957118" cy="704786"/>
            </a:xfrm>
            <a:custGeom>
              <a:avLst/>
              <a:gdLst>
                <a:gd name="connsiteX0" fmla="*/ 840867 w 957118"/>
                <a:gd name="connsiteY0" fmla="*/ 676529 h 704786"/>
                <a:gd name="connsiteX1" fmla="*/ 896747 w 957118"/>
                <a:gd name="connsiteY1" fmla="*/ 592519 h 704786"/>
                <a:gd name="connsiteX2" fmla="*/ 827850 w 957118"/>
                <a:gd name="connsiteY2" fmla="*/ 121666 h 704786"/>
                <a:gd name="connsiteX3" fmla="*/ 592900 w 957118"/>
                <a:gd name="connsiteY3" fmla="*/ 69278 h 704786"/>
                <a:gd name="connsiteX4" fmla="*/ 406400 w 957118"/>
                <a:gd name="connsiteY4" fmla="*/ 0 h 704786"/>
                <a:gd name="connsiteX5" fmla="*/ 137160 w 957118"/>
                <a:gd name="connsiteY5" fmla="*/ 50800 h 704786"/>
                <a:gd name="connsiteX6" fmla="*/ 0 w 957118"/>
                <a:gd name="connsiteY6" fmla="*/ 255778 h 704786"/>
                <a:gd name="connsiteX7" fmla="*/ 8255 w 957118"/>
                <a:gd name="connsiteY7" fmla="*/ 450914 h 704786"/>
                <a:gd name="connsiteX8" fmla="*/ 161480 w 957118"/>
                <a:gd name="connsiteY8" fmla="*/ 422720 h 704786"/>
                <a:gd name="connsiteX9" fmla="*/ 291528 w 957118"/>
                <a:gd name="connsiteY9" fmla="*/ 515112 h 704786"/>
                <a:gd name="connsiteX10" fmla="*/ 331597 w 957118"/>
                <a:gd name="connsiteY10" fmla="*/ 615125 h 704786"/>
                <a:gd name="connsiteX11" fmla="*/ 385064 w 957118"/>
                <a:gd name="connsiteY11" fmla="*/ 579692 h 704786"/>
                <a:gd name="connsiteX12" fmla="*/ 383095 w 957118"/>
                <a:gd name="connsiteY12" fmla="*/ 567373 h 704786"/>
                <a:gd name="connsiteX13" fmla="*/ 437007 w 957118"/>
                <a:gd name="connsiteY13" fmla="*/ 492062 h 704786"/>
                <a:gd name="connsiteX14" fmla="*/ 437007 w 957118"/>
                <a:gd name="connsiteY14" fmla="*/ 492062 h 704786"/>
                <a:gd name="connsiteX15" fmla="*/ 505650 w 957118"/>
                <a:gd name="connsiteY15" fmla="*/ 517462 h 704786"/>
                <a:gd name="connsiteX16" fmla="*/ 505650 w 957118"/>
                <a:gd name="connsiteY16" fmla="*/ 517462 h 704786"/>
                <a:gd name="connsiteX17" fmla="*/ 547052 w 957118"/>
                <a:gd name="connsiteY17" fmla="*/ 621030 h 704786"/>
                <a:gd name="connsiteX18" fmla="*/ 552831 w 957118"/>
                <a:gd name="connsiteY18" fmla="*/ 704787 h 704786"/>
                <a:gd name="connsiteX19" fmla="*/ 770382 w 957118"/>
                <a:gd name="connsiteY19" fmla="*/ 704787 h 70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57118" h="704786">
                  <a:moveTo>
                    <a:pt x="840867" y="676529"/>
                  </a:moveTo>
                  <a:lnTo>
                    <a:pt x="896747" y="592519"/>
                  </a:lnTo>
                  <a:cubicBezTo>
                    <a:pt x="937006" y="547179"/>
                    <a:pt x="1039368" y="270192"/>
                    <a:pt x="827850" y="121666"/>
                  </a:cubicBezTo>
                  <a:cubicBezTo>
                    <a:pt x="708787" y="38036"/>
                    <a:pt x="592900" y="69278"/>
                    <a:pt x="592900" y="69278"/>
                  </a:cubicBezTo>
                  <a:lnTo>
                    <a:pt x="406400" y="0"/>
                  </a:lnTo>
                  <a:lnTo>
                    <a:pt x="137160" y="50800"/>
                  </a:lnTo>
                  <a:lnTo>
                    <a:pt x="0" y="255778"/>
                  </a:lnTo>
                  <a:lnTo>
                    <a:pt x="8255" y="450914"/>
                  </a:lnTo>
                  <a:lnTo>
                    <a:pt x="161480" y="422720"/>
                  </a:lnTo>
                  <a:lnTo>
                    <a:pt x="291528" y="515112"/>
                  </a:lnTo>
                  <a:lnTo>
                    <a:pt x="331597" y="615125"/>
                  </a:lnTo>
                  <a:lnTo>
                    <a:pt x="385064" y="579692"/>
                  </a:lnTo>
                  <a:lnTo>
                    <a:pt x="383095" y="567373"/>
                  </a:lnTo>
                  <a:cubicBezTo>
                    <a:pt x="377392" y="531737"/>
                    <a:pt x="401435" y="498151"/>
                    <a:pt x="437007" y="492062"/>
                  </a:cubicBezTo>
                  <a:lnTo>
                    <a:pt x="437007" y="492062"/>
                  </a:lnTo>
                  <a:cubicBezTo>
                    <a:pt x="462782" y="487663"/>
                    <a:pt x="488946" y="497345"/>
                    <a:pt x="505650" y="517462"/>
                  </a:cubicBezTo>
                  <a:lnTo>
                    <a:pt x="505650" y="517462"/>
                  </a:lnTo>
                  <a:cubicBezTo>
                    <a:pt x="529988" y="546778"/>
                    <a:pt x="544474" y="583015"/>
                    <a:pt x="547052" y="621030"/>
                  </a:cubicBezTo>
                  <a:lnTo>
                    <a:pt x="552831" y="704787"/>
                  </a:lnTo>
                  <a:lnTo>
                    <a:pt x="770382" y="704787"/>
                  </a:lnTo>
                  <a:close/>
                </a:path>
              </a:pathLst>
            </a:custGeom>
            <a:solidFill>
              <a:srgbClr val="51231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Frihandsfigur: Form 47">
              <a:extLst>
                <a:ext uri="{FF2B5EF4-FFF2-40B4-BE49-F238E27FC236}">
                  <a16:creationId xmlns:a16="http://schemas.microsoft.com/office/drawing/2014/main" id="{6E73A01D-3988-96A6-D2EA-3A7CF4DD0B3B}"/>
                </a:ext>
              </a:extLst>
            </p:cNvPr>
            <p:cNvSpPr/>
            <p:nvPr/>
          </p:nvSpPr>
          <p:spPr>
            <a:xfrm>
              <a:off x="6473761" y="768159"/>
              <a:ext cx="413258" cy="774382"/>
            </a:xfrm>
            <a:custGeom>
              <a:avLst/>
              <a:gdLst>
                <a:gd name="connsiteX0" fmla="*/ 374460 w 413258"/>
                <a:gd name="connsiteY0" fmla="*/ 445262 h 774382"/>
                <a:gd name="connsiteX1" fmla="*/ 290703 w 413258"/>
                <a:gd name="connsiteY1" fmla="*/ 377762 h 774382"/>
                <a:gd name="connsiteX2" fmla="*/ 290385 w 413258"/>
                <a:gd name="connsiteY2" fmla="*/ 377698 h 774382"/>
                <a:gd name="connsiteX3" fmla="*/ 319024 w 413258"/>
                <a:gd name="connsiteY3" fmla="*/ 8382 h 774382"/>
                <a:gd name="connsiteX4" fmla="*/ 210312 w 413258"/>
                <a:gd name="connsiteY4" fmla="*/ 0 h 774382"/>
                <a:gd name="connsiteX5" fmla="*/ 182309 w 413258"/>
                <a:gd name="connsiteY5" fmla="*/ 361950 h 774382"/>
                <a:gd name="connsiteX6" fmla="*/ 84074 w 413258"/>
                <a:gd name="connsiteY6" fmla="*/ 399923 h 774382"/>
                <a:gd name="connsiteX7" fmla="*/ 16573 w 413258"/>
                <a:gd name="connsiteY7" fmla="*/ 483616 h 774382"/>
                <a:gd name="connsiteX8" fmla="*/ 0 w 413258"/>
                <a:gd name="connsiteY8" fmla="*/ 589915 h 774382"/>
                <a:gd name="connsiteX9" fmla="*/ 38735 w 413258"/>
                <a:gd name="connsiteY9" fmla="*/ 690245 h 774382"/>
                <a:gd name="connsiteX10" fmla="*/ 122492 w 413258"/>
                <a:gd name="connsiteY10" fmla="*/ 757809 h 774382"/>
                <a:gd name="connsiteX11" fmla="*/ 228791 w 413258"/>
                <a:gd name="connsiteY11" fmla="*/ 774383 h 774382"/>
                <a:gd name="connsiteX12" fmla="*/ 329121 w 413258"/>
                <a:gd name="connsiteY12" fmla="*/ 735584 h 774382"/>
                <a:gd name="connsiteX13" fmla="*/ 396621 w 413258"/>
                <a:gd name="connsiteY13" fmla="*/ 651891 h 774382"/>
                <a:gd name="connsiteX14" fmla="*/ 413258 w 413258"/>
                <a:gd name="connsiteY14" fmla="*/ 545592 h 774382"/>
                <a:gd name="connsiteX15" fmla="*/ 374460 w 413258"/>
                <a:gd name="connsiteY15" fmla="*/ 445262 h 77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3258" h="774382">
                  <a:moveTo>
                    <a:pt x="374460" y="445262"/>
                  </a:moveTo>
                  <a:lnTo>
                    <a:pt x="290703" y="377762"/>
                  </a:lnTo>
                  <a:lnTo>
                    <a:pt x="290385" y="377698"/>
                  </a:lnTo>
                  <a:lnTo>
                    <a:pt x="319024" y="8382"/>
                  </a:lnTo>
                  <a:lnTo>
                    <a:pt x="210312" y="0"/>
                  </a:lnTo>
                  <a:lnTo>
                    <a:pt x="182309" y="361950"/>
                  </a:lnTo>
                  <a:lnTo>
                    <a:pt x="84074" y="399923"/>
                  </a:lnTo>
                  <a:lnTo>
                    <a:pt x="16573" y="483616"/>
                  </a:lnTo>
                  <a:lnTo>
                    <a:pt x="0" y="589915"/>
                  </a:lnTo>
                  <a:lnTo>
                    <a:pt x="38735" y="690245"/>
                  </a:lnTo>
                  <a:lnTo>
                    <a:pt x="122492" y="757809"/>
                  </a:lnTo>
                  <a:lnTo>
                    <a:pt x="228791" y="774383"/>
                  </a:lnTo>
                  <a:lnTo>
                    <a:pt x="329121" y="735584"/>
                  </a:lnTo>
                  <a:lnTo>
                    <a:pt x="396621" y="651891"/>
                  </a:lnTo>
                  <a:lnTo>
                    <a:pt x="413258" y="545592"/>
                  </a:lnTo>
                  <a:lnTo>
                    <a:pt x="374460" y="445262"/>
                  </a:lnTo>
                  <a:close/>
                </a:path>
              </a:pathLst>
            </a:custGeom>
            <a:solidFill>
              <a:srgbClr val="020678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2" name="Platshållare för bild 31">
            <a:extLst>
              <a:ext uri="{FF2B5EF4-FFF2-40B4-BE49-F238E27FC236}">
                <a16:creationId xmlns:a16="http://schemas.microsoft.com/office/drawing/2014/main" id="{6B04462A-2142-969D-6B65-0D73BB6E71E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white">
          <a:xfrm>
            <a:off x="0" y="0"/>
            <a:ext cx="3430800" cy="3429000"/>
          </a:xfrm>
          <a:custGeom>
            <a:avLst/>
            <a:gdLst>
              <a:gd name="connsiteX0" fmla="*/ 0 w 4489450"/>
              <a:gd name="connsiteY0" fmla="*/ 0 h 3452023"/>
              <a:gd name="connsiteX1" fmla="*/ 4489450 w 4489450"/>
              <a:gd name="connsiteY1" fmla="*/ 0 h 3452023"/>
              <a:gd name="connsiteX2" fmla="*/ 4489450 w 4489450"/>
              <a:gd name="connsiteY2" fmla="*/ 3452023 h 3452023"/>
              <a:gd name="connsiteX3" fmla="*/ 0 w 4489450"/>
              <a:gd name="connsiteY3" fmla="*/ 3452023 h 3452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9450" h="3452023">
                <a:moveTo>
                  <a:pt x="0" y="0"/>
                </a:moveTo>
                <a:lnTo>
                  <a:pt x="4489450" y="0"/>
                </a:lnTo>
                <a:lnTo>
                  <a:pt x="4489450" y="3452023"/>
                </a:lnTo>
                <a:lnTo>
                  <a:pt x="0" y="345202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/>
              <a:t> </a:t>
            </a:r>
          </a:p>
        </p:txBody>
      </p:sp>
      <p:sp>
        <p:nvSpPr>
          <p:cNvPr id="3" name="Platshållare för text 8">
            <a:extLst>
              <a:ext uri="{FF2B5EF4-FFF2-40B4-BE49-F238E27FC236}">
                <a16:creationId xmlns:a16="http://schemas.microsoft.com/office/drawing/2014/main" id="{1E30E82E-603E-A61E-B29E-6576B14AB2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1" hasCustomPrompt="1"/>
          </p:nvPr>
        </p:nvSpPr>
        <p:spPr bwMode="black">
          <a:xfrm>
            <a:off x="11092438" y="410626"/>
            <a:ext cx="586800" cy="4752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sv-S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6423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utan bild - tab">
    <p:bg>
      <p:bgPr>
        <a:solidFill>
          <a:srgbClr val="C8E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AA01DE0-8728-6319-4AD2-3984E649D1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2" y="1592263"/>
            <a:ext cx="9985376" cy="4389437"/>
          </a:xfrm>
        </p:spPr>
        <p:txBody>
          <a:bodyPr/>
          <a:lstStyle>
            <a:lvl1pPr marL="0" indent="0">
              <a:spcBef>
                <a:spcPts val="1400"/>
              </a:spcBef>
              <a:spcAft>
                <a:spcPts val="400"/>
              </a:spcAft>
              <a:buFont typeface="+mj-lt"/>
              <a:buNone/>
              <a:tabLst>
                <a:tab pos="1862138" algn="l"/>
                <a:tab pos="9982200" algn="r"/>
              </a:tabLst>
              <a:defRPr/>
            </a:lvl1pPr>
            <a:lvl2pPr marL="1862138" indent="0">
              <a:buNone/>
              <a:defRPr>
                <a:solidFill>
                  <a:schemeClr val="accent1"/>
                </a:solidFill>
              </a:defRPr>
            </a:lvl2pPr>
            <a:lvl3pPr marL="2073275" indent="-211138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‒"/>
              <a:defRPr i="0"/>
            </a:lvl3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30" name="Platshållare för datum 29">
            <a:extLst>
              <a:ext uri="{FF2B5EF4-FFF2-40B4-BE49-F238E27FC236}">
                <a16:creationId xmlns:a16="http://schemas.microsoft.com/office/drawing/2014/main" id="{D2663AE3-A34C-60D5-6F9E-8DCDE4ECF13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6A2B13E-79FA-4ADA-8313-D3C0B64A2350}" type="datetime1">
              <a:rPr lang="sv-SE" smtClean="0"/>
              <a:pPr/>
              <a:t>2025-09-16</a:t>
            </a:fld>
            <a:endParaRPr lang="sv-SE"/>
          </a:p>
        </p:txBody>
      </p:sp>
      <p:sp>
        <p:nvSpPr>
          <p:cNvPr id="31" name="Platshållare för sidfot 30">
            <a:extLst>
              <a:ext uri="{FF2B5EF4-FFF2-40B4-BE49-F238E27FC236}">
                <a16:creationId xmlns:a16="http://schemas.microsoft.com/office/drawing/2014/main" id="{3124A377-BA6B-D7E3-6C30-441D9B5E167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2" name="Platshållare för bildnummer 31">
            <a:extLst>
              <a:ext uri="{FF2B5EF4-FFF2-40B4-BE49-F238E27FC236}">
                <a16:creationId xmlns:a16="http://schemas.microsoft.com/office/drawing/2014/main" id="{8094BDB7-999F-C2E9-07DA-AAA4B1F1BC1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9729E13D-1690-CCC7-1FFA-BE3B90011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424368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49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numrerad">
    <p:bg>
      <p:bgPr>
        <a:solidFill>
          <a:srgbClr val="C8E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!!img">
            <a:extLst>
              <a:ext uri="{FF2B5EF4-FFF2-40B4-BE49-F238E27FC236}">
                <a16:creationId xmlns:a16="http://schemas.microsoft.com/office/drawing/2014/main" id="{12C66B54-29BD-A3E7-D740-37DAEE08A2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38986" y="0"/>
            <a:ext cx="5053014" cy="6858000"/>
          </a:xfrm>
          <a:blipFill>
            <a:blip r:embed="rId2"/>
            <a:stretch>
              <a:fillRect t="-1290" r="-15"/>
            </a:stretch>
          </a:blipFill>
        </p:spPr>
        <p:txBody>
          <a:bodyPr lIns="72000" tIns="72000" rIns="72000" bIns="72000"/>
          <a:lstStyle>
            <a:lvl1pPr marL="0" indent="0">
              <a:buFontTx/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AA01DE0-8728-6319-4AD2-3984E649D1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2" y="1592263"/>
            <a:ext cx="6118211" cy="4389437"/>
          </a:xfrm>
        </p:spPr>
        <p:txBody>
          <a:bodyPr/>
          <a:lstStyle>
            <a:lvl1pPr marL="444595" indent="-457200">
              <a:spcBef>
                <a:spcPts val="1400"/>
              </a:spcBef>
              <a:spcAft>
                <a:spcPts val="400"/>
              </a:spcAft>
              <a:buFont typeface="+mj-lt"/>
              <a:buAutoNum type="arabicPeriod"/>
              <a:defRPr/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714375" indent="-2286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‒"/>
              <a:defRPr i="0"/>
            </a:lvl3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30" name="Platshållare för datum 29">
            <a:extLst>
              <a:ext uri="{FF2B5EF4-FFF2-40B4-BE49-F238E27FC236}">
                <a16:creationId xmlns:a16="http://schemas.microsoft.com/office/drawing/2014/main" id="{D2663AE3-A34C-60D5-6F9E-8DCDE4ECF13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6A2B13E-79FA-4ADA-8313-D3C0B64A2350}" type="datetime1">
              <a:rPr lang="sv-SE" smtClean="0"/>
              <a:pPr/>
              <a:t>2025-09-16</a:t>
            </a:fld>
            <a:endParaRPr lang="sv-SE"/>
          </a:p>
        </p:txBody>
      </p:sp>
      <p:sp>
        <p:nvSpPr>
          <p:cNvPr id="31" name="Platshållare för sidfot 30">
            <a:extLst>
              <a:ext uri="{FF2B5EF4-FFF2-40B4-BE49-F238E27FC236}">
                <a16:creationId xmlns:a16="http://schemas.microsoft.com/office/drawing/2014/main" id="{3124A377-BA6B-D7E3-6C30-441D9B5E167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2" name="Platshållare för bildnummer 31">
            <a:extLst>
              <a:ext uri="{FF2B5EF4-FFF2-40B4-BE49-F238E27FC236}">
                <a16:creationId xmlns:a16="http://schemas.microsoft.com/office/drawing/2014/main" id="{8094BDB7-999F-C2E9-07DA-AAA4B1F1BC1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text 8">
            <a:extLst>
              <a:ext uri="{FF2B5EF4-FFF2-40B4-BE49-F238E27FC236}">
                <a16:creationId xmlns:a16="http://schemas.microsoft.com/office/drawing/2014/main" id="{2BE2089E-B069-A29C-EBF3-54E35FB807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 hasCustomPrompt="1"/>
          </p:nvPr>
        </p:nvSpPr>
        <p:spPr bwMode="black">
          <a:xfrm>
            <a:off x="11092438" y="410626"/>
            <a:ext cx="586800" cy="4752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615FD92-5B23-8C00-5074-4071B2BC8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421481"/>
            <a:ext cx="6118210" cy="102790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643079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49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tab">
    <p:bg>
      <p:bgPr>
        <a:solidFill>
          <a:srgbClr val="C8E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img">
            <a:extLst>
              <a:ext uri="{FF2B5EF4-FFF2-40B4-BE49-F238E27FC236}">
                <a16:creationId xmlns:a16="http://schemas.microsoft.com/office/drawing/2014/main" id="{3EC4CB20-9C3D-4B41-AFCE-390F8C09BF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38986" y="0"/>
            <a:ext cx="5053014" cy="6858000"/>
          </a:xfrm>
          <a:blipFill>
            <a:blip r:embed="rId2"/>
            <a:stretch>
              <a:fillRect t="-1290" r="-15"/>
            </a:stretch>
          </a:blipFill>
        </p:spPr>
        <p:txBody>
          <a:bodyPr lIns="72000" tIns="72000" rIns="72000" bIns="72000"/>
          <a:lstStyle>
            <a:lvl1pPr marL="0" indent="0">
              <a:buFontTx/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30" name="Platshållare för datum 29">
            <a:extLst>
              <a:ext uri="{FF2B5EF4-FFF2-40B4-BE49-F238E27FC236}">
                <a16:creationId xmlns:a16="http://schemas.microsoft.com/office/drawing/2014/main" id="{D2663AE3-A34C-60D5-6F9E-8DCDE4ECF13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6A2B13E-79FA-4ADA-8313-D3C0B64A2350}" type="datetime1">
              <a:rPr lang="sv-SE" smtClean="0"/>
              <a:pPr/>
              <a:t>2025-09-16</a:t>
            </a:fld>
            <a:endParaRPr lang="sv-SE"/>
          </a:p>
        </p:txBody>
      </p:sp>
      <p:sp>
        <p:nvSpPr>
          <p:cNvPr id="31" name="Platshållare för sidfot 30">
            <a:extLst>
              <a:ext uri="{FF2B5EF4-FFF2-40B4-BE49-F238E27FC236}">
                <a16:creationId xmlns:a16="http://schemas.microsoft.com/office/drawing/2014/main" id="{3124A377-BA6B-D7E3-6C30-441D9B5E167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2" name="Platshållare för bildnummer 31">
            <a:extLst>
              <a:ext uri="{FF2B5EF4-FFF2-40B4-BE49-F238E27FC236}">
                <a16:creationId xmlns:a16="http://schemas.microsoft.com/office/drawing/2014/main" id="{8094BDB7-999F-C2E9-07DA-AAA4B1F1BC1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text 8">
            <a:extLst>
              <a:ext uri="{FF2B5EF4-FFF2-40B4-BE49-F238E27FC236}">
                <a16:creationId xmlns:a16="http://schemas.microsoft.com/office/drawing/2014/main" id="{38FF7790-EF5D-D0C0-7B3F-2D0E85A295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 hasCustomPrompt="1"/>
          </p:nvPr>
        </p:nvSpPr>
        <p:spPr bwMode="black">
          <a:xfrm>
            <a:off x="11092438" y="410626"/>
            <a:ext cx="586800" cy="4752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7" name="Platshållare för text 7">
            <a:extLst>
              <a:ext uri="{FF2B5EF4-FFF2-40B4-BE49-F238E27FC236}">
                <a16:creationId xmlns:a16="http://schemas.microsoft.com/office/drawing/2014/main" id="{451BF667-1C47-47A8-C395-F3C20F58EC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2" y="1592263"/>
            <a:ext cx="6118210" cy="4389437"/>
          </a:xfrm>
        </p:spPr>
        <p:txBody>
          <a:bodyPr/>
          <a:lstStyle>
            <a:lvl1pPr marL="0" indent="0">
              <a:spcBef>
                <a:spcPts val="1400"/>
              </a:spcBef>
              <a:spcAft>
                <a:spcPts val="400"/>
              </a:spcAft>
              <a:buFont typeface="+mj-lt"/>
              <a:buNone/>
              <a:tabLst>
                <a:tab pos="1862138" algn="l"/>
                <a:tab pos="9982200" algn="r"/>
              </a:tabLst>
              <a:defRPr/>
            </a:lvl1pPr>
            <a:lvl2pPr marL="1862138" indent="0">
              <a:buNone/>
              <a:defRPr>
                <a:solidFill>
                  <a:schemeClr val="accent1"/>
                </a:solidFill>
              </a:defRPr>
            </a:lvl2pPr>
            <a:lvl3pPr marL="2073275" indent="-211138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‒"/>
              <a:defRPr/>
            </a:lvl3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09D7D52-F4AF-291E-5B71-018353A0F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421481"/>
            <a:ext cx="6118209" cy="102790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715692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49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pitelsida mörkblå/ros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4975" y="1504314"/>
            <a:ext cx="9036048" cy="1924685"/>
          </a:xfrm>
        </p:spPr>
        <p:txBody>
          <a:bodyPr anchor="b"/>
          <a:lstStyle>
            <a:lvl1pPr algn="ctr">
              <a:defRPr sz="4000">
                <a:solidFill>
                  <a:srgbClr val="F99B8F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04975" y="3540919"/>
            <a:ext cx="9036049" cy="1733551"/>
          </a:xfrm>
        </p:spPr>
        <p:txBody>
          <a:bodyPr tIns="0"/>
          <a:lstStyle>
            <a:lvl1pPr marL="0" indent="0" algn="ctr">
              <a:spcBef>
                <a:spcPts val="0"/>
              </a:spcBef>
              <a:buNone/>
              <a:defRPr sz="2000" spc="-40" baseline="0">
                <a:solidFill>
                  <a:srgbClr val="F99B8F"/>
                </a:solidFill>
              </a:defRPr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99B8F"/>
                </a:solidFill>
              </a:defRPr>
            </a:lvl1pPr>
          </a:lstStyle>
          <a:p>
            <a:fld id="{9CFFAC00-D657-414C-A285-3F284B62D928}" type="datetime1">
              <a:rPr lang="sv-SE" smtClean="0"/>
              <a:pPr/>
              <a:t>2025-09-16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99B8F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99B8F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730C76AD-9F1A-7CD3-E540-6B1F80EC81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1091017" y="409576"/>
            <a:ext cx="588221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74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073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152683E2-9A31-4B47-ACFE-390B6E0AF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421481"/>
            <a:ext cx="9985375" cy="102790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C0710F-3CB3-4F01-9977-A1A69928F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592263"/>
            <a:ext cx="9985375" cy="43894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Punktlista nivå ett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  <a:p>
            <a:pPr lvl="5"/>
            <a:r>
              <a:rPr lang="sv-SE"/>
              <a:t>Nivå sex</a:t>
            </a:r>
          </a:p>
          <a:p>
            <a:pPr lvl="6"/>
            <a:r>
              <a:rPr lang="sv-SE"/>
              <a:t>Nivå sju</a:t>
            </a:r>
          </a:p>
          <a:p>
            <a:pPr lvl="7"/>
            <a:r>
              <a:rPr lang="sv-SE"/>
              <a:t>Nivå åtta</a:t>
            </a:r>
          </a:p>
          <a:p>
            <a:pPr lvl="8"/>
            <a:r>
              <a:rPr lang="sv-SE"/>
              <a:t>Nivå nio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07D54BB-8EC7-458A-A082-8AF4306364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6763" y="6204746"/>
            <a:ext cx="1620837" cy="18256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46A2B13E-79FA-4ADA-8313-D3C0B64A2350}" type="datetime1">
              <a:rPr lang="sv-SE" smtClean="0"/>
              <a:pPr/>
              <a:t>2025-09-16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0A3ABB-C906-40E9-AF35-0DB0B3403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4013" y="6204746"/>
            <a:ext cx="4114800" cy="18256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249AA9-CC7D-40E0-9894-3652F2EE8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1849" y="6204746"/>
            <a:ext cx="684213" cy="18256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25" name="Bild 24">
            <a:extLst>
              <a:ext uri="{FF2B5EF4-FFF2-40B4-BE49-F238E27FC236}">
                <a16:creationId xmlns:a16="http://schemas.microsoft.com/office/drawing/2014/main" id="{D57C02D0-386B-BA28-F11B-9B0FD18E4563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/>
        </p:blipFill>
        <p:spPr>
          <a:xfrm>
            <a:off x="11091017" y="409576"/>
            <a:ext cx="588221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60" r:id="rId2"/>
    <p:sldLayoutId id="2147483682" r:id="rId3"/>
    <p:sldLayoutId id="2147483683" r:id="rId4"/>
    <p:sldLayoutId id="2147483685" r:id="rId5"/>
    <p:sldLayoutId id="2147483693" r:id="rId6"/>
    <p:sldLayoutId id="2147483661" r:id="rId7"/>
    <p:sldLayoutId id="2147483687" r:id="rId8"/>
    <p:sldLayoutId id="2147483686" r:id="rId9"/>
    <p:sldLayoutId id="2147483662" r:id="rId10"/>
    <p:sldLayoutId id="2147483680" r:id="rId11"/>
    <p:sldLayoutId id="2147483681" r:id="rId12"/>
    <p:sldLayoutId id="2147483688" r:id="rId13"/>
    <p:sldLayoutId id="2147483668" r:id="rId14"/>
    <p:sldLayoutId id="2147483691" r:id="rId15"/>
    <p:sldLayoutId id="2147483664" r:id="rId16"/>
    <p:sldLayoutId id="2147483692" r:id="rId17"/>
    <p:sldLayoutId id="2147483665" r:id="rId18"/>
    <p:sldLayoutId id="2147483689" r:id="rId19"/>
    <p:sldLayoutId id="2147483674" r:id="rId20"/>
    <p:sldLayoutId id="2147483666" r:id="rId21"/>
    <p:sldLayoutId id="2147483667" r:id="rId22"/>
    <p:sldLayoutId id="2147483654" r:id="rId23"/>
    <p:sldLayoutId id="2147483684" r:id="rId24"/>
    <p:sldLayoutId id="2147483658" r:id="rId25"/>
    <p:sldLayoutId id="2147483677" r:id="rId26"/>
    <p:sldLayoutId id="2147483678" r:id="rId27"/>
    <p:sldLayoutId id="2147483671" r:id="rId28"/>
    <p:sldLayoutId id="2147483672" r:id="rId29"/>
    <p:sldLayoutId id="2147483694" r:id="rId30"/>
    <p:sldLayoutId id="2147483696" r:id="rId31"/>
    <p:sldLayoutId id="2147483697" r:id="rId32"/>
    <p:sldLayoutId id="2147483700" r:id="rId33"/>
    <p:sldLayoutId id="2147483701" r:id="rId34"/>
    <p:sldLayoutId id="2147483702" r:id="rId35"/>
  </p:sldLayoutIdLst>
  <p:hf hdr="0" ftr="0" dt="0"/>
  <p:txStyles>
    <p:titleStyle>
      <a:lvl1pPr algn="l" defTabSz="914418" rtl="0" eaLnBrk="1" latinLnBrk="0" hangingPunct="1">
        <a:lnSpc>
          <a:spcPct val="100000"/>
        </a:lnSpc>
        <a:spcBef>
          <a:spcPct val="0"/>
        </a:spcBef>
        <a:buNone/>
        <a:defRPr sz="2800" b="1" kern="1200" spc="-4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6000" indent="-228605" algn="l" defTabSz="914418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0000" indent="-288000" algn="l" defTabSz="914418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−"/>
        <a:defRPr lang="sv-SE" sz="1400" b="0" kern="1200" dirty="0">
          <a:solidFill>
            <a:schemeClr val="accent1"/>
          </a:solidFill>
          <a:latin typeface="+mn-lt"/>
          <a:ea typeface="+mn-ea"/>
          <a:cs typeface="+mn-cs"/>
        </a:defRPr>
      </a:lvl2pPr>
      <a:lvl3pPr marL="828000" indent="-228605" algn="l" defTabSz="914418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200" i="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80000" indent="-228605" algn="l" defTabSz="914418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−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32000" indent="-228605" algn="l" defTabSz="914418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584000" indent="-228605" algn="l" defTabSz="914418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−"/>
        <a:defRPr sz="12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836000" indent="-228605" algn="l" defTabSz="914418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088000" indent="-228605" algn="l" defTabSz="914418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−"/>
        <a:defRPr sz="12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340000" indent="-228605" algn="l" defTabSz="914418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3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83" userDrawn="1">
          <p15:clr>
            <a:srgbClr val="FF0000"/>
          </p15:clr>
        </p15:guide>
        <p15:guide id="2" pos="1494" userDrawn="1">
          <p15:clr>
            <a:srgbClr val="FF0000"/>
          </p15:clr>
        </p15:guide>
        <p15:guide id="3" pos="1655" userDrawn="1">
          <p15:clr>
            <a:srgbClr val="FF0000"/>
          </p15:clr>
        </p15:guide>
        <p15:guide id="4" pos="2667" userDrawn="1">
          <p15:clr>
            <a:srgbClr val="FF0000"/>
          </p15:clr>
        </p15:guide>
        <p15:guide id="5" pos="2828" userDrawn="1">
          <p15:clr>
            <a:srgbClr val="FF0000"/>
          </p15:clr>
        </p15:guide>
        <p15:guide id="6" pos="3840" userDrawn="1">
          <p15:clr>
            <a:srgbClr val="FF0000"/>
          </p15:clr>
        </p15:guide>
        <p15:guide id="7" pos="4001" userDrawn="1">
          <p15:clr>
            <a:srgbClr val="FF0000"/>
          </p15:clr>
        </p15:guide>
        <p15:guide id="8" pos="5012" userDrawn="1">
          <p15:clr>
            <a:srgbClr val="FF0000"/>
          </p15:clr>
        </p15:guide>
        <p15:guide id="9" pos="5173" userDrawn="1">
          <p15:clr>
            <a:srgbClr val="FF0000"/>
          </p15:clr>
        </p15:guide>
        <p15:guide id="10" pos="6185" userDrawn="1">
          <p15:clr>
            <a:srgbClr val="FF0000"/>
          </p15:clr>
        </p15:guide>
        <p15:guide id="11" pos="6346" userDrawn="1">
          <p15:clr>
            <a:srgbClr val="FF0000"/>
          </p15:clr>
        </p15:guide>
        <p15:guide id="12" pos="7357" userDrawn="1">
          <p15:clr>
            <a:srgbClr val="FF0000"/>
          </p15:clr>
        </p15:guide>
        <p15:guide id="13" orient="horz" pos="483" userDrawn="1">
          <p15:clr>
            <a:srgbClr val="FF0000"/>
          </p15:clr>
        </p15:guide>
        <p15:guide id="14" orient="horz" pos="3997" userDrawn="1">
          <p15:clr>
            <a:srgbClr val="FF0000"/>
          </p15:clr>
        </p15:guide>
        <p15:guide id="15" pos="6935" userDrawn="1">
          <p15:clr>
            <a:srgbClr val="547EBF"/>
          </p15:clr>
        </p15:guide>
        <p15:guide id="16" pos="6773" userDrawn="1">
          <p15:clr>
            <a:srgbClr val="547EBF"/>
          </p15:clr>
        </p15:guide>
        <p15:guide id="17" orient="horz" pos="3768" userDrawn="1">
          <p15:clr>
            <a:srgbClr val="FF0000"/>
          </p15:clr>
        </p15:guide>
        <p15:guide id="18" orient="horz" pos="913" userDrawn="1">
          <p15:clr>
            <a:srgbClr val="FF0000"/>
          </p15:clr>
        </p15:guide>
        <p15:guide id="19" orient="horz" pos="1003" userDrawn="1">
          <p15:clr>
            <a:srgbClr val="FF00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5.xml"/><Relationship Id="rId1" Type="http://schemas.openxmlformats.org/officeDocument/2006/relationships/video" Target="https://afaforsakringonline.sharepoint.com/sites/ForetagsgemensamtAFA/Filmer%20Kommunikation/202503.%20Filmen%20om%20Afa%20F%C3%B6rs%C3%A4kring/Filmen%20om%20Afa%20Forsakring%20%E2%80%93%20Alla%20ska%20ha%20en%20trygg%20vardag_TEXTAD.mp4" TargetMode="External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9.png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9.png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faforsakring.se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faforsakring.se/enkat-fi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5ECACF6B-3047-42FE-A2C7-62A3144FC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1</a:t>
            </a:fld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B0F8A5DA-CDF8-4959-87B4-E2C63FB3B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Välkommen!</a:t>
            </a:r>
          </a:p>
        </p:txBody>
      </p:sp>
      <p:sp>
        <p:nvSpPr>
          <p:cNvPr id="6" name="Underrubrik 5">
            <a:extLst>
              <a:ext uri="{FF2B5EF4-FFF2-40B4-BE49-F238E27FC236}">
                <a16:creationId xmlns:a16="http://schemas.microsoft.com/office/drawing/2014/main" id="{B3ED5056-7B11-4913-8FFC-A51A154C23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3900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A86A495F-FF1C-D994-2366-FBD6ADC14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06" y="597876"/>
            <a:ext cx="9118026" cy="5931878"/>
          </a:xfrm>
          <a:prstGeom prst="rect">
            <a:avLst/>
          </a:prstGeom>
        </p:spPr>
      </p:pic>
      <p:sp>
        <p:nvSpPr>
          <p:cNvPr id="3" name="Platshållare för bildnummer 2" hidden="1">
            <a:extLst>
              <a:ext uri="{FF2B5EF4-FFF2-40B4-BE49-F238E27FC236}">
                <a16:creationId xmlns:a16="http://schemas.microsoft.com/office/drawing/2014/main" id="{6EFDA004-38DA-4F8E-AE4D-68BE639CA8A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91849" y="6204746"/>
            <a:ext cx="684213" cy="182562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10</a:t>
            </a:fld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1FCB2E26-47CD-4397-8FCA-B92AE035CAF5}"/>
              </a:ext>
            </a:extLst>
          </p:cNvPr>
          <p:cNvSpPr/>
          <p:nvPr/>
        </p:nvSpPr>
        <p:spPr>
          <a:xfrm>
            <a:off x="1092930" y="2696378"/>
            <a:ext cx="2681901" cy="1465244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32C4309C-2625-47C7-89BD-EDD377EA8BE2}"/>
              </a:ext>
            </a:extLst>
          </p:cNvPr>
          <p:cNvSpPr/>
          <p:nvPr/>
        </p:nvSpPr>
        <p:spPr>
          <a:xfrm>
            <a:off x="1092930" y="5059425"/>
            <a:ext cx="2681901" cy="649714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05E84764-9684-C61E-A43B-B1DD8A123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8125" y="597876"/>
            <a:ext cx="1305107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8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A9C2AEE8-FE59-45E3-86FE-099615B71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11</a:t>
            </a:fld>
            <a:endParaRPr lang="sv-SE"/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305E3899-140E-4C49-B492-B606FC391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Sjukdom</a:t>
            </a:r>
          </a:p>
        </p:txBody>
      </p:sp>
      <p:sp>
        <p:nvSpPr>
          <p:cNvPr id="2" name="Underrubrik 1">
            <a:extLst>
              <a:ext uri="{FF2B5EF4-FFF2-40B4-BE49-F238E27FC236}">
                <a16:creationId xmlns:a16="http://schemas.microsoft.com/office/drawing/2014/main" id="{CCD2D804-41A0-4CB7-A486-066ECB115E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9725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ktangel 40">
            <a:extLst>
              <a:ext uri="{FF2B5EF4-FFF2-40B4-BE49-F238E27FC236}">
                <a16:creationId xmlns:a16="http://schemas.microsoft.com/office/drawing/2014/main" id="{1A1B02C2-1010-453B-9C4C-5863A47ACBA7}"/>
              </a:ext>
            </a:extLst>
          </p:cNvPr>
          <p:cNvSpPr/>
          <p:nvPr/>
        </p:nvSpPr>
        <p:spPr>
          <a:xfrm>
            <a:off x="3196991" y="3600489"/>
            <a:ext cx="2713344" cy="19089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sv-SE" sz="1200" b="1">
                <a:solidFill>
                  <a:schemeClr val="accent1"/>
                </a:solidFill>
              </a:rPr>
              <a:t>                Sjukpenning</a:t>
            </a:r>
            <a:br>
              <a:rPr lang="sv-SE" sz="1200" b="1">
                <a:solidFill>
                  <a:schemeClr val="accent1"/>
                </a:solidFill>
              </a:rPr>
            </a:br>
            <a:r>
              <a:rPr lang="sv-SE" sz="1200" b="1">
                <a:solidFill>
                  <a:schemeClr val="accent1"/>
                </a:solidFill>
              </a:rPr>
              <a:t>                (t o m dag 364)</a:t>
            </a:r>
            <a:br>
              <a:rPr lang="sv-SE" sz="1200" b="1">
                <a:solidFill>
                  <a:schemeClr val="accent1"/>
                </a:solidFill>
              </a:rPr>
            </a:br>
            <a:r>
              <a:rPr lang="sv-SE" sz="1200">
                <a:solidFill>
                  <a:schemeClr val="accent1"/>
                </a:solidFill>
              </a:rPr>
              <a:t>                        ca 80 %</a:t>
            </a:r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9B8824CA-8A5C-4B23-A457-55DDF4FA95A5}"/>
              </a:ext>
            </a:extLst>
          </p:cNvPr>
          <p:cNvSpPr/>
          <p:nvPr/>
        </p:nvSpPr>
        <p:spPr>
          <a:xfrm>
            <a:off x="1894071" y="3606680"/>
            <a:ext cx="1189238" cy="19010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sv-SE" sz="1200" b="1">
                <a:solidFill>
                  <a:schemeClr val="accent1"/>
                </a:solidFill>
              </a:rPr>
              <a:t>Sjuklön</a:t>
            </a:r>
            <a:br>
              <a:rPr lang="sv-SE" sz="1200">
                <a:solidFill>
                  <a:schemeClr val="accent1"/>
                </a:solidFill>
              </a:rPr>
            </a:br>
            <a:r>
              <a:rPr lang="sv-SE" sz="1200">
                <a:solidFill>
                  <a:schemeClr val="accent1"/>
                </a:solidFill>
              </a:rPr>
              <a:t>enligt lag</a:t>
            </a:r>
            <a:br>
              <a:rPr lang="sv-SE" sz="1200">
                <a:solidFill>
                  <a:schemeClr val="accent1"/>
                </a:solidFill>
              </a:rPr>
            </a:br>
            <a:r>
              <a:rPr lang="sv-SE" sz="1200">
                <a:solidFill>
                  <a:schemeClr val="accent1"/>
                </a:solidFill>
              </a:rPr>
              <a:t>      80 %</a:t>
            </a:r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766764" y="421481"/>
            <a:ext cx="6516906" cy="531853"/>
          </a:xfrm>
        </p:spPr>
        <p:txBody>
          <a:bodyPr/>
          <a:lstStyle/>
          <a:p>
            <a:r>
              <a:rPr lang="sv-SE"/>
              <a:t>Ersättningar vid sjukdom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47D106BC-D98C-4BCD-98EE-2EDFADF83F6D}"/>
              </a:ext>
            </a:extLst>
          </p:cNvPr>
          <p:cNvSpPr txBox="1"/>
          <p:nvPr/>
        </p:nvSpPr>
        <p:spPr>
          <a:xfrm>
            <a:off x="267689" y="5951174"/>
            <a:ext cx="697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sv-SE" sz="1600" b="1">
                <a:solidFill>
                  <a:schemeClr val="accent1"/>
                </a:solidFill>
                <a:latin typeface="Arial"/>
              </a:rPr>
              <a:t>Dag   </a:t>
            </a:r>
            <a:endParaRPr lang="sv-SE" sz="1100" b="1">
              <a:solidFill>
                <a:schemeClr val="accent1"/>
              </a:solidFill>
              <a:latin typeface="Arial"/>
            </a:endParaRPr>
          </a:p>
        </p:txBody>
      </p:sp>
      <p:sp>
        <p:nvSpPr>
          <p:cNvPr id="36" name="Line 21">
            <a:extLst>
              <a:ext uri="{FF2B5EF4-FFF2-40B4-BE49-F238E27FC236}">
                <a16:creationId xmlns:a16="http://schemas.microsoft.com/office/drawing/2014/main" id="{FF2CB135-DEA1-4B8C-BB7E-A547146DA26B}"/>
              </a:ext>
            </a:extLst>
          </p:cNvPr>
          <p:cNvSpPr>
            <a:spLocks noChangeShapeType="1"/>
          </p:cNvSpPr>
          <p:nvPr/>
        </p:nvSpPr>
        <p:spPr bwMode="auto">
          <a:xfrm>
            <a:off x="7732704" y="2963575"/>
            <a:ext cx="3415662" cy="0"/>
          </a:xfrm>
          <a:prstGeom prst="line">
            <a:avLst/>
          </a:prstGeom>
          <a:noFill/>
          <a:ln w="28575">
            <a:solidFill>
              <a:schemeClr val="accent4"/>
            </a:solidFill>
            <a:prstDash val="dash"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sv-SE">
              <a:solidFill>
                <a:prstClr val="black"/>
              </a:solidFill>
              <a:latin typeface="Arial"/>
            </a:endParaRPr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C83E50EE-50CB-45FD-AB70-3FD239432044}"/>
              </a:ext>
            </a:extLst>
          </p:cNvPr>
          <p:cNvSpPr txBox="1"/>
          <p:nvPr/>
        </p:nvSpPr>
        <p:spPr>
          <a:xfrm>
            <a:off x="9384098" y="2497170"/>
            <a:ext cx="1970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>
                <a:solidFill>
                  <a:schemeClr val="accent1"/>
                </a:solidFill>
              </a:rPr>
              <a:t>Över strecket: inkomstdelar över Försäkringskassans tak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F5F0F630-ACAB-4332-9DDA-577761A23C18}"/>
              </a:ext>
            </a:extLst>
          </p:cNvPr>
          <p:cNvSpPr txBox="1"/>
          <p:nvPr/>
        </p:nvSpPr>
        <p:spPr>
          <a:xfrm>
            <a:off x="810045" y="1282383"/>
            <a:ext cx="435219" cy="30557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200">
                <a:solidFill>
                  <a:schemeClr val="accent1"/>
                </a:solidFill>
              </a:rPr>
              <a:t>Lön</a:t>
            </a:r>
          </a:p>
        </p:txBody>
      </p:sp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F92DEB11-5857-40A9-81F0-3E72F4D4D00C}"/>
              </a:ext>
            </a:extLst>
          </p:cNvPr>
          <p:cNvCxnSpPr>
            <a:cxnSpLocks/>
          </p:cNvCxnSpPr>
          <p:nvPr/>
        </p:nvCxnSpPr>
        <p:spPr>
          <a:xfrm>
            <a:off x="808149" y="5717185"/>
            <a:ext cx="8689534" cy="0"/>
          </a:xfrm>
          <a:prstGeom prst="straightConnector1">
            <a:avLst/>
          </a:prstGeom>
          <a:ln w="85725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ruta 32">
            <a:extLst>
              <a:ext uri="{FF2B5EF4-FFF2-40B4-BE49-F238E27FC236}">
                <a16:creationId xmlns:a16="http://schemas.microsoft.com/office/drawing/2014/main" id="{B1116D35-2286-48F3-8D50-F863A2852E16}"/>
              </a:ext>
            </a:extLst>
          </p:cNvPr>
          <p:cNvSpPr txBox="1"/>
          <p:nvPr/>
        </p:nvSpPr>
        <p:spPr>
          <a:xfrm>
            <a:off x="1341577" y="1068521"/>
            <a:ext cx="559964" cy="58335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solidFill>
                  <a:schemeClr val="accent1"/>
                </a:solidFill>
              </a:rPr>
              <a:t>Karens-</a:t>
            </a:r>
            <a:br>
              <a:rPr lang="sv-SE" sz="1100">
                <a:solidFill>
                  <a:schemeClr val="accent1"/>
                </a:solidFill>
              </a:rPr>
            </a:br>
            <a:r>
              <a:rPr lang="sv-SE" sz="1100">
                <a:solidFill>
                  <a:schemeClr val="accent1"/>
                </a:solidFill>
              </a:rPr>
              <a:t>avdrag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89B42322-53C1-40AB-8A85-A218742FB71E}"/>
              </a:ext>
            </a:extLst>
          </p:cNvPr>
          <p:cNvSpPr/>
          <p:nvPr/>
        </p:nvSpPr>
        <p:spPr>
          <a:xfrm>
            <a:off x="808149" y="1600153"/>
            <a:ext cx="451983" cy="3907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87CA9A51-3C8C-4A95-AAB0-456A121300F3}"/>
              </a:ext>
            </a:extLst>
          </p:cNvPr>
          <p:cNvSpPr/>
          <p:nvPr/>
        </p:nvSpPr>
        <p:spPr>
          <a:xfrm>
            <a:off x="1355181" y="1600213"/>
            <a:ext cx="441458" cy="3907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7965933E-9501-4FEE-8AFB-6CC8A9667F54}"/>
              </a:ext>
            </a:extLst>
          </p:cNvPr>
          <p:cNvSpPr/>
          <p:nvPr/>
        </p:nvSpPr>
        <p:spPr>
          <a:xfrm>
            <a:off x="5968646" y="3780555"/>
            <a:ext cx="1726192" cy="1727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sv-SE" sz="1200" b="1">
                <a:solidFill>
                  <a:schemeClr val="accent1"/>
                </a:solidFill>
              </a:rPr>
              <a:t>Sjukpenning</a:t>
            </a:r>
            <a:br>
              <a:rPr lang="sv-SE" sz="1200" b="1">
                <a:solidFill>
                  <a:schemeClr val="accent1"/>
                </a:solidFill>
              </a:rPr>
            </a:br>
            <a:r>
              <a:rPr lang="sv-SE" sz="1200" b="1">
                <a:solidFill>
                  <a:schemeClr val="accent1"/>
                </a:solidFill>
              </a:rPr>
              <a:t>(fr o m dag 365)</a:t>
            </a:r>
            <a:br>
              <a:rPr lang="sv-SE" sz="1200">
                <a:solidFill>
                  <a:schemeClr val="accent1"/>
                </a:solidFill>
              </a:rPr>
            </a:br>
            <a:r>
              <a:rPr lang="sv-SE" sz="1200">
                <a:solidFill>
                  <a:schemeClr val="accent1"/>
                </a:solidFill>
              </a:rPr>
              <a:t>        ca 75 %</a:t>
            </a:r>
          </a:p>
          <a:p>
            <a:pPr defTabSz="914400">
              <a:defRPr/>
            </a:pPr>
            <a:endParaRPr lang="sv-SE" sz="1200">
              <a:solidFill>
                <a:schemeClr val="accent1"/>
              </a:solidFill>
            </a:endParaRPr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895126C5-BD02-4129-8CF9-C056FA807A56}"/>
              </a:ext>
            </a:extLst>
          </p:cNvPr>
          <p:cNvSpPr/>
          <p:nvPr/>
        </p:nvSpPr>
        <p:spPr>
          <a:xfrm>
            <a:off x="7727355" y="4032382"/>
            <a:ext cx="1813112" cy="14752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sv-SE" sz="1200" b="1">
                <a:solidFill>
                  <a:schemeClr val="accent1"/>
                </a:solidFill>
              </a:rPr>
              <a:t>Sjukersättning/</a:t>
            </a:r>
          </a:p>
          <a:p>
            <a:pPr defTabSz="914400">
              <a:defRPr/>
            </a:pPr>
            <a:r>
              <a:rPr lang="sv-SE" sz="1200" b="1">
                <a:solidFill>
                  <a:schemeClr val="accent1"/>
                </a:solidFill>
              </a:rPr>
              <a:t>Aktivitetsersättning</a:t>
            </a:r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6BEDEAB3-8ECF-4D9A-85C6-882D26053C92}"/>
              </a:ext>
            </a:extLst>
          </p:cNvPr>
          <p:cNvSpPr/>
          <p:nvPr/>
        </p:nvSpPr>
        <p:spPr>
          <a:xfrm>
            <a:off x="1896755" y="2038627"/>
            <a:ext cx="1186554" cy="6349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sv-SE" sz="1200" b="1">
                <a:solidFill>
                  <a:schemeClr val="accent1"/>
                </a:solidFill>
              </a:rPr>
              <a:t>Sjuklön</a:t>
            </a:r>
            <a:br>
              <a:rPr lang="sv-SE" sz="1200">
                <a:solidFill>
                  <a:schemeClr val="accent1"/>
                </a:solidFill>
              </a:rPr>
            </a:br>
            <a:r>
              <a:rPr lang="sv-SE" sz="1200">
                <a:solidFill>
                  <a:schemeClr val="accent1"/>
                </a:solidFill>
              </a:rPr>
              <a:t>enligt lag 80 %</a:t>
            </a:r>
          </a:p>
        </p:txBody>
      </p:sp>
      <p:sp>
        <p:nvSpPr>
          <p:cNvPr id="48" name="Rektangel 47">
            <a:extLst>
              <a:ext uri="{FF2B5EF4-FFF2-40B4-BE49-F238E27FC236}">
                <a16:creationId xmlns:a16="http://schemas.microsoft.com/office/drawing/2014/main" id="{EC2EBCA7-D0EB-41CA-A138-B4A1409A89A6}"/>
              </a:ext>
            </a:extLst>
          </p:cNvPr>
          <p:cNvSpPr/>
          <p:nvPr/>
        </p:nvSpPr>
        <p:spPr>
          <a:xfrm>
            <a:off x="3196991" y="1887466"/>
            <a:ext cx="1189238" cy="786811"/>
          </a:xfrm>
          <a:prstGeom prst="rect">
            <a:avLst/>
          </a:prstGeom>
          <a:solidFill>
            <a:srgbClr val="C8E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sv-SE" sz="1200" b="1">
                <a:solidFill>
                  <a:schemeClr val="accent1"/>
                </a:solidFill>
              </a:rPr>
              <a:t>Sjuklön AB </a:t>
            </a:r>
            <a:r>
              <a:rPr lang="sv-SE" sz="1200">
                <a:solidFill>
                  <a:schemeClr val="accent1"/>
                </a:solidFill>
              </a:rPr>
              <a:t>90 %</a:t>
            </a:r>
          </a:p>
        </p:txBody>
      </p:sp>
      <p:sp>
        <p:nvSpPr>
          <p:cNvPr id="49" name="Rektangel 48">
            <a:extLst>
              <a:ext uri="{FF2B5EF4-FFF2-40B4-BE49-F238E27FC236}">
                <a16:creationId xmlns:a16="http://schemas.microsoft.com/office/drawing/2014/main" id="{8DDCDF9B-02C7-4EEF-A7D4-4D78C979F7EB}"/>
              </a:ext>
            </a:extLst>
          </p:cNvPr>
          <p:cNvSpPr/>
          <p:nvPr/>
        </p:nvSpPr>
        <p:spPr>
          <a:xfrm>
            <a:off x="4499911" y="2023726"/>
            <a:ext cx="1410424" cy="634924"/>
          </a:xfrm>
          <a:prstGeom prst="rect">
            <a:avLst/>
          </a:prstGeom>
          <a:solidFill>
            <a:srgbClr val="C8E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sv-SE" sz="1200" b="1">
                <a:solidFill>
                  <a:schemeClr val="accent1"/>
                </a:solidFill>
              </a:rPr>
              <a:t>Sjuklön AB </a:t>
            </a:r>
            <a:br>
              <a:rPr lang="sv-SE" sz="1200" b="1">
                <a:solidFill>
                  <a:schemeClr val="accent1"/>
                </a:solidFill>
              </a:rPr>
            </a:br>
            <a:r>
              <a:rPr lang="sv-SE" sz="1200">
                <a:solidFill>
                  <a:schemeClr val="accent1"/>
                </a:solidFill>
              </a:rPr>
              <a:t>80 %</a:t>
            </a:r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D437669E-5D03-4478-A5DD-2289DDEF9E39}"/>
              </a:ext>
            </a:extLst>
          </p:cNvPr>
          <p:cNvSpPr/>
          <p:nvPr/>
        </p:nvSpPr>
        <p:spPr>
          <a:xfrm>
            <a:off x="5964604" y="2095574"/>
            <a:ext cx="1726191" cy="563076"/>
          </a:xfrm>
          <a:prstGeom prst="rect">
            <a:avLst/>
          </a:prstGeom>
          <a:solidFill>
            <a:srgbClr val="C8E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sv-SE" sz="1200" b="1">
                <a:solidFill>
                  <a:schemeClr val="accent1"/>
                </a:solidFill>
              </a:rPr>
              <a:t>Sjuklön AB </a:t>
            </a:r>
            <a:br>
              <a:rPr lang="sv-SE" sz="1200" b="1">
                <a:solidFill>
                  <a:schemeClr val="accent1"/>
                </a:solidFill>
              </a:rPr>
            </a:br>
            <a:r>
              <a:rPr lang="sv-SE" sz="1200">
                <a:solidFill>
                  <a:schemeClr val="accent1"/>
                </a:solidFill>
              </a:rPr>
              <a:t>75 %</a:t>
            </a:r>
          </a:p>
        </p:txBody>
      </p:sp>
      <p:sp>
        <p:nvSpPr>
          <p:cNvPr id="52" name="Rektangel 51">
            <a:extLst>
              <a:ext uri="{FF2B5EF4-FFF2-40B4-BE49-F238E27FC236}">
                <a16:creationId xmlns:a16="http://schemas.microsoft.com/office/drawing/2014/main" id="{E47A4411-EBD1-46C5-8F0D-AA91BDD4DBA8}"/>
              </a:ext>
            </a:extLst>
          </p:cNvPr>
          <p:cNvSpPr/>
          <p:nvPr/>
        </p:nvSpPr>
        <p:spPr>
          <a:xfrm>
            <a:off x="7727355" y="3033966"/>
            <a:ext cx="1628993" cy="5665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sv-SE" sz="1200" b="1">
                <a:solidFill>
                  <a:schemeClr val="accent4"/>
                </a:solidFill>
              </a:rPr>
              <a:t>Månadsersättning </a:t>
            </a:r>
          </a:p>
          <a:p>
            <a:pPr defTabSz="914400">
              <a:defRPr/>
            </a:pPr>
            <a:r>
              <a:rPr lang="sv-SE" sz="1200">
                <a:solidFill>
                  <a:schemeClr val="accent4"/>
                </a:solidFill>
              </a:rPr>
              <a:t>AGS-KL</a:t>
            </a:r>
          </a:p>
        </p:txBody>
      </p:sp>
      <p:sp>
        <p:nvSpPr>
          <p:cNvPr id="53" name="Rektangel 52">
            <a:extLst>
              <a:ext uri="{FF2B5EF4-FFF2-40B4-BE49-F238E27FC236}">
                <a16:creationId xmlns:a16="http://schemas.microsoft.com/office/drawing/2014/main" id="{9D2BC224-0CD6-4CF2-A52D-CFE3337A81AA}"/>
              </a:ext>
            </a:extLst>
          </p:cNvPr>
          <p:cNvSpPr/>
          <p:nvPr/>
        </p:nvSpPr>
        <p:spPr>
          <a:xfrm>
            <a:off x="4499910" y="2981996"/>
            <a:ext cx="1340451" cy="49847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sv-SE" sz="1200" b="1">
                <a:solidFill>
                  <a:schemeClr val="accent4"/>
                </a:solidFill>
              </a:rPr>
              <a:t>Dagsersättning</a:t>
            </a:r>
            <a:r>
              <a:rPr lang="sv-SE" sz="1200">
                <a:solidFill>
                  <a:schemeClr val="accent4"/>
                </a:solidFill>
              </a:rPr>
              <a:t> AGS-KL 10 %</a:t>
            </a:r>
          </a:p>
        </p:txBody>
      </p:sp>
      <p:sp>
        <p:nvSpPr>
          <p:cNvPr id="54" name="Rektangel 53">
            <a:extLst>
              <a:ext uri="{FF2B5EF4-FFF2-40B4-BE49-F238E27FC236}">
                <a16:creationId xmlns:a16="http://schemas.microsoft.com/office/drawing/2014/main" id="{EF34D717-6F8B-4505-AA41-21E0A3A4E0F5}"/>
              </a:ext>
            </a:extLst>
          </p:cNvPr>
          <p:cNvSpPr/>
          <p:nvPr/>
        </p:nvSpPr>
        <p:spPr>
          <a:xfrm>
            <a:off x="3198542" y="2981996"/>
            <a:ext cx="1187686" cy="498479"/>
          </a:xfrm>
          <a:prstGeom prst="rect">
            <a:avLst/>
          </a:prstGeom>
          <a:solidFill>
            <a:srgbClr val="C8E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sv-SE" sz="1200" b="1">
                <a:solidFill>
                  <a:schemeClr val="accent1"/>
                </a:solidFill>
              </a:rPr>
              <a:t>Sjuklön AB   </a:t>
            </a:r>
            <a:r>
              <a:rPr lang="sv-SE" sz="1200">
                <a:solidFill>
                  <a:schemeClr val="accent1"/>
                </a:solidFill>
              </a:rPr>
              <a:t>10 %</a:t>
            </a:r>
          </a:p>
        </p:txBody>
      </p:sp>
      <p:sp>
        <p:nvSpPr>
          <p:cNvPr id="37" name="Line 21">
            <a:extLst>
              <a:ext uri="{FF2B5EF4-FFF2-40B4-BE49-F238E27FC236}">
                <a16:creationId xmlns:a16="http://schemas.microsoft.com/office/drawing/2014/main" id="{2B5EC752-A176-484D-B04B-4FD6BEE6E440}"/>
              </a:ext>
            </a:extLst>
          </p:cNvPr>
          <p:cNvSpPr>
            <a:spLocks noChangeShapeType="1"/>
          </p:cNvSpPr>
          <p:nvPr/>
        </p:nvSpPr>
        <p:spPr bwMode="auto">
          <a:xfrm>
            <a:off x="871045" y="2845673"/>
            <a:ext cx="6828791" cy="7727"/>
          </a:xfrm>
          <a:prstGeom prst="line">
            <a:avLst/>
          </a:prstGeom>
          <a:noFill/>
          <a:ln w="28575">
            <a:solidFill>
              <a:schemeClr val="accent4"/>
            </a:solidFill>
            <a:prstDash val="dash"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sv-SE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27" name="Rak pilkoppling 26">
            <a:extLst>
              <a:ext uri="{FF2B5EF4-FFF2-40B4-BE49-F238E27FC236}">
                <a16:creationId xmlns:a16="http://schemas.microsoft.com/office/drawing/2014/main" id="{DE39A144-B263-44C9-8443-7EADD7165C3A}"/>
              </a:ext>
            </a:extLst>
          </p:cNvPr>
          <p:cNvCxnSpPr>
            <a:cxnSpLocks/>
          </p:cNvCxnSpPr>
          <p:nvPr/>
        </p:nvCxnSpPr>
        <p:spPr>
          <a:xfrm>
            <a:off x="4487746" y="2981996"/>
            <a:ext cx="0" cy="3063776"/>
          </a:xfrm>
          <a:prstGeom prst="straightConnector1">
            <a:avLst/>
          </a:prstGeom>
          <a:ln w="47625">
            <a:solidFill>
              <a:schemeClr val="accent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ak pilkoppling 28">
            <a:extLst>
              <a:ext uri="{FF2B5EF4-FFF2-40B4-BE49-F238E27FC236}">
                <a16:creationId xmlns:a16="http://schemas.microsoft.com/office/drawing/2014/main" id="{D492D6A0-7004-4713-955F-C7FBE72B500D}"/>
              </a:ext>
            </a:extLst>
          </p:cNvPr>
          <p:cNvCxnSpPr>
            <a:cxnSpLocks/>
          </p:cNvCxnSpPr>
          <p:nvPr/>
        </p:nvCxnSpPr>
        <p:spPr>
          <a:xfrm>
            <a:off x="5817542" y="3118260"/>
            <a:ext cx="0" cy="2927512"/>
          </a:xfrm>
          <a:prstGeom prst="straightConnector1">
            <a:avLst/>
          </a:prstGeom>
          <a:ln w="47625">
            <a:solidFill>
              <a:schemeClr val="accent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ruta 4">
            <a:extLst>
              <a:ext uri="{FF2B5EF4-FFF2-40B4-BE49-F238E27FC236}">
                <a16:creationId xmlns:a16="http://schemas.microsoft.com/office/drawing/2014/main" id="{B08FF58F-89A7-F03F-0CBE-279D67D6D653}"/>
              </a:ext>
            </a:extLst>
          </p:cNvPr>
          <p:cNvSpPr txBox="1"/>
          <p:nvPr/>
        </p:nvSpPr>
        <p:spPr>
          <a:xfrm>
            <a:off x="51011" y="2666366"/>
            <a:ext cx="706379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sv-SE" sz="900" b="1">
                <a:solidFill>
                  <a:schemeClr val="accent1"/>
                </a:solidFill>
              </a:rPr>
              <a:t>10 PBB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5299827C-7EBF-7E5A-A78E-385E511106EE}"/>
              </a:ext>
            </a:extLst>
          </p:cNvPr>
          <p:cNvSpPr txBox="1"/>
          <p:nvPr/>
        </p:nvSpPr>
        <p:spPr>
          <a:xfrm>
            <a:off x="11271385" y="2810208"/>
            <a:ext cx="706379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sv-SE" sz="900" b="1">
                <a:solidFill>
                  <a:schemeClr val="accent1"/>
                </a:solidFill>
              </a:rPr>
              <a:t>7,5 PBB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885560D3-EB0A-C54A-FB6B-24378F06F55C}"/>
              </a:ext>
            </a:extLst>
          </p:cNvPr>
          <p:cNvSpPr txBox="1"/>
          <p:nvPr/>
        </p:nvSpPr>
        <p:spPr>
          <a:xfrm>
            <a:off x="4477124" y="5978943"/>
            <a:ext cx="1340418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sv-SE" sz="1600" b="1">
                <a:solidFill>
                  <a:schemeClr val="accent1"/>
                </a:solidFill>
                <a:latin typeface="Arial"/>
              </a:rPr>
              <a:t>91   -   360</a:t>
            </a:r>
            <a:r>
              <a:rPr lang="sv-SE" sz="1600">
                <a:solidFill>
                  <a:schemeClr val="accent1"/>
                </a:solidFill>
                <a:latin typeface="Roboto" panose="02000000000000000000" pitchFamily="2" charset="0"/>
              </a:rPr>
              <a:t>        </a:t>
            </a:r>
            <a:endParaRPr lang="sv-SE" sz="1600" b="1">
              <a:solidFill>
                <a:schemeClr val="accent1"/>
              </a:solidFill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6D8B9E0C-C390-778F-83AD-CE347CA1ABE5}"/>
              </a:ext>
            </a:extLst>
          </p:cNvPr>
          <p:cNvSpPr txBox="1"/>
          <p:nvPr/>
        </p:nvSpPr>
        <p:spPr>
          <a:xfrm>
            <a:off x="5964604" y="5978943"/>
            <a:ext cx="1726191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600" b="1">
                <a:solidFill>
                  <a:schemeClr val="accent1"/>
                </a:solidFill>
                <a:latin typeface="Arial"/>
              </a:rPr>
              <a:t> 365 -                      </a:t>
            </a:r>
            <a:r>
              <a:rPr lang="sv-SE" sz="1600">
                <a:solidFill>
                  <a:schemeClr val="accent1"/>
                </a:solidFill>
                <a:latin typeface="Roboto" panose="02000000000000000000" pitchFamily="2" charset="0"/>
              </a:rPr>
              <a:t>        </a:t>
            </a:r>
            <a:endParaRPr lang="sv-SE" sz="1600" b="1">
              <a:solidFill>
                <a:schemeClr val="accent1"/>
              </a:solidFill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7C705281-56D1-3AAF-7356-024C5071E823}"/>
              </a:ext>
            </a:extLst>
          </p:cNvPr>
          <p:cNvSpPr/>
          <p:nvPr/>
        </p:nvSpPr>
        <p:spPr>
          <a:xfrm>
            <a:off x="7732704" y="2243685"/>
            <a:ext cx="1628993" cy="5665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sv-SE" sz="1200" b="1">
                <a:solidFill>
                  <a:schemeClr val="accent4"/>
                </a:solidFill>
              </a:rPr>
              <a:t>Månadsersättning </a:t>
            </a:r>
          </a:p>
          <a:p>
            <a:pPr defTabSz="914400">
              <a:defRPr/>
            </a:pPr>
            <a:r>
              <a:rPr lang="sv-SE" sz="1200">
                <a:solidFill>
                  <a:schemeClr val="accent4"/>
                </a:solidFill>
              </a:rPr>
              <a:t>AGS-KL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43D3A916-704A-51B9-99B2-E2AC88D325F6}"/>
              </a:ext>
            </a:extLst>
          </p:cNvPr>
          <p:cNvSpPr txBox="1"/>
          <p:nvPr/>
        </p:nvSpPr>
        <p:spPr>
          <a:xfrm>
            <a:off x="3196991" y="5978943"/>
            <a:ext cx="1278592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sv-SE" sz="1600" b="1">
                <a:solidFill>
                  <a:schemeClr val="accent1"/>
                </a:solidFill>
                <a:latin typeface="Arial"/>
              </a:rPr>
              <a:t>15   -   90   </a:t>
            </a:r>
            <a:r>
              <a:rPr lang="sv-SE" sz="1600">
                <a:solidFill>
                  <a:schemeClr val="accent1"/>
                </a:solidFill>
                <a:latin typeface="Roboto" panose="02000000000000000000" pitchFamily="2" charset="0"/>
              </a:rPr>
              <a:t>        </a:t>
            </a:r>
            <a:endParaRPr lang="sv-SE" sz="1600" b="1">
              <a:solidFill>
                <a:schemeClr val="accent1"/>
              </a:solidFill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FF69346C-2A51-E3AC-69FE-1E7B101C5930}"/>
              </a:ext>
            </a:extLst>
          </p:cNvPr>
          <p:cNvSpPr txBox="1"/>
          <p:nvPr/>
        </p:nvSpPr>
        <p:spPr>
          <a:xfrm>
            <a:off x="1901541" y="5978943"/>
            <a:ext cx="1181768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sv-SE" sz="1600" b="1">
                <a:solidFill>
                  <a:schemeClr val="accent1"/>
                </a:solidFill>
                <a:latin typeface="Arial"/>
              </a:rPr>
              <a:t>2 - 14   </a:t>
            </a:r>
            <a:r>
              <a:rPr lang="sv-SE" sz="1600">
                <a:solidFill>
                  <a:schemeClr val="accent1"/>
                </a:solidFill>
                <a:latin typeface="Roboto" panose="02000000000000000000" pitchFamily="2" charset="0"/>
              </a:rPr>
              <a:t>        </a:t>
            </a:r>
            <a:endParaRPr lang="sv-SE" sz="1600" b="1">
              <a:solidFill>
                <a:schemeClr val="accent1"/>
              </a:solidFill>
            </a:endParaRP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5D454962-4E51-5984-5DB2-36CF05BA1DB6}"/>
              </a:ext>
            </a:extLst>
          </p:cNvPr>
          <p:cNvSpPr txBox="1"/>
          <p:nvPr/>
        </p:nvSpPr>
        <p:spPr>
          <a:xfrm>
            <a:off x="1370463" y="5978943"/>
            <a:ext cx="426175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sv-SE" sz="1600" b="1">
                <a:solidFill>
                  <a:schemeClr val="accent1"/>
                </a:solidFill>
                <a:latin typeface="Arial"/>
              </a:rPr>
              <a:t>1   </a:t>
            </a:r>
            <a:r>
              <a:rPr lang="sv-SE" sz="1600">
                <a:solidFill>
                  <a:schemeClr val="accent1"/>
                </a:solidFill>
                <a:latin typeface="Roboto" panose="02000000000000000000" pitchFamily="2" charset="0"/>
              </a:rPr>
              <a:t>        </a:t>
            </a:r>
            <a:endParaRPr lang="sv-SE" sz="1600" b="1">
              <a:solidFill>
                <a:schemeClr val="accent1"/>
              </a:solidFill>
            </a:endParaRP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E19CBA68-7307-E62C-5A4E-81DC4FD82B61}"/>
              </a:ext>
            </a:extLst>
          </p:cNvPr>
          <p:cNvSpPr txBox="1"/>
          <p:nvPr/>
        </p:nvSpPr>
        <p:spPr>
          <a:xfrm>
            <a:off x="8169660" y="5950187"/>
            <a:ext cx="1548628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sv-SE" sz="1600" b="1">
                <a:solidFill>
                  <a:schemeClr val="accent1"/>
                </a:solidFill>
                <a:latin typeface="Arial"/>
              </a:rPr>
              <a:t>Längst till 66 år   </a:t>
            </a:r>
            <a:r>
              <a:rPr lang="sv-SE" sz="1600">
                <a:solidFill>
                  <a:schemeClr val="accent1"/>
                </a:solidFill>
                <a:latin typeface="Roboto" panose="02000000000000000000" pitchFamily="2" charset="0"/>
              </a:rPr>
              <a:t>        </a:t>
            </a:r>
            <a:endParaRPr lang="sv-SE" sz="1600" b="1">
              <a:solidFill>
                <a:schemeClr val="accent1"/>
              </a:solidFill>
            </a:endParaRPr>
          </a:p>
        </p:txBody>
      </p:sp>
      <p:sp>
        <p:nvSpPr>
          <p:cNvPr id="17" name="Pratbubbla: nedåtpil 16">
            <a:extLst>
              <a:ext uri="{FF2B5EF4-FFF2-40B4-BE49-F238E27FC236}">
                <a16:creationId xmlns:a16="http://schemas.microsoft.com/office/drawing/2014/main" id="{BEE536EE-F55E-57EC-3BE8-3A285DBBB1AA}"/>
              </a:ext>
            </a:extLst>
          </p:cNvPr>
          <p:cNvSpPr/>
          <p:nvPr/>
        </p:nvSpPr>
        <p:spPr>
          <a:xfrm>
            <a:off x="8098672" y="1151546"/>
            <a:ext cx="914400" cy="914400"/>
          </a:xfrm>
          <a:prstGeom prst="downArrowCallou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sv-SE" sz="1100" b="1">
                <a:solidFill>
                  <a:schemeClr val="accent1"/>
                </a:solidFill>
              </a:rPr>
              <a:t>Pensions-avsättning</a:t>
            </a:r>
            <a:endParaRPr lang="sv-SE" sz="1100">
              <a:solidFill>
                <a:schemeClr val="accent1"/>
              </a:solidFill>
            </a:endParaRPr>
          </a:p>
        </p:txBody>
      </p:sp>
      <p:cxnSp>
        <p:nvCxnSpPr>
          <p:cNvPr id="18" name="Rak pilkoppling 17">
            <a:extLst>
              <a:ext uri="{FF2B5EF4-FFF2-40B4-BE49-F238E27FC236}">
                <a16:creationId xmlns:a16="http://schemas.microsoft.com/office/drawing/2014/main" id="{51BDAD4D-361B-1324-1DA7-E6AED65447E7}"/>
              </a:ext>
            </a:extLst>
          </p:cNvPr>
          <p:cNvCxnSpPr>
            <a:cxnSpLocks/>
          </p:cNvCxnSpPr>
          <p:nvPr/>
        </p:nvCxnSpPr>
        <p:spPr>
          <a:xfrm>
            <a:off x="5910335" y="3600489"/>
            <a:ext cx="0" cy="2927512"/>
          </a:xfrm>
          <a:prstGeom prst="straightConnector1">
            <a:avLst/>
          </a:prstGeom>
          <a:ln w="47625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ruta 18">
            <a:extLst>
              <a:ext uri="{FF2B5EF4-FFF2-40B4-BE49-F238E27FC236}">
                <a16:creationId xmlns:a16="http://schemas.microsoft.com/office/drawing/2014/main" id="{4E258CCF-2F25-75DF-E00F-1CCC323277FA}"/>
              </a:ext>
            </a:extLst>
          </p:cNvPr>
          <p:cNvSpPr txBox="1"/>
          <p:nvPr/>
        </p:nvSpPr>
        <p:spPr>
          <a:xfrm>
            <a:off x="5249477" y="6535012"/>
            <a:ext cx="1181768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sv-SE" sz="1600" b="1">
                <a:solidFill>
                  <a:schemeClr val="accent1"/>
                </a:solidFill>
                <a:latin typeface="Arial"/>
              </a:rPr>
              <a:t>364 </a:t>
            </a:r>
            <a:r>
              <a:rPr lang="sv-SE" sz="1600">
                <a:solidFill>
                  <a:schemeClr val="accent1"/>
                </a:solidFill>
                <a:latin typeface="Roboto" panose="02000000000000000000" pitchFamily="2" charset="0"/>
              </a:rPr>
              <a:t>        </a:t>
            </a:r>
            <a:endParaRPr lang="sv-SE" sz="1600" b="1">
              <a:solidFill>
                <a:schemeClr val="accent1"/>
              </a:solidFill>
            </a:endParaRP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B445DCC3-BBF7-D091-EB2A-963686ECB003}"/>
              </a:ext>
            </a:extLst>
          </p:cNvPr>
          <p:cNvSpPr txBox="1"/>
          <p:nvPr/>
        </p:nvSpPr>
        <p:spPr>
          <a:xfrm>
            <a:off x="9384098" y="1080703"/>
            <a:ext cx="2744818" cy="858074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200" b="1"/>
              <a:t> </a:t>
            </a:r>
            <a:r>
              <a:rPr lang="sv-SE" sz="1200" b="1">
                <a:solidFill>
                  <a:schemeClr val="accent1"/>
                </a:solidFill>
              </a:rPr>
              <a:t>Prisbasbelopp (PBB) 2025: 58 800 kr</a:t>
            </a:r>
            <a:br>
              <a:rPr lang="sv-SE" sz="1200" b="1"/>
            </a:br>
            <a:r>
              <a:rPr lang="sv-SE" sz="1200" b="1">
                <a:solidFill>
                  <a:schemeClr val="accent1"/>
                </a:solidFill>
              </a:rPr>
              <a:t>  10 PBB = Lön 49 000 kr/mån</a:t>
            </a:r>
            <a:br>
              <a:rPr lang="sv-SE" sz="1200" b="1"/>
            </a:br>
            <a:r>
              <a:rPr lang="sv-SE" sz="1200" b="1">
                <a:solidFill>
                  <a:schemeClr val="accent1"/>
                </a:solidFill>
              </a:rPr>
              <a:t> 7,5 PBB = Lön 36 750 kr/mån</a:t>
            </a:r>
            <a:br>
              <a:rPr lang="sv-SE" sz="1200" b="1"/>
            </a:br>
            <a:endParaRPr lang="sv-SE" sz="1200" b="1"/>
          </a:p>
        </p:txBody>
      </p:sp>
    </p:spTree>
    <p:extLst>
      <p:ext uri="{BB962C8B-B14F-4D97-AF65-F5344CB8AC3E}">
        <p14:creationId xmlns:p14="http://schemas.microsoft.com/office/powerpoint/2010/main" val="207929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0" grpId="0" animBg="1"/>
      <p:bldP spid="33" grpId="0"/>
      <p:bldP spid="38" grpId="0" animBg="1"/>
      <p:bldP spid="42" grpId="0" animBg="1"/>
      <p:bldP spid="45" grpId="0" animBg="1"/>
      <p:bldP spid="46" grpId="0" animBg="1"/>
      <p:bldP spid="48" grpId="0" animBg="1"/>
      <p:bldP spid="49" grpId="0" animBg="1"/>
      <p:bldP spid="50" grpId="0" animBg="1"/>
      <p:bldP spid="52" grpId="0" animBg="1"/>
      <p:bldP spid="53" grpId="0" animBg="1"/>
      <p:bldP spid="54" grpId="0" animBg="1"/>
      <p:bldP spid="11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B91E2EE9-87DA-4D03-9634-B016D538DE3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29214" r="21604" b="-1"/>
          <a:stretch/>
        </p:blipFill>
        <p:spPr>
          <a:xfrm>
            <a:off x="7138986" y="10"/>
            <a:ext cx="5053014" cy="6857990"/>
          </a:xfrm>
          <a:prstGeom prst="rect">
            <a:avLst/>
          </a:prstGeom>
          <a:noFill/>
        </p:spPr>
      </p:pic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132AC8AA-0D50-43DE-98E2-388837476D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2" y="1592263"/>
            <a:ext cx="6118211" cy="438943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v-SE"/>
              <a:t>Förskollärare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Anställd 5 år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Sjukskriven på grund av ryggbesvär 2,5 år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Nu beviljad 100% sjukersättning</a:t>
            </a:r>
          </a:p>
          <a:p>
            <a:pPr marL="0" indent="0">
              <a:buNone/>
            </a:pPr>
            <a:endParaRPr lang="sv-SE"/>
          </a:p>
          <a:p>
            <a:pPr marL="444595" indent="-457200">
              <a:buFont typeface="+mj-lt"/>
              <a:buAutoNum type="arabicPeriod"/>
            </a:pPr>
            <a:r>
              <a:rPr lang="sv-SE" b="1"/>
              <a:t>Kan </a:t>
            </a:r>
            <a:r>
              <a:rPr lang="sv-SE" b="1" err="1"/>
              <a:t>Rania</a:t>
            </a:r>
            <a:r>
              <a:rPr lang="sv-SE" b="1"/>
              <a:t> få ersättning?</a:t>
            </a:r>
          </a:p>
          <a:p>
            <a:pPr marL="444595" indent="-457200">
              <a:buFont typeface="+mj-lt"/>
              <a:buAutoNum type="arabicPeriod"/>
            </a:pPr>
            <a:r>
              <a:rPr lang="sv-SE" b="1"/>
              <a:t>Om ja, vilka ersättningar kan hon få?</a:t>
            </a:r>
          </a:p>
          <a:p>
            <a:endParaRPr lang="sv-SE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16D45D1D-8026-144C-9E73-0CE2F909F9C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991849" y="6204746"/>
            <a:ext cx="684213" cy="182562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13</a:t>
            </a:fld>
            <a:endParaRPr lang="sv-SE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6F266E3-73B0-DC72-ED03-C6D45406C5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92438" y="410626"/>
            <a:ext cx="586800" cy="4752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41E8B0D9-540D-4D91-B9BA-397F536A0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421481"/>
            <a:ext cx="6118210" cy="1027907"/>
          </a:xfrm>
        </p:spPr>
        <p:txBody>
          <a:bodyPr anchor="t">
            <a:normAutofit/>
          </a:bodyPr>
          <a:lstStyle/>
          <a:p>
            <a:r>
              <a:rPr lang="sv-SE" err="1"/>
              <a:t>Rania</a:t>
            </a:r>
            <a:r>
              <a:rPr lang="sv-SE"/>
              <a:t> 45 år</a:t>
            </a:r>
          </a:p>
        </p:txBody>
      </p:sp>
    </p:spTree>
    <p:extLst>
      <p:ext uri="{BB962C8B-B14F-4D97-AF65-F5344CB8AC3E}">
        <p14:creationId xmlns:p14="http://schemas.microsoft.com/office/powerpoint/2010/main" val="132404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>
            <a:extLst>
              <a:ext uri="{FF2B5EF4-FFF2-40B4-BE49-F238E27FC236}">
                <a16:creationId xmlns:a16="http://schemas.microsoft.com/office/drawing/2014/main" id="{3A5BC4FD-E94B-421C-B6ED-29AFF4F0A65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25409" r="25408" b="-1"/>
          <a:stretch/>
        </p:blipFill>
        <p:spPr>
          <a:xfrm>
            <a:off x="7138986" y="10"/>
            <a:ext cx="5053014" cy="6857990"/>
          </a:xfrm>
          <a:prstGeom prst="rect">
            <a:avLst/>
          </a:prstGeom>
          <a:noFill/>
        </p:spPr>
      </p:pic>
      <p:sp>
        <p:nvSpPr>
          <p:cNvPr id="23" name="Platshållare för innehåll 22">
            <a:extLst>
              <a:ext uri="{FF2B5EF4-FFF2-40B4-BE49-F238E27FC236}">
                <a16:creationId xmlns:a16="http://schemas.microsoft.com/office/drawing/2014/main" id="{851DDE37-9514-420D-95BA-8EB0A388EE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2" y="1592263"/>
            <a:ext cx="6118211" cy="438943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v-SE"/>
              <a:t>Vårdadministratör på sjukhus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Anställd 8 år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Flera sjukskrivningar under 10 års tid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Nu beviljad 25% sjukersättning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Ingen anmälan har gjorts till Afa Försäkring</a:t>
            </a:r>
            <a:br>
              <a:rPr lang="sv-SE"/>
            </a:br>
            <a:endParaRPr lang="sv-SE"/>
          </a:p>
          <a:p>
            <a:pPr marL="457200" indent="-457200">
              <a:buFont typeface="+mj-lt"/>
              <a:buAutoNum type="arabicPeriod"/>
            </a:pPr>
            <a:r>
              <a:rPr lang="sv-SE" b="1"/>
              <a:t>Kan Anders göra något i efterhand?</a:t>
            </a:r>
          </a:p>
          <a:p>
            <a:pPr marL="457200" indent="-457200">
              <a:buFont typeface="+mj-lt"/>
              <a:buAutoNum type="arabicPeriod"/>
            </a:pPr>
            <a:r>
              <a:rPr lang="sv-SE" b="1"/>
              <a:t>Om ja, vilka ersättningar kan han få?</a:t>
            </a:r>
          </a:p>
          <a:p>
            <a:endParaRPr lang="sv-SE"/>
          </a:p>
        </p:txBody>
      </p:sp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ABD0BD33-669F-9937-266F-D093412BDD6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991849" y="6204746"/>
            <a:ext cx="684213" cy="182562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14</a:t>
            </a:fld>
            <a:endParaRPr lang="sv-SE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13CA6ECB-2642-D574-5F90-C0C0DC1324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92438" y="410626"/>
            <a:ext cx="586800" cy="4752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Rubrik 20">
            <a:extLst>
              <a:ext uri="{FF2B5EF4-FFF2-40B4-BE49-F238E27FC236}">
                <a16:creationId xmlns:a16="http://schemas.microsoft.com/office/drawing/2014/main" id="{68F3BA84-0A9C-476E-9F0E-249A81321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421481"/>
            <a:ext cx="6118210" cy="1027907"/>
          </a:xfrm>
        </p:spPr>
        <p:txBody>
          <a:bodyPr anchor="t">
            <a:normAutofit/>
          </a:bodyPr>
          <a:lstStyle/>
          <a:p>
            <a:r>
              <a:rPr lang="sv-SE"/>
              <a:t>Anders 59 år</a:t>
            </a:r>
          </a:p>
        </p:txBody>
      </p:sp>
    </p:spTree>
    <p:extLst>
      <p:ext uri="{BB962C8B-B14F-4D97-AF65-F5344CB8AC3E}">
        <p14:creationId xmlns:p14="http://schemas.microsoft.com/office/powerpoint/2010/main" val="383606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88C0FDC-81A7-4102-8B07-49193C5E4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15</a:t>
            </a:fld>
            <a:endParaRPr lang="sv-SE"/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F68A807-4370-478E-9635-45402230A66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sv-SE"/>
              <a:t>Oavsett diagnos – ingen hälsoprövning</a:t>
            </a:r>
          </a:p>
          <a:p>
            <a:r>
              <a:rPr lang="sv-SE"/>
              <a:t>Kvalifikationstid 90 dagars anställning</a:t>
            </a:r>
          </a:p>
          <a:p>
            <a:r>
              <a:rPr lang="sv-SE"/>
              <a:t>10 % av lönen vid sjukskrivning, dag 91-360 </a:t>
            </a:r>
            <a:br>
              <a:rPr lang="sv-SE"/>
            </a:br>
            <a:r>
              <a:rPr lang="sv-SE"/>
              <a:t>(alt 15-360)</a:t>
            </a:r>
          </a:p>
          <a:p>
            <a:r>
              <a:rPr lang="sv-SE"/>
              <a:t>~ 15% av lönen vid sjukersättning </a:t>
            </a:r>
          </a:p>
          <a:p>
            <a:r>
              <a:rPr lang="sv-SE"/>
              <a:t>Efterskydd 720 dagar</a:t>
            </a:r>
          </a:p>
          <a:p>
            <a:r>
              <a:rPr lang="sv-SE"/>
              <a:t>Längst till 66 år</a:t>
            </a:r>
          </a:p>
          <a:p>
            <a:r>
              <a:rPr lang="sv-SE"/>
              <a:t>Ingen preskription</a:t>
            </a:r>
          </a:p>
          <a:p>
            <a:endParaRPr lang="sv-SE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8621AE26-1031-4371-94E7-175940DDA6D3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BC02B422-ED09-4DE5-B5B6-2AD596154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Sammanfattning sjukförsäkring</a:t>
            </a:r>
            <a:br>
              <a:rPr lang="sv-SE"/>
            </a:br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41E59672-3095-4A74-8518-6C3918B82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6723" y="1800868"/>
            <a:ext cx="4019339" cy="368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A9C2AEE8-FE59-45E3-86FE-099615B71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16</a:t>
            </a:fld>
            <a:endParaRPr lang="sv-SE"/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305E3899-140E-4C49-B492-B606FC391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Rehabiliteringsstöd</a:t>
            </a:r>
            <a:br>
              <a:rPr lang="sv-SE"/>
            </a:br>
            <a:r>
              <a:rPr lang="sv-SE"/>
              <a:t>-tidiga insatser gör skillnad</a:t>
            </a:r>
          </a:p>
        </p:txBody>
      </p:sp>
      <p:sp>
        <p:nvSpPr>
          <p:cNvPr id="2" name="Underrubrik 1">
            <a:extLst>
              <a:ext uri="{FF2B5EF4-FFF2-40B4-BE49-F238E27FC236}">
                <a16:creationId xmlns:a16="http://schemas.microsoft.com/office/drawing/2014/main" id="{8E62ACBB-4ADD-4A25-83CE-B2F0B840B8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4113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tshållare för text 5">
            <a:extLst>
              <a:ext uri="{FF2B5EF4-FFF2-40B4-BE49-F238E27FC236}">
                <a16:creationId xmlns:a16="http://schemas.microsoft.com/office/drawing/2014/main" id="{4B3B767C-95B9-438B-80B4-B9927EAED64F}"/>
              </a:ext>
            </a:extLst>
          </p:cNvPr>
          <p:cNvSpPr txBox="1">
            <a:spLocks/>
          </p:cNvSpPr>
          <p:nvPr/>
        </p:nvSpPr>
        <p:spPr>
          <a:xfrm>
            <a:off x="766764" y="1483186"/>
            <a:ext cx="10013531" cy="21254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28605" algn="l" defTabSz="914418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8800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lang="sv-SE" sz="14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2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sv-SE"/>
              <a:t>Arbetslivsinriktad rehabilitering</a:t>
            </a:r>
          </a:p>
          <a:p>
            <a:pPr marL="252000" lvl="1" indent="0">
              <a:buNone/>
            </a:pPr>
            <a:r>
              <a:rPr lang="sv-SE" sz="2000"/>
              <a:t>- Tidig insats för att förebygga arbetsoförmåga och förhindra en sjukskrivning </a:t>
            </a:r>
          </a:p>
          <a:p>
            <a:pPr marL="252000" lvl="1" indent="0">
              <a:buNone/>
            </a:pPr>
            <a:r>
              <a:rPr lang="sv-SE" sz="2000"/>
              <a:t>- Eller insats som stöd för återgång i arbete för att förkorta en sjukskrivning</a:t>
            </a:r>
          </a:p>
          <a:p>
            <a:pPr marL="252000" lvl="1" indent="0">
              <a:buFont typeface="Arial" panose="020B0604020202020204" pitchFamily="34" charset="0"/>
              <a:buNone/>
            </a:pPr>
            <a:endParaRPr lang="sv-SE" sz="2000"/>
          </a:p>
          <a:p>
            <a:pPr marL="0" indent="0">
              <a:buFont typeface="Arial" panose="020B0604020202020204" pitchFamily="34" charset="0"/>
              <a:buNone/>
            </a:pPr>
            <a:endParaRPr lang="sv-SE"/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445720D8-BA8F-474D-9071-6D6226F4D135}"/>
              </a:ext>
            </a:extLst>
          </p:cNvPr>
          <p:cNvSpPr txBox="1">
            <a:spLocks/>
          </p:cNvSpPr>
          <p:nvPr/>
        </p:nvSpPr>
        <p:spPr>
          <a:xfrm>
            <a:off x="766764" y="421481"/>
            <a:ext cx="8208794" cy="103434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spc="-4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sv-SE" b="1" kern="1200" spc="-40" baseline="0">
                <a:latin typeface="+mj-lt"/>
                <a:ea typeface="+mj-ea"/>
                <a:cs typeface="+mj-cs"/>
              </a:rPr>
              <a:t>Afa Försäkrings rehabiliteringsstöd</a:t>
            </a:r>
          </a:p>
        </p:txBody>
      </p:sp>
      <p:sp>
        <p:nvSpPr>
          <p:cNvPr id="17" name="Platshållare för text 5">
            <a:extLst>
              <a:ext uri="{FF2B5EF4-FFF2-40B4-BE49-F238E27FC236}">
                <a16:creationId xmlns:a16="http://schemas.microsoft.com/office/drawing/2014/main" id="{6012C9D0-48E1-4AC1-A501-B776DD3A09A4}"/>
              </a:ext>
            </a:extLst>
          </p:cNvPr>
          <p:cNvSpPr txBox="1">
            <a:spLocks/>
          </p:cNvSpPr>
          <p:nvPr/>
        </p:nvSpPr>
        <p:spPr>
          <a:xfrm>
            <a:off x="515938" y="4856163"/>
            <a:ext cx="7503176" cy="43894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44595" indent="-457200" algn="l" defTabSz="914418" rtl="0" eaLnBrk="1" latinLnBrk="0" hangingPunct="1">
              <a:lnSpc>
                <a:spcPct val="90000"/>
              </a:lnSpc>
              <a:spcBef>
                <a:spcPts val="1400"/>
              </a:spcBef>
              <a:spcAft>
                <a:spcPts val="400"/>
              </a:spcAft>
              <a:buFont typeface="+mj-lt"/>
              <a:buAutoNum type="arabicPeriod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lang="sv-SE"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14375" indent="-228600" algn="l" defTabSz="91441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‒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sv-SE" sz="2000"/>
          </a:p>
        </p:txBody>
      </p:sp>
      <p:graphicFrame>
        <p:nvGraphicFramePr>
          <p:cNvPr id="7" name="Platshållare för innehåll 1">
            <a:extLst>
              <a:ext uri="{FF2B5EF4-FFF2-40B4-BE49-F238E27FC236}">
                <a16:creationId xmlns:a16="http://schemas.microsoft.com/office/drawing/2014/main" id="{62F49E07-54EA-48EE-B191-0ED84BAB4F55}"/>
              </a:ext>
            </a:extLst>
          </p:cNvPr>
          <p:cNvGraphicFramePr>
            <a:graphicFrameLocks/>
          </p:cNvGraphicFramePr>
          <p:nvPr/>
        </p:nvGraphicFramePr>
        <p:xfrm>
          <a:off x="995446" y="4006946"/>
          <a:ext cx="10799287" cy="2613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6" name="Grupp 15">
            <a:extLst>
              <a:ext uri="{FF2B5EF4-FFF2-40B4-BE49-F238E27FC236}">
                <a16:creationId xmlns:a16="http://schemas.microsoft.com/office/drawing/2014/main" id="{A810FAF8-7718-4501-97E4-B6F1DACA97AF}"/>
              </a:ext>
            </a:extLst>
          </p:cNvPr>
          <p:cNvGrpSpPr/>
          <p:nvPr/>
        </p:nvGrpSpPr>
        <p:grpSpPr>
          <a:xfrm>
            <a:off x="4068770" y="3783505"/>
            <a:ext cx="4036594" cy="936104"/>
            <a:chOff x="4048627" y="2060426"/>
            <a:chExt cx="4036594" cy="936104"/>
          </a:xfrm>
        </p:grpSpPr>
        <p:cxnSp>
          <p:nvCxnSpPr>
            <p:cNvPr id="19" name="Rak pilkoppling 18">
              <a:extLst>
                <a:ext uri="{FF2B5EF4-FFF2-40B4-BE49-F238E27FC236}">
                  <a16:creationId xmlns:a16="http://schemas.microsoft.com/office/drawing/2014/main" id="{A6F5C09A-6F5D-4F2C-9154-8D76123E8018}"/>
                </a:ext>
              </a:extLst>
            </p:cNvPr>
            <p:cNvCxnSpPr>
              <a:cxnSpLocks/>
            </p:cNvCxnSpPr>
            <p:nvPr/>
          </p:nvCxnSpPr>
          <p:spPr>
            <a:xfrm>
              <a:off x="4079775" y="2060426"/>
              <a:ext cx="0" cy="936104"/>
            </a:xfrm>
            <a:prstGeom prst="straightConnector1">
              <a:avLst/>
            </a:prstGeom>
            <a:ln w="762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ak pilkoppling 19">
              <a:extLst>
                <a:ext uri="{FF2B5EF4-FFF2-40B4-BE49-F238E27FC236}">
                  <a16:creationId xmlns:a16="http://schemas.microsoft.com/office/drawing/2014/main" id="{B903B650-15C4-4B04-9FDE-1174D8BE9331}"/>
                </a:ext>
              </a:extLst>
            </p:cNvPr>
            <p:cNvCxnSpPr>
              <a:cxnSpLocks/>
            </p:cNvCxnSpPr>
            <p:nvPr/>
          </p:nvCxnSpPr>
          <p:spPr>
            <a:xfrm>
              <a:off x="8048528" y="2060426"/>
              <a:ext cx="0" cy="936104"/>
            </a:xfrm>
            <a:prstGeom prst="straightConnector1">
              <a:avLst/>
            </a:prstGeom>
            <a:ln w="762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ak koppling 20">
              <a:extLst>
                <a:ext uri="{FF2B5EF4-FFF2-40B4-BE49-F238E27FC236}">
                  <a16:creationId xmlns:a16="http://schemas.microsoft.com/office/drawing/2014/main" id="{D68E67DE-5F8B-44A9-824B-F8C2FEFF8D52}"/>
                </a:ext>
              </a:extLst>
            </p:cNvPr>
            <p:cNvCxnSpPr>
              <a:cxnSpLocks/>
            </p:cNvCxnSpPr>
            <p:nvPr/>
          </p:nvCxnSpPr>
          <p:spPr>
            <a:xfrm>
              <a:off x="4048627" y="2090927"/>
              <a:ext cx="4036594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ak pilkoppling 21">
              <a:extLst>
                <a:ext uri="{FF2B5EF4-FFF2-40B4-BE49-F238E27FC236}">
                  <a16:creationId xmlns:a16="http://schemas.microsoft.com/office/drawing/2014/main" id="{407CF17B-6AF7-4FF5-BE17-ADB95149B498}"/>
                </a:ext>
              </a:extLst>
            </p:cNvPr>
            <p:cNvCxnSpPr>
              <a:cxnSpLocks/>
            </p:cNvCxnSpPr>
            <p:nvPr/>
          </p:nvCxnSpPr>
          <p:spPr>
            <a:xfrm>
              <a:off x="6023991" y="2060426"/>
              <a:ext cx="0" cy="936104"/>
            </a:xfrm>
            <a:prstGeom prst="straightConnector1">
              <a:avLst/>
            </a:prstGeom>
            <a:ln w="762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ruta 22">
            <a:extLst>
              <a:ext uri="{FF2B5EF4-FFF2-40B4-BE49-F238E27FC236}">
                <a16:creationId xmlns:a16="http://schemas.microsoft.com/office/drawing/2014/main" id="{ED45D83C-B20D-4CA3-971D-793B848CB523}"/>
              </a:ext>
            </a:extLst>
          </p:cNvPr>
          <p:cNvSpPr txBox="1"/>
          <p:nvPr/>
        </p:nvSpPr>
        <p:spPr>
          <a:xfrm>
            <a:off x="4097641" y="3433857"/>
            <a:ext cx="3393921" cy="4389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sv-SE"/>
            </a:defPPr>
            <a:lvl1pPr marL="216000" indent="-228605" defTabSz="914418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1pPr>
            <a:lvl2pPr marL="540000" lvl="1" indent="-288000" defTabSz="91441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b="0">
                <a:solidFill>
                  <a:schemeClr val="accent1"/>
                </a:solidFill>
              </a:defRPr>
            </a:lvl2pPr>
            <a:lvl3pPr marL="828000" indent="-228605" defTabSz="91441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i="1">
                <a:solidFill>
                  <a:schemeClr val="accent1"/>
                </a:solidFill>
              </a:defRPr>
            </a:lvl3pPr>
            <a:lvl4pPr marL="1080000" indent="-228605" defTabSz="91441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>
                <a:solidFill>
                  <a:schemeClr val="accent1"/>
                </a:solidFill>
              </a:defRPr>
            </a:lvl4pPr>
            <a:lvl5pPr marL="1332000" indent="-228605" defTabSz="91441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>
                <a:solidFill>
                  <a:schemeClr val="accent1"/>
                </a:solidFill>
              </a:defRPr>
            </a:lvl5pPr>
            <a:lvl6pPr marL="1584000" indent="-228605" defTabSz="91441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>
                <a:solidFill>
                  <a:schemeClr val="accent1"/>
                </a:solidFill>
              </a:defRPr>
            </a:lvl6pPr>
            <a:lvl7pPr marL="1836000" indent="-228605" defTabSz="91441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>
                <a:solidFill>
                  <a:schemeClr val="accent1"/>
                </a:solidFill>
              </a:defRPr>
            </a:lvl7pPr>
            <a:lvl8pPr marL="2088000" indent="-228605" defTabSz="91441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>
                <a:solidFill>
                  <a:schemeClr val="accent1"/>
                </a:solidFill>
              </a:defRPr>
            </a:lvl8pPr>
            <a:lvl9pPr marL="2340000" indent="-228605" defTabSz="91441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>
                <a:solidFill>
                  <a:schemeClr val="accent1"/>
                </a:solidFill>
              </a:defRPr>
            </a:lvl9pPr>
          </a:lstStyle>
          <a:p>
            <a:pPr marL="0" indent="0" algn="ctr">
              <a:buNone/>
            </a:pPr>
            <a:r>
              <a:rPr lang="sv-SE" sz="1600"/>
              <a:t>Rehabiliteringsstödet</a:t>
            </a:r>
          </a:p>
        </p:txBody>
      </p:sp>
    </p:spTree>
    <p:extLst>
      <p:ext uri="{BB962C8B-B14F-4D97-AF65-F5344CB8AC3E}">
        <p14:creationId xmlns:p14="http://schemas.microsoft.com/office/powerpoint/2010/main" val="377135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D5D646DC-7D99-450C-BAF0-4460B95F0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140575" y="2324705"/>
            <a:ext cx="4535488" cy="2777989"/>
          </a:xfrm>
          <a:prstGeom prst="rect">
            <a:avLst/>
          </a:prstGeom>
          <a:noFill/>
        </p:spPr>
      </p:pic>
      <p:sp>
        <p:nvSpPr>
          <p:cNvPr id="18" name="Platshållare för text 5">
            <a:extLst>
              <a:ext uri="{FF2B5EF4-FFF2-40B4-BE49-F238E27FC236}">
                <a16:creationId xmlns:a16="http://schemas.microsoft.com/office/drawing/2014/main" id="{4B3B767C-95B9-438B-80B4-B9927EAED64F}"/>
              </a:ext>
            </a:extLst>
          </p:cNvPr>
          <p:cNvSpPr txBox="1">
            <a:spLocks/>
          </p:cNvSpPr>
          <p:nvPr/>
        </p:nvSpPr>
        <p:spPr>
          <a:xfrm>
            <a:off x="766764" y="1592263"/>
            <a:ext cx="5329236" cy="43894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28605" algn="l" defTabSz="914418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8800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lang="sv-SE" sz="14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2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lvl="1" indent="-228605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sv-SE" sz="2000"/>
          </a:p>
          <a:p>
            <a:r>
              <a:rPr lang="sv-SE"/>
              <a:t>Ekonomiskt stöd till arbetsgivare, ersätter upp till 50% av kostnaden</a:t>
            </a:r>
          </a:p>
          <a:p>
            <a:r>
              <a:rPr lang="sv-SE"/>
              <a:t>Gäller anställda som har sjukförsäkring AGS-KL</a:t>
            </a:r>
          </a:p>
          <a:p>
            <a:r>
              <a:rPr lang="sv-SE"/>
              <a:t>Stöd för tidig rehabiliteringsinsats för att förebygga sjukskrivning.</a:t>
            </a:r>
          </a:p>
          <a:p>
            <a:r>
              <a:rPr lang="sv-SE"/>
              <a:t>Stöd för återgång i arbete.</a:t>
            </a:r>
          </a:p>
          <a:p>
            <a:endParaRPr lang="sv-SE"/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7AE63EF6-C82D-92D8-B1D4-2652142B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1849" y="6204746"/>
            <a:ext cx="684213" cy="182562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18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C215C4B-B4C2-701E-D5A0-87BBE490F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421481"/>
            <a:ext cx="5329236" cy="1027907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sv-SE" b="1" kern="1200" spc="-40" baseline="0">
                <a:latin typeface="+mj-lt"/>
                <a:ea typeface="+mj-ea"/>
                <a:cs typeface="+mj-cs"/>
              </a:rPr>
              <a:t>Arbetsgivare ansöker om  rehabiliteringsstöd</a:t>
            </a:r>
          </a:p>
        </p:txBody>
      </p:sp>
      <p:sp>
        <p:nvSpPr>
          <p:cNvPr id="17" name="Platshållare för text 5">
            <a:extLst>
              <a:ext uri="{FF2B5EF4-FFF2-40B4-BE49-F238E27FC236}">
                <a16:creationId xmlns:a16="http://schemas.microsoft.com/office/drawing/2014/main" id="{6012C9D0-48E1-4AC1-A501-B776DD3A09A4}"/>
              </a:ext>
            </a:extLst>
          </p:cNvPr>
          <p:cNvSpPr txBox="1">
            <a:spLocks/>
          </p:cNvSpPr>
          <p:nvPr/>
        </p:nvSpPr>
        <p:spPr>
          <a:xfrm>
            <a:off x="515938" y="4856163"/>
            <a:ext cx="7503176" cy="43894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44595" indent="-457200" algn="l" defTabSz="914418" rtl="0" eaLnBrk="1" latinLnBrk="0" hangingPunct="1">
              <a:lnSpc>
                <a:spcPct val="90000"/>
              </a:lnSpc>
              <a:spcBef>
                <a:spcPts val="1400"/>
              </a:spcBef>
              <a:spcAft>
                <a:spcPts val="400"/>
              </a:spcAft>
              <a:buFont typeface="+mj-lt"/>
              <a:buAutoNum type="arabicPeriod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lang="sv-SE"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14375" indent="-228600" algn="l" defTabSz="91441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‒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sv-SE" sz="2000"/>
          </a:p>
        </p:txBody>
      </p:sp>
    </p:spTree>
    <p:extLst>
      <p:ext uri="{BB962C8B-B14F-4D97-AF65-F5344CB8AC3E}">
        <p14:creationId xmlns:p14="http://schemas.microsoft.com/office/powerpoint/2010/main" val="78138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person, inomhus, klädsel, Människoansikte&#10;&#10;Automatiskt genererad beskrivning">
            <a:extLst>
              <a:ext uri="{FF2B5EF4-FFF2-40B4-BE49-F238E27FC236}">
                <a16:creationId xmlns:a16="http://schemas.microsoft.com/office/drawing/2014/main" id="{25B8CBEB-3555-6E81-8DFA-D1F34C7B0A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53" r="2505" b="1"/>
          <a:stretch>
            <a:fillRect/>
          </a:stretch>
        </p:blipFill>
        <p:spPr>
          <a:xfrm>
            <a:off x="7140575" y="1445700"/>
            <a:ext cx="4535488" cy="4536000"/>
          </a:xfrm>
          <a:prstGeom prst="rect">
            <a:avLst/>
          </a:prstGeom>
          <a:noFill/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9D03EA3-7ACC-920C-A176-C6C5483F24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4" y="1592263"/>
            <a:ext cx="5329236" cy="4389437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/>
              <a:t>Samtalsstöd hos legitimerad psykolog eller psykoterapeut.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/>
              <a:t>Behandling vid skadligt bruk eller beroende av alkohol, droger och spel.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/>
              <a:t>Kurser i stresshantering.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/>
              <a:t>Livsstilsförändringskurser vid exempelvis långvarig smärta.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/>
              <a:t>Kortare omskolande kurser.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2068BF94-96D4-C9DA-3070-9072F418C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1849" y="6204746"/>
            <a:ext cx="684213" cy="182562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19</a:t>
            </a:fld>
            <a:endParaRPr lang="sv-SE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0DA5BBD2-640C-9718-52A8-15BC76E0E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421481"/>
            <a:ext cx="5329236" cy="1027907"/>
          </a:xfrm>
        </p:spPr>
        <p:txBody>
          <a:bodyPr anchor="t">
            <a:normAutofit/>
          </a:bodyPr>
          <a:lstStyle/>
          <a:p>
            <a:r>
              <a:rPr lang="en-US" spc="-60"/>
              <a:t>Vad </a:t>
            </a:r>
            <a:r>
              <a:rPr lang="en-US" spc="-60" err="1"/>
              <a:t>kan</a:t>
            </a:r>
            <a:r>
              <a:rPr lang="en-US" spc="-60"/>
              <a:t> </a:t>
            </a:r>
            <a:r>
              <a:rPr lang="en-US" spc="-60" err="1"/>
              <a:t>arbetsgivare</a:t>
            </a:r>
            <a:r>
              <a:rPr lang="en-US" spc="-60"/>
              <a:t> </a:t>
            </a:r>
            <a:r>
              <a:rPr lang="en-US" spc="-60" err="1"/>
              <a:t>söka</a:t>
            </a:r>
            <a:r>
              <a:rPr lang="en-US" spc="-60"/>
              <a:t> </a:t>
            </a:r>
            <a:r>
              <a:rPr lang="en-US" spc="-60" err="1"/>
              <a:t>ersättning</a:t>
            </a:r>
            <a:r>
              <a:rPr lang="en-US" spc="-60"/>
              <a:t> för?</a:t>
            </a:r>
          </a:p>
        </p:txBody>
      </p:sp>
    </p:spTree>
    <p:extLst>
      <p:ext uri="{BB962C8B-B14F-4D97-AF65-F5344CB8AC3E}">
        <p14:creationId xmlns:p14="http://schemas.microsoft.com/office/powerpoint/2010/main" val="71976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3CCBB44-06A7-4F2B-AD26-7547844991E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2</a:t>
            </a:fld>
            <a:endParaRPr lang="sv-SE"/>
          </a:p>
        </p:txBody>
      </p:sp>
      <p:sp>
        <p:nvSpPr>
          <p:cNvPr id="12" name="Rubrik 11">
            <a:extLst>
              <a:ext uri="{FF2B5EF4-FFF2-40B4-BE49-F238E27FC236}">
                <a16:creationId xmlns:a16="http://schemas.microsoft.com/office/drawing/2014/main" id="{5BA3340E-1A5D-4CA3-8DA8-AD7230B6F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Trygghetspyramiden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2843554C-6AB6-4D03-91A2-026AA63E8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390" y="434340"/>
            <a:ext cx="6419019" cy="568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406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tshållare för text 5">
            <a:extLst>
              <a:ext uri="{FF2B5EF4-FFF2-40B4-BE49-F238E27FC236}">
                <a16:creationId xmlns:a16="http://schemas.microsoft.com/office/drawing/2014/main" id="{4B3B767C-95B9-438B-80B4-B9927EAED64F}"/>
              </a:ext>
            </a:extLst>
          </p:cNvPr>
          <p:cNvSpPr txBox="1">
            <a:spLocks/>
          </p:cNvSpPr>
          <p:nvPr/>
        </p:nvSpPr>
        <p:spPr>
          <a:xfrm>
            <a:off x="766764" y="1592263"/>
            <a:ext cx="6365556" cy="43894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28605" algn="l" defTabSz="914418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8800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lang="sv-SE" sz="14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2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sv-SE"/>
              <a:t>Individuella samtal för den anställde med legitimerad psykolog eller psykoterapeut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v-SE"/>
          </a:p>
          <a:p>
            <a:pPr marL="0" indent="0">
              <a:buFont typeface="Arial" panose="020B0604020202020204" pitchFamily="34" charset="0"/>
              <a:buNone/>
            </a:pPr>
            <a:r>
              <a:rPr lang="sv-SE" b="1"/>
              <a:t>Vad kan arbetsgivare inte söka ersättning för?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Gruppsamtal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Samtal hos beteendevetare, KBT-terapeut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Utredning/kartläggning/bedömningssamtal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Trepartssamtal</a:t>
            </a:r>
          </a:p>
          <a:p>
            <a:pPr>
              <a:buFont typeface="Arial" panose="020B0604020202020204" pitchFamily="34" charset="0"/>
              <a:buChar char="•"/>
            </a:pPr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EFDB7CB-4DE3-4FA9-A3B4-4B16215C4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969747" y="2715418"/>
            <a:ext cx="5327651" cy="3995739"/>
          </a:xfrm>
          <a:prstGeom prst="rect">
            <a:avLst/>
          </a:prstGeom>
          <a:noFill/>
        </p:spPr>
      </p:pic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98B772FC-DEED-4283-61E7-C924E8C23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1849" y="6204746"/>
            <a:ext cx="684213" cy="182562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sv-SE"/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445720D8-BA8F-474D-9071-6D6226F4D135}"/>
              </a:ext>
            </a:extLst>
          </p:cNvPr>
          <p:cNvSpPr txBox="1">
            <a:spLocks/>
          </p:cNvSpPr>
          <p:nvPr/>
        </p:nvSpPr>
        <p:spPr>
          <a:xfrm>
            <a:off x="766763" y="421481"/>
            <a:ext cx="9985375" cy="102790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spc="-4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sv-SE" b="1" kern="1200" spc="-40" baseline="0">
                <a:latin typeface="+mj-lt"/>
                <a:ea typeface="+mj-ea"/>
                <a:cs typeface="+mj-cs"/>
              </a:rPr>
              <a:t>Samtalsstöd, vad kan arbetsgivaren söka ersättning för? </a:t>
            </a:r>
          </a:p>
        </p:txBody>
      </p:sp>
      <p:sp>
        <p:nvSpPr>
          <p:cNvPr id="17" name="Platshållare för text 5">
            <a:extLst>
              <a:ext uri="{FF2B5EF4-FFF2-40B4-BE49-F238E27FC236}">
                <a16:creationId xmlns:a16="http://schemas.microsoft.com/office/drawing/2014/main" id="{6012C9D0-48E1-4AC1-A501-B776DD3A09A4}"/>
              </a:ext>
            </a:extLst>
          </p:cNvPr>
          <p:cNvSpPr txBox="1">
            <a:spLocks/>
          </p:cNvSpPr>
          <p:nvPr/>
        </p:nvSpPr>
        <p:spPr>
          <a:xfrm>
            <a:off x="515938" y="4856163"/>
            <a:ext cx="7503176" cy="43894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44595" indent="-457200" algn="l" defTabSz="914418" rtl="0" eaLnBrk="1" latinLnBrk="0" hangingPunct="1">
              <a:lnSpc>
                <a:spcPct val="90000"/>
              </a:lnSpc>
              <a:spcBef>
                <a:spcPts val="1400"/>
              </a:spcBef>
              <a:spcAft>
                <a:spcPts val="400"/>
              </a:spcAft>
              <a:buFont typeface="+mj-lt"/>
              <a:buAutoNum type="arabicPeriod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lang="sv-SE"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14375" indent="-228600" algn="l" defTabSz="91441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‒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sv-SE" sz="2000"/>
          </a:p>
        </p:txBody>
      </p:sp>
    </p:spTree>
    <p:extLst>
      <p:ext uri="{BB962C8B-B14F-4D97-AF65-F5344CB8AC3E}">
        <p14:creationId xmlns:p14="http://schemas.microsoft.com/office/powerpoint/2010/main" val="223234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tshållare för text 5">
            <a:extLst>
              <a:ext uri="{FF2B5EF4-FFF2-40B4-BE49-F238E27FC236}">
                <a16:creationId xmlns:a16="http://schemas.microsoft.com/office/drawing/2014/main" id="{4B3B767C-95B9-438B-80B4-B9927EAED64F}"/>
              </a:ext>
            </a:extLst>
          </p:cNvPr>
          <p:cNvSpPr txBox="1">
            <a:spLocks/>
          </p:cNvSpPr>
          <p:nvPr/>
        </p:nvSpPr>
        <p:spPr>
          <a:xfrm>
            <a:off x="766763" y="1382888"/>
            <a:ext cx="10225086" cy="37543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28605" algn="l" defTabSz="914418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8800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lang="sv-SE" sz="14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2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/>
              <a:t>Ersättning för alkohol-, drog och (spelmissbruk)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/>
              <a:t>Ersätter behandling och eftervård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/>
              <a:t>Behandlingshem tillstånd från Inspektionen för vård och omsorg (IVO)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sv-SE"/>
            </a:br>
            <a:endParaRPr lang="sv-SE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v-SE" b="1"/>
              <a:t>Vad kan arbetsgivare inte söka ersättning för?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/>
              <a:t>Utredning, kartläggning, bedömningssamtal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/>
              <a:t>Trepartssamtal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/>
              <a:t>Abstinensbehandling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/>
              <a:t>Avgiftning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/>
              <a:t>Provtagning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sv-SE"/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445720D8-BA8F-474D-9071-6D6226F4D135}"/>
              </a:ext>
            </a:extLst>
          </p:cNvPr>
          <p:cNvSpPr txBox="1">
            <a:spLocks/>
          </p:cNvSpPr>
          <p:nvPr/>
        </p:nvSpPr>
        <p:spPr>
          <a:xfrm>
            <a:off x="766763" y="354981"/>
            <a:ext cx="9985375" cy="102790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spc="-4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sv-SE" b="1" kern="1200" spc="-40" baseline="0">
                <a:latin typeface="+mj-lt"/>
                <a:ea typeface="+mj-ea"/>
                <a:cs typeface="+mj-cs"/>
              </a:rPr>
              <a:t>Beroendebehandling, vad kan arbetsgivaren söka ersättning för? </a:t>
            </a:r>
          </a:p>
        </p:txBody>
      </p:sp>
      <p:sp>
        <p:nvSpPr>
          <p:cNvPr id="17" name="Platshållare för text 5">
            <a:extLst>
              <a:ext uri="{FF2B5EF4-FFF2-40B4-BE49-F238E27FC236}">
                <a16:creationId xmlns:a16="http://schemas.microsoft.com/office/drawing/2014/main" id="{6012C9D0-48E1-4AC1-A501-B776DD3A09A4}"/>
              </a:ext>
            </a:extLst>
          </p:cNvPr>
          <p:cNvSpPr txBox="1">
            <a:spLocks/>
          </p:cNvSpPr>
          <p:nvPr/>
        </p:nvSpPr>
        <p:spPr>
          <a:xfrm>
            <a:off x="515938" y="4856163"/>
            <a:ext cx="7503176" cy="43894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44595" indent="-457200" algn="l" defTabSz="914418" rtl="0" eaLnBrk="1" latinLnBrk="0" hangingPunct="1">
              <a:lnSpc>
                <a:spcPct val="90000"/>
              </a:lnSpc>
              <a:spcBef>
                <a:spcPts val="1400"/>
              </a:spcBef>
              <a:spcAft>
                <a:spcPts val="400"/>
              </a:spcAft>
              <a:buFont typeface="+mj-lt"/>
              <a:buAutoNum type="arabicPeriod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lang="sv-SE"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14375" indent="-228600" algn="l" defTabSz="91441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‒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sv-SE" sz="2000"/>
          </a:p>
        </p:txBody>
      </p:sp>
    </p:spTree>
    <p:extLst>
      <p:ext uri="{BB962C8B-B14F-4D97-AF65-F5344CB8AC3E}">
        <p14:creationId xmlns:p14="http://schemas.microsoft.com/office/powerpoint/2010/main" val="310129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tshållare för text 5">
            <a:extLst>
              <a:ext uri="{FF2B5EF4-FFF2-40B4-BE49-F238E27FC236}">
                <a16:creationId xmlns:a16="http://schemas.microsoft.com/office/drawing/2014/main" id="{4B3B767C-95B9-438B-80B4-B9927EAED64F}"/>
              </a:ext>
            </a:extLst>
          </p:cNvPr>
          <p:cNvSpPr txBox="1">
            <a:spLocks/>
          </p:cNvSpPr>
          <p:nvPr/>
        </p:nvSpPr>
        <p:spPr>
          <a:xfrm>
            <a:off x="766764" y="1592263"/>
            <a:ext cx="5329236" cy="43894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28605" algn="l" defTabSz="914418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8800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lang="sv-SE" sz="14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2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En ansökan/person. Ska finnas ett rehabiliteringsbehov och kursen ska  förebygga eller förkorta arbetsoförmåga.</a:t>
            </a:r>
          </a:p>
          <a:p>
            <a:endParaRPr lang="sv-SE"/>
          </a:p>
          <a:p>
            <a:r>
              <a:rPr lang="sv-SE"/>
              <a:t>Åtgärden ska följa en vedertagen och evidensbaserad metod.</a:t>
            </a: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445720D8-BA8F-474D-9071-6D6226F4D135}"/>
              </a:ext>
            </a:extLst>
          </p:cNvPr>
          <p:cNvSpPr txBox="1">
            <a:spLocks/>
          </p:cNvSpPr>
          <p:nvPr/>
        </p:nvSpPr>
        <p:spPr>
          <a:xfrm>
            <a:off x="766763" y="421481"/>
            <a:ext cx="9985375" cy="102790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spc="-4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sv-SE" b="1" kern="1200" spc="-40" baseline="0">
                <a:latin typeface="+mj-lt"/>
                <a:ea typeface="+mj-ea"/>
                <a:cs typeface="+mj-cs"/>
              </a:rPr>
              <a:t>Stresshanteringskurs, vad kan arbetsgivaren söka ersättning för?</a:t>
            </a:r>
          </a:p>
        </p:txBody>
      </p:sp>
      <p:sp>
        <p:nvSpPr>
          <p:cNvPr id="17" name="Platshållare för text 5">
            <a:extLst>
              <a:ext uri="{FF2B5EF4-FFF2-40B4-BE49-F238E27FC236}">
                <a16:creationId xmlns:a16="http://schemas.microsoft.com/office/drawing/2014/main" id="{6012C9D0-48E1-4AC1-A501-B776DD3A09A4}"/>
              </a:ext>
            </a:extLst>
          </p:cNvPr>
          <p:cNvSpPr txBox="1">
            <a:spLocks/>
          </p:cNvSpPr>
          <p:nvPr/>
        </p:nvSpPr>
        <p:spPr>
          <a:xfrm>
            <a:off x="515938" y="4856163"/>
            <a:ext cx="7503176" cy="43894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44595" indent="-457200" algn="l" defTabSz="914418" rtl="0" eaLnBrk="1" latinLnBrk="0" hangingPunct="1">
              <a:lnSpc>
                <a:spcPct val="90000"/>
              </a:lnSpc>
              <a:spcBef>
                <a:spcPts val="1400"/>
              </a:spcBef>
              <a:spcAft>
                <a:spcPts val="400"/>
              </a:spcAft>
              <a:buFont typeface="+mj-lt"/>
              <a:buAutoNum type="arabicPeriod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lang="sv-SE"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14375" indent="-228600" algn="l" defTabSz="91441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‒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sv-SE" sz="200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AD61B5B-CB0D-4494-98AA-2CF6A1476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9114" y="2770350"/>
            <a:ext cx="3147122" cy="3211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4928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5946C-C99C-5648-AEC6-523998499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3">
            <a:extLst>
              <a:ext uri="{FF2B5EF4-FFF2-40B4-BE49-F238E27FC236}">
                <a16:creationId xmlns:a16="http://schemas.microsoft.com/office/drawing/2014/main" id="{43E439F7-B12C-E189-F6CC-652F98EF7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49" y="249922"/>
            <a:ext cx="9985375" cy="102790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Information </a:t>
            </a:r>
            <a:r>
              <a:rPr lang="en-US" err="1"/>
              <a:t>och</a:t>
            </a:r>
            <a:r>
              <a:rPr lang="en-US"/>
              <a:t> </a:t>
            </a:r>
            <a:r>
              <a:rPr lang="en-US" err="1"/>
              <a:t>ansökan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afaforsakring.se</a:t>
            </a:r>
          </a:p>
        </p:txBody>
      </p:sp>
      <p:sp>
        <p:nvSpPr>
          <p:cNvPr id="17" name="Platshållare för text 5">
            <a:extLst>
              <a:ext uri="{FF2B5EF4-FFF2-40B4-BE49-F238E27FC236}">
                <a16:creationId xmlns:a16="http://schemas.microsoft.com/office/drawing/2014/main" id="{6A2EFEEA-3347-DAFE-8B23-7EF638030C8B}"/>
              </a:ext>
            </a:extLst>
          </p:cNvPr>
          <p:cNvSpPr txBox="1">
            <a:spLocks/>
          </p:cNvSpPr>
          <p:nvPr/>
        </p:nvSpPr>
        <p:spPr>
          <a:xfrm>
            <a:off x="515938" y="4856163"/>
            <a:ext cx="7503176" cy="43894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44595" indent="-457200" algn="l" defTabSz="914418" rtl="0" eaLnBrk="1" latinLnBrk="0" hangingPunct="1">
              <a:lnSpc>
                <a:spcPct val="90000"/>
              </a:lnSpc>
              <a:spcBef>
                <a:spcPts val="1400"/>
              </a:spcBef>
              <a:spcAft>
                <a:spcPts val="400"/>
              </a:spcAft>
              <a:buFont typeface="+mj-lt"/>
              <a:buAutoNum type="arabicPeriod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lang="sv-SE"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14375" indent="-228600" algn="l" defTabSz="91441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‒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sv-SE" sz="200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C58A86E-EEF6-FF82-20D4-A4FFF6531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09" y="1253702"/>
            <a:ext cx="9273871" cy="4301523"/>
          </a:xfrm>
          <a:prstGeom prst="rect">
            <a:avLst/>
          </a:prstGeom>
        </p:spPr>
      </p:pic>
      <p:sp>
        <p:nvSpPr>
          <p:cNvPr id="7" name="Ellips 6">
            <a:extLst>
              <a:ext uri="{FF2B5EF4-FFF2-40B4-BE49-F238E27FC236}">
                <a16:creationId xmlns:a16="http://schemas.microsoft.com/office/drawing/2014/main" id="{38727770-B48E-B8D7-1F37-08EFE6F1542A}"/>
              </a:ext>
            </a:extLst>
          </p:cNvPr>
          <p:cNvSpPr/>
          <p:nvPr/>
        </p:nvSpPr>
        <p:spPr>
          <a:xfrm>
            <a:off x="2496709" y="1165788"/>
            <a:ext cx="1391478" cy="61088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B37800BF-D2C0-F578-A27E-450327EF4CB4}"/>
              </a:ext>
            </a:extLst>
          </p:cNvPr>
          <p:cNvSpPr/>
          <p:nvPr/>
        </p:nvSpPr>
        <p:spPr>
          <a:xfrm>
            <a:off x="5052597" y="1639751"/>
            <a:ext cx="1391478" cy="61088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7B60C9FA-1417-0D15-1F06-0610CF42A073}"/>
              </a:ext>
            </a:extLst>
          </p:cNvPr>
          <p:cNvSpPr/>
          <p:nvPr/>
        </p:nvSpPr>
        <p:spPr>
          <a:xfrm>
            <a:off x="4784035" y="4231093"/>
            <a:ext cx="2427798" cy="1161613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912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2658EFC-354D-467A-9F7B-928A3661C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0333" y="2803550"/>
            <a:ext cx="3463924" cy="3178150"/>
          </a:xfrm>
          <a:prstGeom prst="rect">
            <a:avLst/>
          </a:prstGeom>
          <a:noFill/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395450FD-34AA-4B48-ABF9-A9C6DC03E272}"/>
              </a:ext>
            </a:extLst>
          </p:cNvPr>
          <p:cNvSpPr txBox="1">
            <a:spLocks/>
          </p:cNvSpPr>
          <p:nvPr/>
        </p:nvSpPr>
        <p:spPr>
          <a:xfrm>
            <a:off x="766763" y="421481"/>
            <a:ext cx="9985375" cy="102790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defTabSz="914418">
              <a:lnSpc>
                <a:spcPct val="100000"/>
              </a:lnSpc>
              <a:spcBef>
                <a:spcPct val="0"/>
              </a:spcBef>
              <a:buNone/>
              <a:defRPr sz="2800" b="1" spc="-4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sv-SE" b="1" kern="1200" spc="-40" baseline="0">
                <a:latin typeface="+mj-lt"/>
                <a:ea typeface="+mj-ea"/>
                <a:cs typeface="+mj-cs"/>
              </a:rPr>
              <a:t>Tänk på…</a:t>
            </a:r>
          </a:p>
        </p:txBody>
      </p:sp>
      <p:sp>
        <p:nvSpPr>
          <p:cNvPr id="13" name="Platshållare för text 5">
            <a:extLst>
              <a:ext uri="{FF2B5EF4-FFF2-40B4-BE49-F238E27FC236}">
                <a16:creationId xmlns:a16="http://schemas.microsoft.com/office/drawing/2014/main" id="{94AC46B9-2D0F-414C-8C7D-5E40FED7A70D}"/>
              </a:ext>
            </a:extLst>
          </p:cNvPr>
          <p:cNvSpPr txBox="1">
            <a:spLocks/>
          </p:cNvSpPr>
          <p:nvPr/>
        </p:nvSpPr>
        <p:spPr>
          <a:xfrm>
            <a:off x="6235231" y="4229203"/>
            <a:ext cx="2164976" cy="15274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44595" indent="-457200" algn="l" defTabSz="914418" rtl="0" eaLnBrk="1" latinLnBrk="0" hangingPunct="1">
              <a:lnSpc>
                <a:spcPct val="90000"/>
              </a:lnSpc>
              <a:spcBef>
                <a:spcPts val="1400"/>
              </a:spcBef>
              <a:spcAft>
                <a:spcPts val="400"/>
              </a:spcAft>
              <a:buFont typeface="+mj-lt"/>
              <a:buAutoNum type="arabicPeriod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lang="sv-SE"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14375" indent="-228600" algn="l" defTabSz="91441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‒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14" name="Platshållare för text 5">
            <a:extLst>
              <a:ext uri="{FF2B5EF4-FFF2-40B4-BE49-F238E27FC236}">
                <a16:creationId xmlns:a16="http://schemas.microsoft.com/office/drawing/2014/main" id="{F7E8DDFB-916C-4286-A3D8-46110F235586}"/>
              </a:ext>
            </a:extLst>
          </p:cNvPr>
          <p:cNvSpPr txBox="1">
            <a:spLocks/>
          </p:cNvSpPr>
          <p:nvPr/>
        </p:nvSpPr>
        <p:spPr>
          <a:xfrm>
            <a:off x="8969463" y="4229203"/>
            <a:ext cx="2455771" cy="15274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44595" indent="-457200" algn="l" defTabSz="914418" rtl="0" eaLnBrk="1" latinLnBrk="0" hangingPunct="1">
              <a:lnSpc>
                <a:spcPct val="90000"/>
              </a:lnSpc>
              <a:spcBef>
                <a:spcPts val="1400"/>
              </a:spcBef>
              <a:spcAft>
                <a:spcPts val="400"/>
              </a:spcAft>
              <a:buFont typeface="+mj-lt"/>
              <a:buAutoNum type="arabicPeriod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lang="sv-SE"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14375" indent="-228600" algn="l" defTabSz="91441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‒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54E0FF2-2ABF-BFEC-424E-7BCBB62186C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sz="1800"/>
              <a:t>Ansök senast 6 månader efter rehabiliteringens startdatum</a:t>
            </a:r>
          </a:p>
          <a:p>
            <a:r>
              <a:rPr lang="sv-SE" sz="1800"/>
              <a:t>Ansök i förväg, under pågående eller efter avslutad rehabilitering</a:t>
            </a:r>
          </a:p>
          <a:p>
            <a:r>
              <a:rPr lang="sv-SE" sz="1800"/>
              <a:t>Samtyckesbilagan är obligatorisk </a:t>
            </a:r>
          </a:p>
          <a:p>
            <a:r>
              <a:rPr lang="sv-SE" sz="1800"/>
              <a:t>Beskriv orsak och syfte så utförligt som möjligt</a:t>
            </a: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560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tshållare för text 5">
            <a:extLst>
              <a:ext uri="{FF2B5EF4-FFF2-40B4-BE49-F238E27FC236}">
                <a16:creationId xmlns:a16="http://schemas.microsoft.com/office/drawing/2014/main" id="{4B3B767C-95B9-438B-80B4-B9927EAED64F}"/>
              </a:ext>
            </a:extLst>
          </p:cNvPr>
          <p:cNvSpPr txBox="1">
            <a:spLocks/>
          </p:cNvSpPr>
          <p:nvPr/>
        </p:nvSpPr>
        <p:spPr>
          <a:xfrm>
            <a:off x="766764" y="1592263"/>
            <a:ext cx="9974261" cy="43894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28605" algn="l" defTabSz="914418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8800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lang="sv-SE" sz="14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2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sv-SE"/>
              <a:t>Komplement till Afa Försäkrings rehabiliteringsstöd. </a:t>
            </a:r>
          </a:p>
          <a:p>
            <a:pPr>
              <a:lnSpc>
                <a:spcPct val="100000"/>
              </a:lnSpc>
            </a:pPr>
            <a:r>
              <a:rPr lang="sv-SE"/>
              <a:t>Ersätter t.ex. utredningar, kartläggningar, arbetsanpassningar, kostnader för upprättande av rehabiliteringsplaner etc.</a:t>
            </a:r>
          </a:p>
          <a:p>
            <a:pPr>
              <a:lnSpc>
                <a:spcPct val="100000"/>
              </a:lnSpc>
            </a:pPr>
            <a:r>
              <a:rPr lang="sv-SE"/>
              <a:t>Kostnadstak, 20 000 kronor för varje anställd och 200 000 kronor per arbetsgivare och kalenderår.</a:t>
            </a:r>
          </a:p>
          <a:p>
            <a:pPr>
              <a:lnSpc>
                <a:spcPct val="100000"/>
              </a:lnSpc>
            </a:pPr>
            <a:r>
              <a:rPr lang="sv-SE"/>
              <a:t>Finns skillnader i ansökningsprocessen. Försäkringskassans stöd söks t.ex. i efterhand och hos godkänd anordnare. </a:t>
            </a:r>
          </a:p>
          <a:p>
            <a:pPr>
              <a:lnSpc>
                <a:spcPct val="100000"/>
              </a:lnSpc>
            </a:pPr>
            <a:r>
              <a:rPr lang="sv-SE"/>
              <a:t>Läs mer på Försäkringskassans hemsida.</a:t>
            </a: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445720D8-BA8F-474D-9071-6D6226F4D135}"/>
              </a:ext>
            </a:extLst>
          </p:cNvPr>
          <p:cNvSpPr txBox="1">
            <a:spLocks/>
          </p:cNvSpPr>
          <p:nvPr/>
        </p:nvSpPr>
        <p:spPr>
          <a:xfrm>
            <a:off x="766763" y="421481"/>
            <a:ext cx="9985375" cy="102790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spc="-4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sv-SE" sz="2800"/>
              <a:t>Arbetsplatsinriktad rehabiliteringsstöd från Försäkringskassan</a:t>
            </a:r>
            <a:endParaRPr lang="sv-SE" b="1" kern="1200" spc="-40" baseline="0">
              <a:latin typeface="+mj-lt"/>
              <a:ea typeface="+mj-ea"/>
              <a:cs typeface="+mj-cs"/>
            </a:endParaRPr>
          </a:p>
        </p:txBody>
      </p:sp>
      <p:sp>
        <p:nvSpPr>
          <p:cNvPr id="17" name="Platshållare för text 5">
            <a:extLst>
              <a:ext uri="{FF2B5EF4-FFF2-40B4-BE49-F238E27FC236}">
                <a16:creationId xmlns:a16="http://schemas.microsoft.com/office/drawing/2014/main" id="{6012C9D0-48E1-4AC1-A501-B776DD3A09A4}"/>
              </a:ext>
            </a:extLst>
          </p:cNvPr>
          <p:cNvSpPr txBox="1">
            <a:spLocks/>
          </p:cNvSpPr>
          <p:nvPr/>
        </p:nvSpPr>
        <p:spPr>
          <a:xfrm>
            <a:off x="515938" y="4856163"/>
            <a:ext cx="7503176" cy="43894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44595" indent="-457200" algn="l" defTabSz="914418" rtl="0" eaLnBrk="1" latinLnBrk="0" hangingPunct="1">
              <a:lnSpc>
                <a:spcPct val="90000"/>
              </a:lnSpc>
              <a:spcBef>
                <a:spcPts val="1400"/>
              </a:spcBef>
              <a:spcAft>
                <a:spcPts val="400"/>
              </a:spcAft>
              <a:buFont typeface="+mj-lt"/>
              <a:buAutoNum type="arabicPeriod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lang="sv-SE"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14375" indent="-228600" algn="l" defTabSz="91441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‒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sv-SE" sz="200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01E0C03-F957-4898-B634-2FDCEB710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736" y="5219700"/>
            <a:ext cx="3619500" cy="76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15395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C5670FA-8B73-49C5-9C58-DA48EC5D5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26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1C075C3-939E-4555-BB98-CEC6C5D5A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Arbetsskada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F6A301B-4839-4025-B178-2CE5A1DB50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98277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9" descr="fklogo">
            <a:extLst>
              <a:ext uri="{FF2B5EF4-FFF2-40B4-BE49-F238E27FC236}">
                <a16:creationId xmlns:a16="http://schemas.microsoft.com/office/drawing/2014/main" id="{F4BF0BDB-D0E8-4205-A70B-457804371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61" y="2086506"/>
            <a:ext cx="3283962" cy="48577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B00104F5-F3F6-43EC-8745-9472935A1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269" y="1609159"/>
            <a:ext cx="1256082" cy="10585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B6D9353F-FC43-4817-92F9-7D644BDA2AE3}"/>
              </a:ext>
            </a:extLst>
          </p:cNvPr>
          <p:cNvSpPr/>
          <p:nvPr/>
        </p:nvSpPr>
        <p:spPr>
          <a:xfrm>
            <a:off x="899414" y="3046410"/>
            <a:ext cx="3399930" cy="765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spcBef>
                <a:spcPct val="50000"/>
              </a:spcBef>
              <a:defRPr/>
            </a:pPr>
            <a:r>
              <a:rPr lang="sv-SE" sz="1400" b="1">
                <a:solidFill>
                  <a:srgbClr val="005541"/>
                </a:solidFill>
                <a:latin typeface="Arial"/>
              </a:rPr>
              <a:t>    Socialförsäkringsbalken (SFB)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D002A62D-3682-40E5-BD3D-C98C62BE466A}"/>
              </a:ext>
            </a:extLst>
          </p:cNvPr>
          <p:cNvSpPr/>
          <p:nvPr/>
        </p:nvSpPr>
        <p:spPr>
          <a:xfrm>
            <a:off x="820154" y="4006315"/>
            <a:ext cx="4166535" cy="765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spcBef>
                <a:spcPct val="50000"/>
              </a:spcBef>
              <a:defRPr/>
            </a:pPr>
            <a:r>
              <a:rPr lang="sv-SE" sz="2000" b="1">
                <a:solidFill>
                  <a:srgbClr val="005541"/>
                </a:solidFill>
                <a:latin typeface="+mj-lt"/>
              </a:rPr>
              <a:t>Cirka 5,6 miljoner försäkrade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C243FBAF-B561-4F61-95EF-E31596299ADF}"/>
              </a:ext>
            </a:extLst>
          </p:cNvPr>
          <p:cNvSpPr/>
          <p:nvPr/>
        </p:nvSpPr>
        <p:spPr>
          <a:xfrm>
            <a:off x="5408425" y="3046410"/>
            <a:ext cx="3399930" cy="765179"/>
          </a:xfrm>
          <a:prstGeom prst="rect">
            <a:avLst/>
          </a:prstGeom>
          <a:solidFill>
            <a:srgbClr val="C8E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spcBef>
                <a:spcPct val="50000"/>
              </a:spcBef>
              <a:defRPr/>
            </a:pPr>
            <a:r>
              <a:rPr lang="sv-SE" sz="1400" b="1">
                <a:solidFill>
                  <a:schemeClr val="accent3"/>
                </a:solidFill>
              </a:rPr>
              <a:t>    Trygghetsförsäkring vid arbets-</a:t>
            </a:r>
            <a:br>
              <a:rPr lang="sv-SE" sz="1400" b="1">
                <a:solidFill>
                  <a:schemeClr val="accent3"/>
                </a:solidFill>
              </a:rPr>
            </a:br>
            <a:r>
              <a:rPr lang="sv-SE" sz="1400" b="1">
                <a:solidFill>
                  <a:schemeClr val="accent3"/>
                </a:solidFill>
              </a:rPr>
              <a:t>    skada (TFA-KL)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56C2A2D2-4464-4C25-B766-8A91A0BF19E1}"/>
              </a:ext>
            </a:extLst>
          </p:cNvPr>
          <p:cNvSpPr/>
          <p:nvPr/>
        </p:nvSpPr>
        <p:spPr>
          <a:xfrm>
            <a:off x="5319216" y="4006315"/>
            <a:ext cx="4298765" cy="765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spcBef>
                <a:spcPct val="50000"/>
              </a:spcBef>
              <a:defRPr/>
            </a:pPr>
            <a:r>
              <a:rPr lang="sv-SE" sz="2000" b="1">
                <a:solidFill>
                  <a:schemeClr val="accent3"/>
                </a:solidFill>
                <a:latin typeface="Arial"/>
              </a:rPr>
              <a:t>Cirka 5,3 miljoner försäkrade</a:t>
            </a:r>
          </a:p>
        </p:txBody>
      </p:sp>
      <p:sp>
        <p:nvSpPr>
          <p:cNvPr id="10" name="Platshållare för bildnummer 2">
            <a:extLst>
              <a:ext uri="{FF2B5EF4-FFF2-40B4-BE49-F238E27FC236}">
                <a16:creationId xmlns:a16="http://schemas.microsoft.com/office/drawing/2014/main" id="{A3D45D80-3DBC-4EFA-9387-81F6FF723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1849" y="6204746"/>
            <a:ext cx="684213" cy="182562"/>
          </a:xfrm>
        </p:spPr>
        <p:txBody>
          <a:bodyPr/>
          <a:lstStyle/>
          <a:p>
            <a:fld id="{AE086683-F536-42AB-ABBC-F4803DFE8DBC}" type="slidenum">
              <a:rPr lang="sv-SE" smtClean="0"/>
              <a:pPr/>
              <a:t>27</a:t>
            </a:fld>
            <a:endParaRPr lang="sv-SE"/>
          </a:p>
        </p:txBody>
      </p:sp>
      <p:sp>
        <p:nvSpPr>
          <p:cNvPr id="13" name="Rubrik 3">
            <a:extLst>
              <a:ext uri="{FF2B5EF4-FFF2-40B4-BE49-F238E27FC236}">
                <a16:creationId xmlns:a16="http://schemas.microsoft.com/office/drawing/2014/main" id="{5AD5003D-1150-423F-A70C-024FB0A2085A}"/>
              </a:ext>
            </a:extLst>
          </p:cNvPr>
          <p:cNvSpPr txBox="1">
            <a:spLocks/>
          </p:cNvSpPr>
          <p:nvPr/>
        </p:nvSpPr>
        <p:spPr>
          <a:xfrm>
            <a:off x="766764" y="421481"/>
            <a:ext cx="6516906" cy="53185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spc="-4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Två aktörer – olika regelverk</a:t>
            </a:r>
          </a:p>
        </p:txBody>
      </p:sp>
    </p:spTree>
    <p:extLst>
      <p:ext uri="{BB962C8B-B14F-4D97-AF65-F5344CB8AC3E}">
        <p14:creationId xmlns:p14="http://schemas.microsoft.com/office/powerpoint/2010/main" val="10130494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6" grpId="0" animBg="1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>
            <a:extLst>
              <a:ext uri="{FF2B5EF4-FFF2-40B4-BE49-F238E27FC236}">
                <a16:creationId xmlns:a16="http://schemas.microsoft.com/office/drawing/2014/main" id="{CA76D41A-42E3-4BBA-B629-CC08816151F0}"/>
              </a:ext>
            </a:extLst>
          </p:cNvPr>
          <p:cNvSpPr/>
          <p:nvPr/>
        </p:nvSpPr>
        <p:spPr>
          <a:xfrm>
            <a:off x="1064382" y="2102333"/>
            <a:ext cx="7018649" cy="215660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sv-SE" b="1">
                <a:solidFill>
                  <a:schemeClr val="accent1"/>
                </a:solidFill>
              </a:rPr>
              <a:t>                                             Olycksfall</a:t>
            </a:r>
          </a:p>
          <a:p>
            <a:pPr algn="just">
              <a:lnSpc>
                <a:spcPct val="150000"/>
              </a:lnSpc>
            </a:pPr>
            <a:r>
              <a:rPr lang="sv-SE" b="1">
                <a:solidFill>
                  <a:schemeClr val="accent1"/>
                </a:solidFill>
              </a:rPr>
              <a:t>                                             Färdolycksfall</a:t>
            </a:r>
          </a:p>
          <a:p>
            <a:pPr algn="just">
              <a:lnSpc>
                <a:spcPct val="150000"/>
              </a:lnSpc>
            </a:pPr>
            <a:r>
              <a:rPr lang="sv-SE" b="1">
                <a:solidFill>
                  <a:schemeClr val="accent1"/>
                </a:solidFill>
              </a:rPr>
              <a:t>                                             Smitta</a:t>
            </a:r>
          </a:p>
          <a:p>
            <a:pPr algn="just"/>
            <a:endParaRPr lang="sv-SE" b="1">
              <a:solidFill>
                <a:schemeClr val="accent1"/>
              </a:solidFill>
            </a:endParaRPr>
          </a:p>
          <a:p>
            <a:pPr algn="just"/>
            <a:r>
              <a:rPr lang="sv-SE" b="1">
                <a:solidFill>
                  <a:schemeClr val="accent1"/>
                </a:solidFill>
              </a:rPr>
              <a:t>                                             Arbetssjukdom</a:t>
            </a:r>
          </a:p>
        </p:txBody>
      </p:sp>
      <p:pic>
        <p:nvPicPr>
          <p:cNvPr id="7" name="Picture 9" descr="fklogo">
            <a:extLst>
              <a:ext uri="{FF2B5EF4-FFF2-40B4-BE49-F238E27FC236}">
                <a16:creationId xmlns:a16="http://schemas.microsoft.com/office/drawing/2014/main" id="{D584C713-92AC-423A-A9DE-7F61073C0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32" y="855074"/>
            <a:ext cx="2374029" cy="413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78D29DBF-7747-4498-92E6-2DB029DC8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031" y="680500"/>
            <a:ext cx="685800" cy="571500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DC05D649-19FD-4D84-80CA-A2826FD92B41}"/>
              </a:ext>
            </a:extLst>
          </p:cNvPr>
          <p:cNvSpPr/>
          <p:nvPr/>
        </p:nvSpPr>
        <p:spPr>
          <a:xfrm>
            <a:off x="1075631" y="1362399"/>
            <a:ext cx="3275631" cy="6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60568357-8C2F-462F-8F30-C0CF6905C2B2}"/>
              </a:ext>
            </a:extLst>
          </p:cNvPr>
          <p:cNvSpPr txBox="1"/>
          <p:nvPr/>
        </p:nvSpPr>
        <p:spPr>
          <a:xfrm>
            <a:off x="1224574" y="1322533"/>
            <a:ext cx="2731058" cy="39111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br>
              <a:rPr lang="sv-SE" b="1">
                <a:solidFill>
                  <a:schemeClr val="accent3"/>
                </a:solidFill>
                <a:latin typeface="+mj-lt"/>
              </a:rPr>
            </a:br>
            <a:r>
              <a:rPr lang="sv-SE" b="1">
                <a:solidFill>
                  <a:schemeClr val="accent3"/>
                </a:solidFill>
                <a:latin typeface="+mj-lt"/>
              </a:rPr>
              <a:t>Lag – </a:t>
            </a:r>
          </a:p>
          <a:p>
            <a:r>
              <a:rPr lang="sv-SE" b="1">
                <a:solidFill>
                  <a:schemeClr val="accent3"/>
                </a:solidFill>
                <a:latin typeface="+mj-lt"/>
              </a:rPr>
              <a:t>Socialförsäkringsbalken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D35E7C81-E9B0-4D2C-BD44-A5EA9855B036}"/>
              </a:ext>
            </a:extLst>
          </p:cNvPr>
          <p:cNvSpPr/>
          <p:nvPr/>
        </p:nvSpPr>
        <p:spPr>
          <a:xfrm>
            <a:off x="4988572" y="1374024"/>
            <a:ext cx="3094459" cy="612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F903A6D5-6B47-4BE2-A943-26B728555334}"/>
              </a:ext>
            </a:extLst>
          </p:cNvPr>
          <p:cNvSpPr txBox="1"/>
          <p:nvPr/>
        </p:nvSpPr>
        <p:spPr>
          <a:xfrm>
            <a:off x="5019131" y="1291145"/>
            <a:ext cx="3033339" cy="53933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br>
              <a:rPr lang="sv-SE" b="1">
                <a:solidFill>
                  <a:schemeClr val="accent3"/>
                </a:solidFill>
                <a:latin typeface="+mj-lt"/>
              </a:rPr>
            </a:br>
            <a:r>
              <a:rPr lang="sv-SE" b="1">
                <a:solidFill>
                  <a:schemeClr val="accent3"/>
                </a:solidFill>
                <a:latin typeface="+mj-lt"/>
              </a:rPr>
              <a:t>Avtal – Trygghetsförsäkring</a:t>
            </a:r>
            <a:br>
              <a:rPr lang="sv-SE" b="1">
                <a:solidFill>
                  <a:schemeClr val="accent3"/>
                </a:solidFill>
                <a:latin typeface="+mj-lt"/>
              </a:rPr>
            </a:br>
            <a:r>
              <a:rPr lang="sv-SE" b="1">
                <a:solidFill>
                  <a:schemeClr val="accent3"/>
                </a:solidFill>
                <a:latin typeface="+mj-lt"/>
              </a:rPr>
              <a:t>vid arbetsskada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6EE8F72-C3EE-4C83-86D3-1C339355BF5A}"/>
              </a:ext>
            </a:extLst>
          </p:cNvPr>
          <p:cNvSpPr/>
          <p:nvPr/>
        </p:nvSpPr>
        <p:spPr>
          <a:xfrm>
            <a:off x="2024028" y="2113958"/>
            <a:ext cx="7018649" cy="2156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3" name="Rak koppling 22">
            <a:extLst>
              <a:ext uri="{FF2B5EF4-FFF2-40B4-BE49-F238E27FC236}">
                <a16:creationId xmlns:a16="http://schemas.microsoft.com/office/drawing/2014/main" id="{8AC044D6-8493-4AE0-AD85-1E0837E3C803}"/>
              </a:ext>
            </a:extLst>
          </p:cNvPr>
          <p:cNvCxnSpPr>
            <a:cxnSpLocks/>
          </p:cNvCxnSpPr>
          <p:nvPr/>
        </p:nvCxnSpPr>
        <p:spPr>
          <a:xfrm>
            <a:off x="3665416" y="3618547"/>
            <a:ext cx="21968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ruta 28">
            <a:extLst>
              <a:ext uri="{FF2B5EF4-FFF2-40B4-BE49-F238E27FC236}">
                <a16:creationId xmlns:a16="http://schemas.microsoft.com/office/drawing/2014/main" id="{7B81962F-7A7C-4CDA-8C70-82C1E5C0CD67}"/>
              </a:ext>
            </a:extLst>
          </p:cNvPr>
          <p:cNvSpPr txBox="1"/>
          <p:nvPr/>
        </p:nvSpPr>
        <p:spPr>
          <a:xfrm>
            <a:off x="1252603" y="3554881"/>
            <a:ext cx="2224593" cy="8777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Måste </a:t>
            </a:r>
            <a:r>
              <a:rPr kumimoji="0" lang="sv-SE" sz="1200" b="0" i="1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som regel</a:t>
            </a: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 vara godkänd av Försäkringskassan</a:t>
            </a:r>
          </a:p>
          <a:p>
            <a:endParaRPr lang="sv-SE" sz="900" b="1">
              <a:solidFill>
                <a:schemeClr val="accent3"/>
              </a:solidFill>
            </a:endParaRPr>
          </a:p>
        </p:txBody>
      </p:sp>
      <p:sp>
        <p:nvSpPr>
          <p:cNvPr id="30" name="textruta 29">
            <a:extLst>
              <a:ext uri="{FF2B5EF4-FFF2-40B4-BE49-F238E27FC236}">
                <a16:creationId xmlns:a16="http://schemas.microsoft.com/office/drawing/2014/main" id="{74BD78B7-8248-43EE-998B-E7CFC96F5868}"/>
              </a:ext>
            </a:extLst>
          </p:cNvPr>
          <p:cNvSpPr txBox="1"/>
          <p:nvPr/>
        </p:nvSpPr>
        <p:spPr>
          <a:xfrm>
            <a:off x="6163727" y="2582659"/>
            <a:ext cx="1542343" cy="6096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Kan prövas av </a:t>
            </a:r>
            <a:b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</a:br>
            <a:r>
              <a:rPr kumimoji="0" lang="sv-SE" sz="1200" b="0" i="0" u="none" strike="noStrike" kern="1200" cap="none" spc="0" normalizeH="0" baseline="0" noProof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Afa</a:t>
            </a: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 Försäkring</a:t>
            </a:r>
            <a:r>
              <a:rPr kumimoji="0" lang="sv-SE" sz="1200" b="0" i="0" u="none" strike="noStrike" kern="1200" cap="none" spc="0" normalizeH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 </a:t>
            </a: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direkt</a:t>
            </a:r>
            <a:endParaRPr lang="sv-SE" sz="1200" b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2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4" grpId="0" animBg="1"/>
      <p:bldP spid="22" grpId="0"/>
      <p:bldP spid="29" grpId="0"/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9">
            <a:extLst>
              <a:ext uri="{FF2B5EF4-FFF2-40B4-BE49-F238E27FC236}">
                <a16:creationId xmlns:a16="http://schemas.microsoft.com/office/drawing/2014/main" id="{B3233203-EA11-4FFA-884F-D7E88EB498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39" r="32878" b="-1"/>
          <a:stretch/>
        </p:blipFill>
        <p:spPr bwMode="white">
          <a:xfrm>
            <a:off x="7138986" y="10"/>
            <a:ext cx="5053014" cy="6857990"/>
          </a:xfrm>
          <a:prstGeom prst="rect">
            <a:avLst/>
          </a:prstGeom>
          <a:noFill/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2FD08022-CC73-4A9B-AC7E-909E6C038B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2" y="1592263"/>
            <a:ext cx="6118211" cy="438943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v-SE"/>
              <a:t>Undersköterska på äldreboende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Halkar på en vattenfläck på jobbet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Bryter handleden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Sjukskriven 6 veckor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Kostnader för läkarvård, mediciner och handledsstöd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Fortsatta besvär efter 12 månader</a:t>
            </a:r>
          </a:p>
          <a:p>
            <a:endParaRPr lang="sv-SE"/>
          </a:p>
        </p:txBody>
      </p:sp>
      <p:sp>
        <p:nvSpPr>
          <p:cNvPr id="27" name="Slide Number Placeholder 3">
            <a:extLst>
              <a:ext uri="{FF2B5EF4-FFF2-40B4-BE49-F238E27FC236}">
                <a16:creationId xmlns:a16="http://schemas.microsoft.com/office/drawing/2014/main" id="{9144F9CE-81D5-B158-5D48-A34BB35C46F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991849" y="6204746"/>
            <a:ext cx="684213" cy="18256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lnSpc>
                  <a:spcPct val="90000"/>
                </a:lnSpc>
                <a:spcAft>
                  <a:spcPts val="600"/>
                </a:spcAft>
              </a:pPr>
              <a:t>29</a:t>
            </a:fld>
            <a:endParaRPr lang="sv-SE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F55BC402-1C06-00CA-774D-D27DAED04E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92438" y="410626"/>
            <a:ext cx="586800" cy="475200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Rubrik 17">
            <a:extLst>
              <a:ext uri="{FF2B5EF4-FFF2-40B4-BE49-F238E27FC236}">
                <a16:creationId xmlns:a16="http://schemas.microsoft.com/office/drawing/2014/main" id="{75D4596A-C707-49CC-AEC1-CE8FE4E51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421481"/>
            <a:ext cx="6118210" cy="1027907"/>
          </a:xfrm>
        </p:spPr>
        <p:txBody>
          <a:bodyPr anchor="t">
            <a:normAutofit/>
          </a:bodyPr>
          <a:lstStyle/>
          <a:p>
            <a:r>
              <a:rPr lang="sv-SE"/>
              <a:t>Karin 39 år</a:t>
            </a:r>
          </a:p>
        </p:txBody>
      </p:sp>
    </p:spTree>
    <p:extLst>
      <p:ext uri="{BB962C8B-B14F-4D97-AF65-F5344CB8AC3E}">
        <p14:creationId xmlns:p14="http://schemas.microsoft.com/office/powerpoint/2010/main" val="10980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a 1" title="Filmen om Afa Forsakring – Alla ska ha en trygg vardag_TEXTAD.mp4">
            <a:hlinkClick r:id="" action="ppaction://media"/>
            <a:extLst>
              <a:ext uri="{FF2B5EF4-FFF2-40B4-BE49-F238E27FC236}">
                <a16:creationId xmlns:a16="http://schemas.microsoft.com/office/drawing/2014/main" id="{2A448B96-C240-94C7-3DAF-15DAABA7E75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3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>
            <a:extLst>
              <a:ext uri="{FF2B5EF4-FFF2-40B4-BE49-F238E27FC236}">
                <a16:creationId xmlns:a16="http://schemas.microsoft.com/office/drawing/2014/main" id="{CA76D41A-42E3-4BBA-B629-CC08816151F0}"/>
              </a:ext>
            </a:extLst>
          </p:cNvPr>
          <p:cNvSpPr/>
          <p:nvPr/>
        </p:nvSpPr>
        <p:spPr>
          <a:xfrm>
            <a:off x="1064382" y="2102333"/>
            <a:ext cx="7018649" cy="215660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sv-SE" b="1">
                <a:solidFill>
                  <a:schemeClr val="accent1"/>
                </a:solidFill>
              </a:rPr>
              <a:t>                                             Olycksfall</a:t>
            </a:r>
          </a:p>
          <a:p>
            <a:pPr algn="just">
              <a:lnSpc>
                <a:spcPct val="150000"/>
              </a:lnSpc>
            </a:pPr>
            <a:r>
              <a:rPr lang="sv-SE" b="1">
                <a:solidFill>
                  <a:schemeClr val="accent1"/>
                </a:solidFill>
              </a:rPr>
              <a:t>                                             Färdolycksfall</a:t>
            </a:r>
          </a:p>
          <a:p>
            <a:pPr algn="just">
              <a:lnSpc>
                <a:spcPct val="150000"/>
              </a:lnSpc>
            </a:pPr>
            <a:r>
              <a:rPr lang="sv-SE" b="1">
                <a:solidFill>
                  <a:schemeClr val="accent1"/>
                </a:solidFill>
              </a:rPr>
              <a:t>                                             Smitta</a:t>
            </a:r>
          </a:p>
          <a:p>
            <a:pPr algn="just"/>
            <a:endParaRPr lang="sv-SE" b="1">
              <a:solidFill>
                <a:schemeClr val="accent1"/>
              </a:solidFill>
            </a:endParaRPr>
          </a:p>
          <a:p>
            <a:pPr algn="just"/>
            <a:r>
              <a:rPr lang="sv-SE" b="1">
                <a:solidFill>
                  <a:schemeClr val="accent1"/>
                </a:solidFill>
              </a:rPr>
              <a:t>                                             Arbetssjukdom</a:t>
            </a:r>
          </a:p>
        </p:txBody>
      </p:sp>
      <p:pic>
        <p:nvPicPr>
          <p:cNvPr id="7" name="Picture 9" descr="fklogo">
            <a:extLst>
              <a:ext uri="{FF2B5EF4-FFF2-40B4-BE49-F238E27FC236}">
                <a16:creationId xmlns:a16="http://schemas.microsoft.com/office/drawing/2014/main" id="{D584C713-92AC-423A-A9DE-7F61073C0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32" y="855074"/>
            <a:ext cx="2374029" cy="413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78D29DBF-7747-4498-92E6-2DB029DC8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031" y="680500"/>
            <a:ext cx="685800" cy="571500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DC05D649-19FD-4D84-80CA-A2826FD92B41}"/>
              </a:ext>
            </a:extLst>
          </p:cNvPr>
          <p:cNvSpPr/>
          <p:nvPr/>
        </p:nvSpPr>
        <p:spPr>
          <a:xfrm>
            <a:off x="1075631" y="1362399"/>
            <a:ext cx="3275631" cy="6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60568357-8C2F-462F-8F30-C0CF6905C2B2}"/>
              </a:ext>
            </a:extLst>
          </p:cNvPr>
          <p:cNvSpPr txBox="1"/>
          <p:nvPr/>
        </p:nvSpPr>
        <p:spPr>
          <a:xfrm>
            <a:off x="1224574" y="1322533"/>
            <a:ext cx="2731058" cy="39111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br>
              <a:rPr lang="sv-SE" b="1">
                <a:solidFill>
                  <a:schemeClr val="accent3"/>
                </a:solidFill>
                <a:latin typeface="+mj-lt"/>
              </a:rPr>
            </a:br>
            <a:r>
              <a:rPr lang="sv-SE" b="1">
                <a:solidFill>
                  <a:schemeClr val="accent3"/>
                </a:solidFill>
                <a:latin typeface="+mj-lt"/>
              </a:rPr>
              <a:t>Lag – </a:t>
            </a:r>
          </a:p>
          <a:p>
            <a:r>
              <a:rPr lang="sv-SE" b="1">
                <a:solidFill>
                  <a:schemeClr val="accent3"/>
                </a:solidFill>
                <a:latin typeface="+mj-lt"/>
              </a:rPr>
              <a:t>Socialförsäkringsbalken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D35E7C81-E9B0-4D2C-BD44-A5EA9855B036}"/>
              </a:ext>
            </a:extLst>
          </p:cNvPr>
          <p:cNvSpPr/>
          <p:nvPr/>
        </p:nvSpPr>
        <p:spPr>
          <a:xfrm>
            <a:off x="4988572" y="1374024"/>
            <a:ext cx="3094459" cy="612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F903A6D5-6B47-4BE2-A943-26B728555334}"/>
              </a:ext>
            </a:extLst>
          </p:cNvPr>
          <p:cNvSpPr txBox="1"/>
          <p:nvPr/>
        </p:nvSpPr>
        <p:spPr>
          <a:xfrm>
            <a:off x="5019131" y="1291145"/>
            <a:ext cx="3033339" cy="53933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br>
              <a:rPr lang="sv-SE" b="1">
                <a:solidFill>
                  <a:schemeClr val="accent3"/>
                </a:solidFill>
                <a:latin typeface="+mj-lt"/>
              </a:rPr>
            </a:br>
            <a:r>
              <a:rPr lang="sv-SE" b="1">
                <a:solidFill>
                  <a:schemeClr val="accent3"/>
                </a:solidFill>
                <a:latin typeface="+mj-lt"/>
              </a:rPr>
              <a:t>Avtal – Trygghetsförsäkring</a:t>
            </a:r>
            <a:br>
              <a:rPr lang="sv-SE" b="1">
                <a:solidFill>
                  <a:schemeClr val="accent3"/>
                </a:solidFill>
                <a:latin typeface="+mj-lt"/>
              </a:rPr>
            </a:br>
            <a:r>
              <a:rPr lang="sv-SE" b="1">
                <a:solidFill>
                  <a:schemeClr val="accent3"/>
                </a:solidFill>
                <a:latin typeface="+mj-lt"/>
              </a:rPr>
              <a:t>vid arbetsskada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6EE8F72-C3EE-4C83-86D3-1C339355BF5A}"/>
              </a:ext>
            </a:extLst>
          </p:cNvPr>
          <p:cNvSpPr/>
          <p:nvPr/>
        </p:nvSpPr>
        <p:spPr>
          <a:xfrm>
            <a:off x="2024028" y="2113958"/>
            <a:ext cx="7018649" cy="2156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3" name="Rak koppling 22">
            <a:extLst>
              <a:ext uri="{FF2B5EF4-FFF2-40B4-BE49-F238E27FC236}">
                <a16:creationId xmlns:a16="http://schemas.microsoft.com/office/drawing/2014/main" id="{8AC044D6-8493-4AE0-AD85-1E0837E3C803}"/>
              </a:ext>
            </a:extLst>
          </p:cNvPr>
          <p:cNvCxnSpPr>
            <a:cxnSpLocks/>
          </p:cNvCxnSpPr>
          <p:nvPr/>
        </p:nvCxnSpPr>
        <p:spPr>
          <a:xfrm>
            <a:off x="3665416" y="3618547"/>
            <a:ext cx="21968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ktangel 26">
            <a:extLst>
              <a:ext uri="{FF2B5EF4-FFF2-40B4-BE49-F238E27FC236}">
                <a16:creationId xmlns:a16="http://schemas.microsoft.com/office/drawing/2014/main" id="{A2DB56D3-7405-4F73-9927-2333616F1706}"/>
              </a:ext>
            </a:extLst>
          </p:cNvPr>
          <p:cNvSpPr/>
          <p:nvPr/>
        </p:nvSpPr>
        <p:spPr>
          <a:xfrm>
            <a:off x="1064382" y="4594731"/>
            <a:ext cx="3286881" cy="20277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8632" lvl="1" indent="-171450"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accent3"/>
                </a:solidFill>
                <a:latin typeface="+mj-lt"/>
              </a:rPr>
              <a:t>Tandvård</a:t>
            </a:r>
          </a:p>
          <a:p>
            <a:pPr marL="628632" lvl="1" indent="-171450"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accent3"/>
                </a:solidFill>
                <a:latin typeface="+mj-lt"/>
              </a:rPr>
              <a:t>Särskilda hjälpmedel</a:t>
            </a:r>
          </a:p>
          <a:p>
            <a:pPr marL="628632" lvl="1" indent="-171450"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accent3"/>
                </a:solidFill>
                <a:latin typeface="+mj-lt"/>
              </a:rPr>
              <a:t>Sjukvård utomlands</a:t>
            </a:r>
          </a:p>
          <a:p>
            <a:pPr marL="628632" lvl="1" indent="-171450"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accent3"/>
                </a:solidFill>
                <a:latin typeface="+mj-lt"/>
              </a:rPr>
              <a:t>Livränta</a:t>
            </a:r>
          </a:p>
          <a:p>
            <a:pPr marL="628632" lvl="1" indent="-171450"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accent3"/>
                </a:solidFill>
                <a:latin typeface="+mj-lt"/>
              </a:rPr>
              <a:t>Begravningshjälp</a:t>
            </a:r>
          </a:p>
          <a:p>
            <a:pPr marL="628632" lvl="1" indent="-171450"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accent3"/>
                </a:solidFill>
                <a:latin typeface="+mj-lt"/>
              </a:rPr>
              <a:t>Efterlevandelivränta</a:t>
            </a: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F26EF82A-170D-4574-A2DF-FCE3B2343E63}"/>
              </a:ext>
            </a:extLst>
          </p:cNvPr>
          <p:cNvSpPr/>
          <p:nvPr/>
        </p:nvSpPr>
        <p:spPr>
          <a:xfrm>
            <a:off x="4988572" y="4594730"/>
            <a:ext cx="3137350" cy="2027741"/>
          </a:xfrm>
          <a:prstGeom prst="rect">
            <a:avLst/>
          </a:prstGeom>
          <a:solidFill>
            <a:srgbClr val="C8E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32" lvl="1" indent="-285750"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accent3"/>
                </a:solidFill>
              </a:rPr>
              <a:t>Inkomstförlust</a:t>
            </a:r>
          </a:p>
          <a:p>
            <a:pPr marL="742932" lvl="1" indent="-285750"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accent3"/>
                </a:solidFill>
              </a:rPr>
              <a:t>Merkostnader</a:t>
            </a:r>
          </a:p>
          <a:p>
            <a:pPr marL="742932" lvl="1" indent="-285750"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accent3"/>
                </a:solidFill>
              </a:rPr>
              <a:t>Sveda och värk</a:t>
            </a:r>
          </a:p>
          <a:p>
            <a:pPr marL="742932" lvl="1" indent="-285750"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accent3"/>
                </a:solidFill>
              </a:rPr>
              <a:t>Bestående besvär</a:t>
            </a:r>
          </a:p>
          <a:p>
            <a:pPr marL="742932" lvl="1" indent="-285750"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accent3"/>
                </a:solidFill>
              </a:rPr>
              <a:t>Framtida merkostnader</a:t>
            </a:r>
          </a:p>
          <a:p>
            <a:pPr marL="742932" lvl="1" indent="-285750"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accent3"/>
                </a:solidFill>
              </a:rPr>
              <a:t>Framtida inkomstförlust</a:t>
            </a:r>
          </a:p>
          <a:p>
            <a:pPr marL="742932" lvl="1" indent="-285750"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accent3"/>
                </a:solidFill>
              </a:rPr>
              <a:t>Ersättning vid dödsfall</a:t>
            </a: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7B81962F-7A7C-4CDA-8C70-82C1E5C0CD67}"/>
              </a:ext>
            </a:extLst>
          </p:cNvPr>
          <p:cNvSpPr txBox="1"/>
          <p:nvPr/>
        </p:nvSpPr>
        <p:spPr>
          <a:xfrm>
            <a:off x="1252603" y="3554881"/>
            <a:ext cx="2224593" cy="8777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Måste </a:t>
            </a:r>
            <a:r>
              <a:rPr kumimoji="0" lang="sv-SE" sz="1200" b="0" i="1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som regel</a:t>
            </a: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 vara godkänd av Försäkringskassan</a:t>
            </a:r>
          </a:p>
          <a:p>
            <a:endParaRPr lang="sv-SE" sz="900" b="1">
              <a:solidFill>
                <a:schemeClr val="accent3"/>
              </a:solidFill>
            </a:endParaRPr>
          </a:p>
        </p:txBody>
      </p:sp>
      <p:sp>
        <p:nvSpPr>
          <p:cNvPr id="30" name="textruta 29">
            <a:extLst>
              <a:ext uri="{FF2B5EF4-FFF2-40B4-BE49-F238E27FC236}">
                <a16:creationId xmlns:a16="http://schemas.microsoft.com/office/drawing/2014/main" id="{74BD78B7-8248-43EE-998B-E7CFC96F5868}"/>
              </a:ext>
            </a:extLst>
          </p:cNvPr>
          <p:cNvSpPr txBox="1"/>
          <p:nvPr/>
        </p:nvSpPr>
        <p:spPr>
          <a:xfrm>
            <a:off x="6163727" y="2582659"/>
            <a:ext cx="1542343" cy="6096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Kan prövas av </a:t>
            </a:r>
            <a:b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</a:br>
            <a:r>
              <a:rPr kumimoji="0" lang="sv-SE" sz="1200" b="0" i="0" u="none" strike="noStrike" kern="1200" cap="none" spc="0" normalizeH="0" baseline="0" noProof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Afa</a:t>
            </a: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 Försäkring</a:t>
            </a:r>
            <a:r>
              <a:rPr kumimoji="0" lang="sv-SE" sz="1200" b="0" i="0" u="none" strike="noStrike" kern="1200" cap="none" spc="0" normalizeH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 </a:t>
            </a: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direkt</a:t>
            </a:r>
            <a:endParaRPr lang="sv-SE" sz="1200" b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09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88C0FDC-81A7-4102-8B07-49193C5E4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31</a:t>
            </a:fld>
            <a:endParaRPr lang="sv-SE"/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F68A807-4370-478E-9635-45402230A66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sv-SE"/>
              <a:t>Gäller från första anställningsdagen</a:t>
            </a:r>
          </a:p>
          <a:p>
            <a:r>
              <a:rPr lang="sv-SE"/>
              <a:t>Ingen åldersgräns</a:t>
            </a:r>
          </a:p>
          <a:p>
            <a:r>
              <a:rPr lang="sv-SE"/>
              <a:t>Arbetsskadetyper:</a:t>
            </a:r>
            <a:br>
              <a:rPr lang="sv-SE"/>
            </a:br>
            <a:r>
              <a:rPr lang="sv-SE"/>
              <a:t>olycksfall i arbete, färdolycksfall, arbetssjukdom och smitta</a:t>
            </a:r>
          </a:p>
          <a:p>
            <a:r>
              <a:rPr lang="sv-SE"/>
              <a:t>Ersättningar: </a:t>
            </a:r>
            <a:br>
              <a:rPr lang="sv-SE"/>
            </a:br>
            <a:r>
              <a:rPr lang="sv-SE"/>
              <a:t>inkomstförlust, kostnader, sveda och värk, bestående besvär</a:t>
            </a:r>
          </a:p>
          <a:p>
            <a:r>
              <a:rPr lang="sv-SE"/>
              <a:t>Anmälan ska göras inom 10 år</a:t>
            </a:r>
          </a:p>
          <a:p>
            <a:endParaRPr lang="sv-SE"/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33B00851-D309-48C2-8C0E-B1E39D8E0CB6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BC02B422-ED09-4DE5-B5B6-2AD596154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Sammanfattning arbetsskadeförsäkring</a:t>
            </a:r>
            <a:br>
              <a:rPr lang="sv-SE"/>
            </a:br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544A6A6D-9DD5-4B41-B9F7-B9DADCB79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873" y="1749226"/>
            <a:ext cx="3682081" cy="33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8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E1EE6BF-A063-467D-B2D0-DF7F66F99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32</a:t>
            </a:fld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B752537E-C022-408A-B701-0DA7FA583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Försäkringsinformatörsuppdraget </a:t>
            </a:r>
          </a:p>
        </p:txBody>
      </p:sp>
      <p:sp>
        <p:nvSpPr>
          <p:cNvPr id="2" name="Underrubrik 1">
            <a:extLst>
              <a:ext uri="{FF2B5EF4-FFF2-40B4-BE49-F238E27FC236}">
                <a16:creationId xmlns:a16="http://schemas.microsoft.com/office/drawing/2014/main" id="{F613AFF2-0547-4E28-B65F-7E43A02478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58657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l: höger 30">
            <a:extLst>
              <a:ext uri="{FF2B5EF4-FFF2-40B4-BE49-F238E27FC236}">
                <a16:creationId xmlns:a16="http://schemas.microsoft.com/office/drawing/2014/main" id="{8E1B40D1-39A5-4B89-BB4E-50888FF2007F}"/>
              </a:ext>
            </a:extLst>
          </p:cNvPr>
          <p:cNvSpPr/>
          <p:nvPr/>
        </p:nvSpPr>
        <p:spPr>
          <a:xfrm>
            <a:off x="2797134" y="2605113"/>
            <a:ext cx="6715323" cy="2687301"/>
          </a:xfrm>
          <a:prstGeom prst="rightArrow">
            <a:avLst/>
          </a:prstGeom>
          <a:solidFill>
            <a:srgbClr val="C8E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6E3D3FB2-4A83-4C6F-BCB4-6127999FF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33</a:t>
            </a:fld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933D70A3-D111-4E6F-AC96-6D2E83718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Informationsuppdraget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F9E8852-2493-47B7-8E71-843514498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64" y="2423698"/>
            <a:ext cx="1908190" cy="889120"/>
          </a:xfrm>
          <a:prstGeom prst="rect">
            <a:avLst/>
          </a:prstGeom>
          <a:ln w="38100">
            <a:noFill/>
          </a:ln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BAE20FA-F731-471A-BBBB-8C6B1C38A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0" y="3990403"/>
            <a:ext cx="1656799" cy="41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66728165-8551-48B8-9A4E-572E86132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49" y="4683448"/>
            <a:ext cx="1568913" cy="438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431F10D7-1E42-4818-B61A-9FEC6CAB8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41" y="3378852"/>
            <a:ext cx="1486519" cy="35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ruta 23">
            <a:extLst>
              <a:ext uri="{FF2B5EF4-FFF2-40B4-BE49-F238E27FC236}">
                <a16:creationId xmlns:a16="http://schemas.microsoft.com/office/drawing/2014/main" id="{10B2F434-42FF-4941-9775-1896EEC9093B}"/>
              </a:ext>
            </a:extLst>
          </p:cNvPr>
          <p:cNvSpPr txBox="1"/>
          <p:nvPr/>
        </p:nvSpPr>
        <p:spPr>
          <a:xfrm>
            <a:off x="4297439" y="3405705"/>
            <a:ext cx="1075213" cy="1086119"/>
          </a:xfrm>
          <a:prstGeom prst="rect">
            <a:avLst/>
          </a:prstGeom>
          <a:noFill/>
          <a:ln w="38100"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sv-SE" sz="1400" b="1">
                <a:solidFill>
                  <a:schemeClr val="accent1"/>
                </a:solidFill>
              </a:rPr>
              <a:t>Utbildnings-</a:t>
            </a:r>
            <a:br>
              <a:rPr lang="sv-SE" sz="1400" b="1">
                <a:solidFill>
                  <a:schemeClr val="accent1"/>
                </a:solidFill>
              </a:rPr>
            </a:br>
            <a:r>
              <a:rPr lang="sv-SE" sz="1400" b="1">
                <a:solidFill>
                  <a:schemeClr val="accent1"/>
                </a:solidFill>
              </a:rPr>
              <a:t>teamet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9B3E44CC-C9A5-4D56-9CD1-8B6C390FA86D}"/>
              </a:ext>
            </a:extLst>
          </p:cNvPr>
          <p:cNvSpPr txBox="1"/>
          <p:nvPr/>
        </p:nvSpPr>
        <p:spPr>
          <a:xfrm>
            <a:off x="5617190" y="3312818"/>
            <a:ext cx="1075213" cy="1086119"/>
          </a:xfrm>
          <a:prstGeom prst="rect">
            <a:avLst/>
          </a:prstGeom>
          <a:noFill/>
          <a:ln w="38100"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sv-SE" sz="1400" b="1">
                <a:solidFill>
                  <a:schemeClr val="accent1"/>
                </a:solidFill>
              </a:rPr>
              <a:t>Lärarbanken</a:t>
            </a: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0B82397E-F42A-4B95-A400-8303EDB6CEC8}"/>
              </a:ext>
            </a:extLst>
          </p:cNvPr>
          <p:cNvSpPr txBox="1"/>
          <p:nvPr/>
        </p:nvSpPr>
        <p:spPr>
          <a:xfrm>
            <a:off x="6633948" y="3405705"/>
            <a:ext cx="1886717" cy="1086118"/>
          </a:xfrm>
          <a:prstGeom prst="rect">
            <a:avLst/>
          </a:prstGeom>
          <a:noFill/>
          <a:ln w="38100"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sv-SE" sz="1400" b="1">
                <a:solidFill>
                  <a:schemeClr val="accent1"/>
                </a:solidFill>
              </a:rPr>
              <a:t>Försäkrings-</a:t>
            </a:r>
            <a:br>
              <a:rPr lang="sv-SE" sz="1400" b="1">
                <a:solidFill>
                  <a:schemeClr val="accent1"/>
                </a:solidFill>
              </a:rPr>
            </a:br>
            <a:r>
              <a:rPr lang="sv-SE" sz="1400" b="1">
                <a:solidFill>
                  <a:schemeClr val="accent1"/>
                </a:solidFill>
              </a:rPr>
              <a:t>informatörer</a:t>
            </a:r>
          </a:p>
        </p:txBody>
      </p:sp>
      <p:sp>
        <p:nvSpPr>
          <p:cNvPr id="36" name="textruta 35">
            <a:extLst>
              <a:ext uri="{FF2B5EF4-FFF2-40B4-BE49-F238E27FC236}">
                <a16:creationId xmlns:a16="http://schemas.microsoft.com/office/drawing/2014/main" id="{271414C0-A3C3-42EB-9E36-DF5636073A59}"/>
              </a:ext>
            </a:extLst>
          </p:cNvPr>
          <p:cNvSpPr txBox="1"/>
          <p:nvPr/>
        </p:nvSpPr>
        <p:spPr>
          <a:xfrm>
            <a:off x="9610864" y="3462068"/>
            <a:ext cx="2003106" cy="9144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r"/>
            <a:r>
              <a:rPr lang="sv-SE" sz="2400" b="1">
                <a:solidFill>
                  <a:schemeClr val="accent1"/>
                </a:solidFill>
              </a:rPr>
              <a:t>Alla anställda</a:t>
            </a:r>
          </a:p>
        </p:txBody>
      </p:sp>
      <p:pic>
        <p:nvPicPr>
          <p:cNvPr id="39" name="Bildobjekt 38" descr="En bild som visar logotyp&#10;&#10;Automatiskt genererad beskrivning">
            <a:extLst>
              <a:ext uri="{FF2B5EF4-FFF2-40B4-BE49-F238E27FC236}">
                <a16:creationId xmlns:a16="http://schemas.microsoft.com/office/drawing/2014/main" id="{D673BFE8-B568-467B-B977-4FA9442759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677" y="3544096"/>
            <a:ext cx="960410" cy="80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9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4" grpId="0"/>
      <p:bldP spid="25" grpId="0"/>
      <p:bldP spid="28" grpId="0"/>
      <p:bldP spid="3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5F87485-BEC0-484A-A820-84E469288A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/>
              <a:t>Försäkringsinformatör för alla anställda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/>
              <a:t>Övergripande koll, hänvisa rätt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/>
              <a:t>Inte expert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/>
              <a:t>Hjälpa till vid anmälan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/>
              <a:t>Samverka</a:t>
            </a:r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7D245685-CCBA-4613-91E4-9833D67997D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lnSpc>
                  <a:spcPct val="90000"/>
                </a:lnSpc>
                <a:spcAft>
                  <a:spcPts val="600"/>
                </a:spcAft>
              </a:pPr>
              <a:t>34</a:t>
            </a:fld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E8B755B3-5541-48E4-AD50-BB0FB37D7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sv-SE"/>
              <a:t>Ditt uppdrag</a:t>
            </a:r>
          </a:p>
        </p:txBody>
      </p:sp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88EEFBC0-C393-4BBC-BFA0-A4B9C9CB1CF6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5501" y="1446213"/>
            <a:ext cx="4673599" cy="45354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273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219569AD-A050-40AB-B5F3-0707CEC89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/>
              <a:t>Alla anställda ska: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Känna till att de är försäkrade vid </a:t>
            </a:r>
            <a:br>
              <a:rPr lang="sv-SE"/>
            </a:br>
            <a:r>
              <a:rPr lang="sv-SE"/>
              <a:t>sjukdom, arbetsskada och dödsfall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Veta vart de kan vända sig när något händer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6070FC20-FB98-47F1-934C-7447D530BE3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35</a:t>
            </a:fld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FA4EB9D7-DC73-4499-A6A5-322D3C577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Övergripande mål för uppdraget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AED7180-5323-4181-B62A-098389D1D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663" y="1630312"/>
            <a:ext cx="4313337" cy="431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2E5677F7-1506-4BC1-B147-F59154CEF0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Alla anställda omfattas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En värdefull anställningsförmån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Men bara om man vet om att den finns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Det finns dom som går miste om ersättning……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F8EC6039-EE87-494D-A46B-AF72A83E106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36</a:t>
            </a:fld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8AB5E037-1AE0-472C-A8C1-E17298E6F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En värdefull anställningsförmån</a:t>
            </a:r>
          </a:p>
        </p:txBody>
      </p:sp>
    </p:spTree>
    <p:extLst>
      <p:ext uri="{BB962C8B-B14F-4D97-AF65-F5344CB8AC3E}">
        <p14:creationId xmlns:p14="http://schemas.microsoft.com/office/powerpoint/2010/main" val="21104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E123C97-9624-9A6E-EBFF-F48FFBC92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421481"/>
            <a:ext cx="9985375" cy="1027907"/>
          </a:xfrm>
        </p:spPr>
        <p:txBody>
          <a:bodyPr anchor="t">
            <a:normAutofit/>
          </a:bodyPr>
          <a:lstStyle/>
          <a:p>
            <a:r>
              <a:rPr lang="sv-SE"/>
              <a:t>Antal anmälda arbetsskador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7B14037-F5B9-487C-9C5B-DCC455AE24CA}"/>
              </a:ext>
            </a:extLst>
          </p:cNvPr>
          <p:cNvGraphicFramePr>
            <a:graphicFrameLocks/>
          </p:cNvGraphicFramePr>
          <p:nvPr/>
        </p:nvGraphicFramePr>
        <p:xfrm>
          <a:off x="766764" y="1592263"/>
          <a:ext cx="10912474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69577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C5F60-621C-205E-A183-A487BD5C1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27259925-26E9-304A-EC16-79D0BF09F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421481"/>
            <a:ext cx="9985375" cy="1027907"/>
          </a:xfrm>
        </p:spPr>
        <p:txBody>
          <a:bodyPr anchor="t">
            <a:normAutofit/>
          </a:bodyPr>
          <a:lstStyle/>
          <a:p>
            <a:r>
              <a:rPr lang="sv-SE"/>
              <a:t>Antal ersatta arbetsskador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0000000-0008-0000-0100-000004000000}"/>
              </a:ext>
            </a:extLst>
          </p:cNvPr>
          <p:cNvGraphicFramePr>
            <a:graphicFrameLocks/>
          </p:cNvGraphicFramePr>
          <p:nvPr/>
        </p:nvGraphicFramePr>
        <p:xfrm>
          <a:off x="766763" y="1115219"/>
          <a:ext cx="10912475" cy="4866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ruta 1">
            <a:extLst>
              <a:ext uri="{FF2B5EF4-FFF2-40B4-BE49-F238E27FC236}">
                <a16:creationId xmlns:a16="http://schemas.microsoft.com/office/drawing/2014/main" id="{CB9DA17D-FEDE-F38E-C12E-D278FD848B45}"/>
              </a:ext>
            </a:extLst>
          </p:cNvPr>
          <p:cNvSpPr txBox="1"/>
          <p:nvPr/>
        </p:nvSpPr>
        <p:spPr>
          <a:xfrm>
            <a:off x="10228507" y="1285738"/>
            <a:ext cx="1047261" cy="625231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sv-SE" sz="900" b="1"/>
              <a:t>Ca 2 av 3 får ersättning!</a:t>
            </a:r>
          </a:p>
        </p:txBody>
      </p:sp>
      <p:cxnSp>
        <p:nvCxnSpPr>
          <p:cNvPr id="7" name="Rak pilkoppling 6">
            <a:extLst>
              <a:ext uri="{FF2B5EF4-FFF2-40B4-BE49-F238E27FC236}">
                <a16:creationId xmlns:a16="http://schemas.microsoft.com/office/drawing/2014/main" id="{2E481268-4ECF-822B-76D9-5BE61EBF75DB}"/>
              </a:ext>
            </a:extLst>
          </p:cNvPr>
          <p:cNvCxnSpPr>
            <a:stCxn id="2" idx="1"/>
          </p:cNvCxnSpPr>
          <p:nvPr/>
        </p:nvCxnSpPr>
        <p:spPr>
          <a:xfrm flipH="1">
            <a:off x="9720506" y="1598354"/>
            <a:ext cx="508001" cy="20320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65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3D183F3-25D6-44B8-A812-507E8B00EC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När får man informationen?</a:t>
            </a:r>
          </a:p>
        </p:txBody>
      </p:sp>
      <p:sp>
        <p:nvSpPr>
          <p:cNvPr id="19" name="Rektangel med rundade hörn 18"/>
          <p:cNvSpPr/>
          <p:nvPr/>
        </p:nvSpPr>
        <p:spPr>
          <a:xfrm>
            <a:off x="1539901" y="3318185"/>
            <a:ext cx="1788740" cy="1524322"/>
          </a:xfrm>
          <a:prstGeom prst="round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lIns="72000" tIns="36000" rIns="72000" bIns="36000" rtlCol="0" anchor="ctr"/>
          <a:lstStyle/>
          <a:p>
            <a:pPr algn="ctr" defTabSz="914400">
              <a:defRPr/>
            </a:pPr>
            <a:r>
              <a:rPr lang="sv-SE" b="1" kern="0">
                <a:solidFill>
                  <a:schemeClr val="accent1"/>
                </a:solidFill>
              </a:rPr>
              <a:t>Blir långtids-</a:t>
            </a:r>
          </a:p>
          <a:p>
            <a:pPr algn="ctr" defTabSz="914400">
              <a:defRPr/>
            </a:pPr>
            <a:r>
              <a:rPr lang="sv-SE" b="1" kern="0">
                <a:solidFill>
                  <a:schemeClr val="accent1"/>
                </a:solidFill>
              </a:rPr>
              <a:t>sjukskriven</a:t>
            </a:r>
          </a:p>
        </p:txBody>
      </p:sp>
      <p:sp>
        <p:nvSpPr>
          <p:cNvPr id="22" name="Rektangel med rundade hörn 21"/>
          <p:cNvSpPr/>
          <p:nvPr/>
        </p:nvSpPr>
        <p:spPr>
          <a:xfrm>
            <a:off x="1539901" y="1528217"/>
            <a:ext cx="1788740" cy="1524322"/>
          </a:xfrm>
          <a:prstGeom prst="round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lIns="72000" tIns="36000" rIns="72000" bIns="36000" rtlCol="0" anchor="ctr"/>
          <a:lstStyle/>
          <a:p>
            <a:pPr algn="ctr" defTabSz="914400">
              <a:defRPr/>
            </a:pPr>
            <a:r>
              <a:rPr lang="sv-SE" b="1" kern="0">
                <a:solidFill>
                  <a:schemeClr val="accent1"/>
                </a:solidFill>
              </a:rPr>
              <a:t>Påbörjar anställning</a:t>
            </a:r>
          </a:p>
        </p:txBody>
      </p:sp>
      <p:sp>
        <p:nvSpPr>
          <p:cNvPr id="23" name="Rektangel med rundade hörn 22"/>
          <p:cNvSpPr/>
          <p:nvPr/>
        </p:nvSpPr>
        <p:spPr>
          <a:xfrm>
            <a:off x="1539901" y="5079579"/>
            <a:ext cx="1788740" cy="1524322"/>
          </a:xfrm>
          <a:prstGeom prst="round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lIns="72000" tIns="36000" rIns="72000" bIns="36000" rtlCol="0" anchor="ctr"/>
          <a:lstStyle/>
          <a:p>
            <a:pPr algn="ctr" defTabSz="914400">
              <a:defRPr/>
            </a:pPr>
            <a:r>
              <a:rPr lang="sv-SE" b="1" kern="0">
                <a:solidFill>
                  <a:schemeClr val="accent1"/>
                </a:solidFill>
              </a:rPr>
              <a:t>Blir frisk, kommer tillbaka</a:t>
            </a:r>
          </a:p>
        </p:txBody>
      </p:sp>
      <p:sp>
        <p:nvSpPr>
          <p:cNvPr id="24" name="Rektangel med rundade hörn 23"/>
          <p:cNvSpPr/>
          <p:nvPr/>
        </p:nvSpPr>
        <p:spPr>
          <a:xfrm>
            <a:off x="4048721" y="1556792"/>
            <a:ext cx="1788740" cy="1524322"/>
          </a:xfrm>
          <a:prstGeom prst="round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lIns="72000" tIns="36000" rIns="72000" bIns="36000" rtlCol="0" anchor="ctr"/>
          <a:lstStyle/>
          <a:p>
            <a:pPr algn="ctr" defTabSz="914400">
              <a:defRPr/>
            </a:pPr>
            <a:r>
              <a:rPr lang="sv-SE" b="1" kern="0">
                <a:solidFill>
                  <a:schemeClr val="accent1"/>
                </a:solidFill>
              </a:rPr>
              <a:t>Går med i facket</a:t>
            </a:r>
          </a:p>
        </p:txBody>
      </p:sp>
      <p:sp>
        <p:nvSpPr>
          <p:cNvPr id="25" name="Rektangel med rundade hörn 24"/>
          <p:cNvSpPr/>
          <p:nvPr/>
        </p:nvSpPr>
        <p:spPr>
          <a:xfrm>
            <a:off x="4048721" y="3318185"/>
            <a:ext cx="1788740" cy="1524322"/>
          </a:xfrm>
          <a:prstGeom prst="round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lIns="72000" tIns="36000" rIns="72000" bIns="36000" rtlCol="0" anchor="ctr"/>
          <a:lstStyle/>
          <a:p>
            <a:pPr algn="ctr" defTabSz="914400">
              <a:defRPr/>
            </a:pPr>
            <a:r>
              <a:rPr lang="sv-SE" b="1" kern="0">
                <a:solidFill>
                  <a:schemeClr val="accent1"/>
                </a:solidFill>
              </a:rPr>
              <a:t>Råkar ut för en arbetsskada</a:t>
            </a:r>
          </a:p>
        </p:txBody>
      </p:sp>
      <p:sp>
        <p:nvSpPr>
          <p:cNvPr id="26" name="Rektangel med rundade hörn 25"/>
          <p:cNvSpPr/>
          <p:nvPr/>
        </p:nvSpPr>
        <p:spPr>
          <a:xfrm>
            <a:off x="4048721" y="5079579"/>
            <a:ext cx="1788740" cy="1524322"/>
          </a:xfrm>
          <a:prstGeom prst="round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lIns="72000" tIns="36000" rIns="72000" bIns="36000" rtlCol="0" anchor="ctr"/>
          <a:lstStyle/>
          <a:p>
            <a:pPr algn="ctr" defTabSz="914400">
              <a:defRPr/>
            </a:pPr>
            <a:r>
              <a:rPr lang="sv-SE" b="1" kern="0">
                <a:solidFill>
                  <a:schemeClr val="accent1"/>
                </a:solidFill>
              </a:rPr>
              <a:t>Får sjuk-ersättning</a:t>
            </a:r>
          </a:p>
        </p:txBody>
      </p:sp>
      <p:sp>
        <p:nvSpPr>
          <p:cNvPr id="27" name="Rektangel med rundade hörn 26"/>
          <p:cNvSpPr/>
          <p:nvPr/>
        </p:nvSpPr>
        <p:spPr>
          <a:xfrm>
            <a:off x="6670208" y="1528217"/>
            <a:ext cx="1788740" cy="1524322"/>
          </a:xfrm>
          <a:prstGeom prst="round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lIns="72000" tIns="36000" rIns="72000" bIns="36000" rtlCol="0" anchor="ctr"/>
          <a:lstStyle/>
          <a:p>
            <a:pPr algn="ctr" defTabSz="914400">
              <a:defRPr/>
            </a:pPr>
            <a:r>
              <a:rPr lang="sv-SE" b="1" kern="0">
                <a:solidFill>
                  <a:schemeClr val="accent1"/>
                </a:solidFill>
              </a:rPr>
              <a:t>Löpande</a:t>
            </a:r>
            <a:br>
              <a:rPr lang="sv-SE" b="1" kern="0">
                <a:solidFill>
                  <a:schemeClr val="accent1"/>
                </a:solidFill>
              </a:rPr>
            </a:br>
            <a:r>
              <a:rPr lang="sv-SE" b="1" kern="0">
                <a:solidFill>
                  <a:schemeClr val="accent1"/>
                </a:solidFill>
              </a:rPr>
              <a:t>under</a:t>
            </a:r>
            <a:br>
              <a:rPr lang="sv-SE" b="1" kern="0">
                <a:solidFill>
                  <a:schemeClr val="accent1"/>
                </a:solidFill>
              </a:rPr>
            </a:br>
            <a:r>
              <a:rPr lang="sv-SE" b="1" kern="0">
                <a:solidFill>
                  <a:schemeClr val="accent1"/>
                </a:solidFill>
              </a:rPr>
              <a:t>anställning</a:t>
            </a:r>
          </a:p>
        </p:txBody>
      </p:sp>
      <p:sp>
        <p:nvSpPr>
          <p:cNvPr id="28" name="Rektangel med rundade hörn 27"/>
          <p:cNvSpPr/>
          <p:nvPr/>
        </p:nvSpPr>
        <p:spPr>
          <a:xfrm>
            <a:off x="6670208" y="3318185"/>
            <a:ext cx="1788740" cy="1524322"/>
          </a:xfrm>
          <a:prstGeom prst="round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lIns="72000" tIns="36000" rIns="72000" bIns="36000" rtlCol="0" anchor="ctr"/>
          <a:lstStyle/>
          <a:p>
            <a:pPr algn="ctr" defTabSz="914400">
              <a:defRPr/>
            </a:pPr>
            <a:r>
              <a:rPr lang="sv-SE" b="1" kern="0">
                <a:solidFill>
                  <a:schemeClr val="accent1"/>
                </a:solidFill>
              </a:rPr>
              <a:t>Genomgår </a:t>
            </a:r>
            <a:r>
              <a:rPr lang="sv-SE" b="1" kern="0" err="1">
                <a:solidFill>
                  <a:schemeClr val="accent1"/>
                </a:solidFill>
              </a:rPr>
              <a:t>rehabili-tering</a:t>
            </a:r>
            <a:endParaRPr lang="sv-SE" b="1" kern="0">
              <a:solidFill>
                <a:schemeClr val="accent1"/>
              </a:solidFill>
            </a:endParaRPr>
          </a:p>
        </p:txBody>
      </p:sp>
      <p:sp>
        <p:nvSpPr>
          <p:cNvPr id="29" name="Rektangel med rundade hörn 28"/>
          <p:cNvSpPr/>
          <p:nvPr/>
        </p:nvSpPr>
        <p:spPr>
          <a:xfrm>
            <a:off x="6670208" y="5079579"/>
            <a:ext cx="1788740" cy="1524322"/>
          </a:xfrm>
          <a:prstGeom prst="round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lIns="72000" tIns="36000" rIns="72000" bIns="36000" rtlCol="0" anchor="ctr"/>
          <a:lstStyle/>
          <a:p>
            <a:pPr algn="ctr" defTabSz="914400">
              <a:defRPr/>
            </a:pPr>
            <a:r>
              <a:rPr lang="sv-SE" b="1" kern="0">
                <a:solidFill>
                  <a:schemeClr val="accent1"/>
                </a:solidFill>
              </a:rPr>
              <a:t>Avslutar anställning</a:t>
            </a:r>
          </a:p>
        </p:txBody>
      </p:sp>
      <p:sp>
        <p:nvSpPr>
          <p:cNvPr id="35" name="Höger 34"/>
          <p:cNvSpPr>
            <a:spLocks noChangeAspect="1"/>
          </p:cNvSpPr>
          <p:nvPr/>
        </p:nvSpPr>
        <p:spPr>
          <a:xfrm rot="10800000">
            <a:off x="5945049" y="1959134"/>
            <a:ext cx="644056" cy="707245"/>
          </a:xfrm>
          <a:prstGeom prst="rightArrow">
            <a:avLst>
              <a:gd name="adj1" fmla="val 50000"/>
              <a:gd name="adj2" fmla="val 3207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2"/>
              </a:solidFill>
            </a:endParaRPr>
          </a:p>
        </p:txBody>
      </p:sp>
      <p:sp>
        <p:nvSpPr>
          <p:cNvPr id="41" name="Höger 34">
            <a:extLst>
              <a:ext uri="{FF2B5EF4-FFF2-40B4-BE49-F238E27FC236}">
                <a16:creationId xmlns:a16="http://schemas.microsoft.com/office/drawing/2014/main" id="{374AF909-A233-43AC-AC78-C43D0AD51EA1}"/>
              </a:ext>
            </a:extLst>
          </p:cNvPr>
          <p:cNvSpPr>
            <a:spLocks noChangeAspect="1"/>
          </p:cNvSpPr>
          <p:nvPr/>
        </p:nvSpPr>
        <p:spPr>
          <a:xfrm rot="10800000">
            <a:off x="3371737" y="1957730"/>
            <a:ext cx="644056" cy="707245"/>
          </a:xfrm>
          <a:prstGeom prst="rightArrow">
            <a:avLst>
              <a:gd name="adj1" fmla="val 50000"/>
              <a:gd name="adj2" fmla="val 3207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42" name="Höger 34">
            <a:extLst>
              <a:ext uri="{FF2B5EF4-FFF2-40B4-BE49-F238E27FC236}">
                <a16:creationId xmlns:a16="http://schemas.microsoft.com/office/drawing/2014/main" id="{27D3034D-6B86-4FFE-A154-A97513079153}"/>
              </a:ext>
            </a:extLst>
          </p:cNvPr>
          <p:cNvSpPr>
            <a:spLocks noChangeAspect="1"/>
          </p:cNvSpPr>
          <p:nvPr/>
        </p:nvSpPr>
        <p:spPr>
          <a:xfrm rot="10800000">
            <a:off x="8511699" y="1973277"/>
            <a:ext cx="644056" cy="707245"/>
          </a:xfrm>
          <a:prstGeom prst="rightArrow">
            <a:avLst>
              <a:gd name="adj1" fmla="val 50000"/>
              <a:gd name="adj2" fmla="val 3207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2"/>
              </a:solidFill>
            </a:endParaRPr>
          </a:p>
        </p:txBody>
      </p:sp>
      <p:sp>
        <p:nvSpPr>
          <p:cNvPr id="43" name="Höger 34">
            <a:extLst>
              <a:ext uri="{FF2B5EF4-FFF2-40B4-BE49-F238E27FC236}">
                <a16:creationId xmlns:a16="http://schemas.microsoft.com/office/drawing/2014/main" id="{19B3E406-6DFA-42E8-B3B5-EF89627147C4}"/>
              </a:ext>
            </a:extLst>
          </p:cNvPr>
          <p:cNvSpPr>
            <a:spLocks noChangeAspect="1"/>
          </p:cNvSpPr>
          <p:nvPr/>
        </p:nvSpPr>
        <p:spPr>
          <a:xfrm rot="10800000">
            <a:off x="3394382" y="3706041"/>
            <a:ext cx="644056" cy="707245"/>
          </a:xfrm>
          <a:prstGeom prst="rightArrow">
            <a:avLst>
              <a:gd name="adj1" fmla="val 50000"/>
              <a:gd name="adj2" fmla="val 3207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2"/>
              </a:solidFill>
            </a:endParaRPr>
          </a:p>
        </p:txBody>
      </p:sp>
      <p:sp>
        <p:nvSpPr>
          <p:cNvPr id="44" name="Höger 34">
            <a:extLst>
              <a:ext uri="{FF2B5EF4-FFF2-40B4-BE49-F238E27FC236}">
                <a16:creationId xmlns:a16="http://schemas.microsoft.com/office/drawing/2014/main" id="{6F4D630F-7BA2-46D4-A1AF-AD834AC13696}"/>
              </a:ext>
            </a:extLst>
          </p:cNvPr>
          <p:cNvSpPr>
            <a:spLocks noChangeAspect="1"/>
          </p:cNvSpPr>
          <p:nvPr/>
        </p:nvSpPr>
        <p:spPr>
          <a:xfrm rot="10800000">
            <a:off x="821070" y="3704637"/>
            <a:ext cx="644056" cy="707245"/>
          </a:xfrm>
          <a:prstGeom prst="rightArrow">
            <a:avLst>
              <a:gd name="adj1" fmla="val 50000"/>
              <a:gd name="adj2" fmla="val 3207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45" name="Höger 34">
            <a:extLst>
              <a:ext uri="{FF2B5EF4-FFF2-40B4-BE49-F238E27FC236}">
                <a16:creationId xmlns:a16="http://schemas.microsoft.com/office/drawing/2014/main" id="{C97D690B-A670-44C8-8B63-A61E5CA0111E}"/>
              </a:ext>
            </a:extLst>
          </p:cNvPr>
          <p:cNvSpPr>
            <a:spLocks noChangeAspect="1"/>
          </p:cNvSpPr>
          <p:nvPr/>
        </p:nvSpPr>
        <p:spPr>
          <a:xfrm rot="10800000">
            <a:off x="5961032" y="3720184"/>
            <a:ext cx="644056" cy="707245"/>
          </a:xfrm>
          <a:prstGeom prst="rightArrow">
            <a:avLst>
              <a:gd name="adj1" fmla="val 50000"/>
              <a:gd name="adj2" fmla="val 3207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2"/>
              </a:solidFill>
            </a:endParaRPr>
          </a:p>
        </p:txBody>
      </p:sp>
      <p:sp>
        <p:nvSpPr>
          <p:cNvPr id="46" name="Höger 34">
            <a:extLst>
              <a:ext uri="{FF2B5EF4-FFF2-40B4-BE49-F238E27FC236}">
                <a16:creationId xmlns:a16="http://schemas.microsoft.com/office/drawing/2014/main" id="{EAAFC1E2-AEE6-4F73-80E0-FA84C1427E8B}"/>
              </a:ext>
            </a:extLst>
          </p:cNvPr>
          <p:cNvSpPr>
            <a:spLocks noChangeAspect="1"/>
          </p:cNvSpPr>
          <p:nvPr/>
        </p:nvSpPr>
        <p:spPr>
          <a:xfrm rot="10800000">
            <a:off x="8511699" y="3720183"/>
            <a:ext cx="644056" cy="707245"/>
          </a:xfrm>
          <a:prstGeom prst="rightArrow">
            <a:avLst>
              <a:gd name="adj1" fmla="val 50000"/>
              <a:gd name="adj2" fmla="val 3207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2"/>
              </a:solidFill>
            </a:endParaRPr>
          </a:p>
        </p:txBody>
      </p:sp>
      <p:sp>
        <p:nvSpPr>
          <p:cNvPr id="47" name="Höger 34">
            <a:extLst>
              <a:ext uri="{FF2B5EF4-FFF2-40B4-BE49-F238E27FC236}">
                <a16:creationId xmlns:a16="http://schemas.microsoft.com/office/drawing/2014/main" id="{49F05FE3-F8A8-4F2B-8CF3-B9F0415F911F}"/>
              </a:ext>
            </a:extLst>
          </p:cNvPr>
          <p:cNvSpPr>
            <a:spLocks noChangeAspect="1"/>
          </p:cNvSpPr>
          <p:nvPr/>
        </p:nvSpPr>
        <p:spPr>
          <a:xfrm rot="10800000">
            <a:off x="3394382" y="5511526"/>
            <a:ext cx="644056" cy="707245"/>
          </a:xfrm>
          <a:prstGeom prst="rightArrow">
            <a:avLst>
              <a:gd name="adj1" fmla="val 50000"/>
              <a:gd name="adj2" fmla="val 3207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2"/>
              </a:solidFill>
            </a:endParaRPr>
          </a:p>
        </p:txBody>
      </p:sp>
      <p:sp>
        <p:nvSpPr>
          <p:cNvPr id="48" name="Höger 34">
            <a:extLst>
              <a:ext uri="{FF2B5EF4-FFF2-40B4-BE49-F238E27FC236}">
                <a16:creationId xmlns:a16="http://schemas.microsoft.com/office/drawing/2014/main" id="{1AFCF3D5-43B5-43BC-BD07-70B83FFAA6D8}"/>
              </a:ext>
            </a:extLst>
          </p:cNvPr>
          <p:cNvSpPr>
            <a:spLocks noChangeAspect="1"/>
          </p:cNvSpPr>
          <p:nvPr/>
        </p:nvSpPr>
        <p:spPr>
          <a:xfrm rot="10800000">
            <a:off x="821070" y="5510122"/>
            <a:ext cx="644056" cy="707245"/>
          </a:xfrm>
          <a:prstGeom prst="rightArrow">
            <a:avLst>
              <a:gd name="adj1" fmla="val 50000"/>
              <a:gd name="adj2" fmla="val 3207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49" name="Höger 34">
            <a:extLst>
              <a:ext uri="{FF2B5EF4-FFF2-40B4-BE49-F238E27FC236}">
                <a16:creationId xmlns:a16="http://schemas.microsoft.com/office/drawing/2014/main" id="{D585CE6D-5FBE-47A6-9652-A551BFBE8FCE}"/>
              </a:ext>
            </a:extLst>
          </p:cNvPr>
          <p:cNvSpPr>
            <a:spLocks noChangeAspect="1"/>
          </p:cNvSpPr>
          <p:nvPr/>
        </p:nvSpPr>
        <p:spPr>
          <a:xfrm rot="10800000">
            <a:off x="5961032" y="5525669"/>
            <a:ext cx="644056" cy="707245"/>
          </a:xfrm>
          <a:prstGeom prst="rightArrow">
            <a:avLst>
              <a:gd name="adj1" fmla="val 50000"/>
              <a:gd name="adj2" fmla="val 3207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14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5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7993D72-C382-DE36-7A96-EBB42CE41FF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991849" y="6204746"/>
            <a:ext cx="684213" cy="18256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mtClean="0">
                <a:solidFill>
                  <a:schemeClr val="accent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sv-SE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5648878-A59E-2BA7-5024-00CEA3AB57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92438" y="410626"/>
            <a:ext cx="586800" cy="4752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B7CC3D7-A19D-AC91-F35E-33CE4257C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421481"/>
            <a:ext cx="6118210" cy="1027907"/>
          </a:xfrm>
        </p:spPr>
        <p:txBody>
          <a:bodyPr anchor="t">
            <a:normAutofit/>
          </a:bodyPr>
          <a:lstStyle/>
          <a:p>
            <a:r>
              <a:rPr lang="sv-SE"/>
              <a:t>Vår verksamhet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75D3EE7D-3067-405A-8FAC-37F144C08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3813" y="1449388"/>
            <a:ext cx="4704374" cy="468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373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BAE2E42C-3CF8-4769-A8CB-CFD8175130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C573AB30-A969-4401-8AB3-83607652528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40</a:t>
            </a:fld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46DB3B72-B002-47B6-BA8E-D2A4FE6FA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Framgångsformel</a:t>
            </a:r>
          </a:p>
        </p:txBody>
      </p:sp>
      <p:sp>
        <p:nvSpPr>
          <p:cNvPr id="5" name="Rektangel med rundade hörn 21">
            <a:extLst>
              <a:ext uri="{FF2B5EF4-FFF2-40B4-BE49-F238E27FC236}">
                <a16:creationId xmlns:a16="http://schemas.microsoft.com/office/drawing/2014/main" id="{8AA4B94B-9645-4479-BAA3-B65CF3111F4D}"/>
              </a:ext>
            </a:extLst>
          </p:cNvPr>
          <p:cNvSpPr/>
          <p:nvPr/>
        </p:nvSpPr>
        <p:spPr>
          <a:xfrm>
            <a:off x="1320826" y="2575967"/>
            <a:ext cx="1788740" cy="1524322"/>
          </a:xfrm>
          <a:prstGeom prst="round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lIns="72000" tIns="36000" rIns="72000" bIns="36000" rtlCol="0" anchor="ctr"/>
          <a:lstStyle/>
          <a:p>
            <a:pPr algn="ctr" defTabSz="914400">
              <a:defRPr/>
            </a:pPr>
            <a:r>
              <a:rPr lang="sv-SE" b="1" kern="0">
                <a:solidFill>
                  <a:schemeClr val="accent1"/>
                </a:solidFill>
              </a:rPr>
              <a:t>Kännedom på förhand</a:t>
            </a:r>
          </a:p>
        </p:txBody>
      </p:sp>
      <p:sp>
        <p:nvSpPr>
          <p:cNvPr id="6" name="Rektangel med rundade hörn 23">
            <a:extLst>
              <a:ext uri="{FF2B5EF4-FFF2-40B4-BE49-F238E27FC236}">
                <a16:creationId xmlns:a16="http://schemas.microsoft.com/office/drawing/2014/main" id="{19231038-823C-4C12-90E9-A9CE60A661F8}"/>
              </a:ext>
            </a:extLst>
          </p:cNvPr>
          <p:cNvSpPr/>
          <p:nvPr/>
        </p:nvSpPr>
        <p:spPr>
          <a:xfrm>
            <a:off x="4401146" y="2575967"/>
            <a:ext cx="1788740" cy="1524322"/>
          </a:xfrm>
          <a:prstGeom prst="round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lIns="72000" tIns="36000" rIns="72000" bIns="36000" rtlCol="0" anchor="ctr"/>
          <a:lstStyle/>
          <a:p>
            <a:pPr algn="ctr" defTabSz="914400">
              <a:defRPr/>
            </a:pPr>
            <a:r>
              <a:rPr lang="sv-SE" b="1" kern="0">
                <a:solidFill>
                  <a:schemeClr val="accent1"/>
                </a:solidFill>
              </a:rPr>
              <a:t>Information när något händer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BF9690CC-D9FD-4F2A-89B4-B03014722E67}"/>
              </a:ext>
            </a:extLst>
          </p:cNvPr>
          <p:cNvSpPr txBox="1"/>
          <p:nvPr/>
        </p:nvSpPr>
        <p:spPr>
          <a:xfrm>
            <a:off x="6452766" y="288092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sv-SE" sz="8800" b="1">
                <a:solidFill>
                  <a:schemeClr val="accent1"/>
                </a:solidFill>
              </a:rPr>
              <a:t>=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D61EEE41-183B-4CAE-A285-20F1A523A071}"/>
              </a:ext>
            </a:extLst>
          </p:cNvPr>
          <p:cNvSpPr txBox="1"/>
          <p:nvPr/>
        </p:nvSpPr>
        <p:spPr>
          <a:xfrm>
            <a:off x="3298156" y="288092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sv-SE" sz="8800" b="1">
                <a:solidFill>
                  <a:schemeClr val="accent1"/>
                </a:solidFill>
              </a:rPr>
              <a:t>+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BECFC0F9-77F6-48DD-B638-02344F4EF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0046" y="2438159"/>
            <a:ext cx="1509315" cy="1509650"/>
          </a:xfrm>
          <a:prstGeom prst="rect">
            <a:avLst/>
          </a:prstGeom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5C3FEF19-436E-4F25-AC73-3AFD0091F442}"/>
              </a:ext>
            </a:extLst>
          </p:cNvPr>
          <p:cNvSpPr txBox="1"/>
          <p:nvPr/>
        </p:nvSpPr>
        <p:spPr>
          <a:xfrm>
            <a:off x="5295516" y="3960589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sv-SE" b="1" kern="0">
                <a:solidFill>
                  <a:schemeClr val="accent1"/>
                </a:solidFill>
              </a:rPr>
              <a:t>Anmälan!</a:t>
            </a:r>
          </a:p>
        </p:txBody>
      </p:sp>
    </p:spTree>
    <p:extLst>
      <p:ext uri="{BB962C8B-B14F-4D97-AF65-F5344CB8AC3E}">
        <p14:creationId xmlns:p14="http://schemas.microsoft.com/office/powerpoint/2010/main" val="27406652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BC046067-3DFA-4E61-B6CE-E80ED7884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41</a:t>
            </a:fld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4D6B1A3D-BDB0-4B38-A3C2-3D6831F3B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Material för dig som ska informera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3751C384-D82A-858B-F207-6EB1BA7D79A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F7AFB470-5198-4C88-23E0-B51B2421B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58" y="1534508"/>
            <a:ext cx="8296592" cy="453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982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ADE0297-DE03-43ED-9197-DA0C4506B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42</a:t>
            </a:fld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3744B4DB-CEE6-444B-8F07-46491A79F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Arbetsmötesmaterial för att se över rutiner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2E8A6C58-4A2C-4D5C-9274-CA037B3ED03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267825" y="1234281"/>
            <a:ext cx="5851997" cy="4389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29175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 hidden="1">
            <a:extLst>
              <a:ext uri="{FF2B5EF4-FFF2-40B4-BE49-F238E27FC236}">
                <a16:creationId xmlns:a16="http://schemas.microsoft.com/office/drawing/2014/main" id="{DE7DF6A9-D9F5-4C74-878E-1F797D725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43</a:t>
            </a:fld>
            <a:endParaRPr lang="sv-SE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53514CFF-C56E-DD8C-B6D5-11BB8B95B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ny</a:t>
            </a:r>
            <a:r>
              <a:rPr lang="en-US"/>
              <a:t> </a:t>
            </a:r>
            <a:r>
              <a:rPr lang="en-US" err="1"/>
              <a:t>härlig</a:t>
            </a:r>
            <a:r>
              <a:rPr lang="en-US"/>
              <a:t> </a:t>
            </a:r>
            <a:r>
              <a:rPr lang="en-US" err="1"/>
              <a:t>dag</a:t>
            </a:r>
            <a:r>
              <a:rPr lang="en-US"/>
              <a:t>!</a:t>
            </a:r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F6BD5BD0-DD4E-40E8-9656-DFF1B1B767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79962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2B4A3778-7CB5-AD7F-4D55-748649C4534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07788" y="6205538"/>
            <a:ext cx="684212" cy="182562"/>
          </a:xfrm>
        </p:spPr>
        <p:txBody>
          <a:bodyPr/>
          <a:lstStyle/>
          <a:p>
            <a:fld id="{AE086683-F536-42AB-ABBC-F4803DFE8DBC}" type="slidenum">
              <a:rPr lang="sv-SE" smtClean="0"/>
              <a:pPr/>
              <a:t>44</a:t>
            </a:fld>
            <a:endParaRPr lang="sv-SE"/>
          </a:p>
        </p:txBody>
      </p:sp>
      <p:pic>
        <p:nvPicPr>
          <p:cNvPr id="7" name="Picture 9" descr="fklogo">
            <a:extLst>
              <a:ext uri="{FF2B5EF4-FFF2-40B4-BE49-F238E27FC236}">
                <a16:creationId xmlns:a16="http://schemas.microsoft.com/office/drawing/2014/main" id="{D584C713-92AC-423A-A9DE-7F61073C0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32" y="855074"/>
            <a:ext cx="2374029" cy="413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DC05D649-19FD-4D84-80CA-A2826FD92B41}"/>
              </a:ext>
            </a:extLst>
          </p:cNvPr>
          <p:cNvSpPr/>
          <p:nvPr/>
        </p:nvSpPr>
        <p:spPr>
          <a:xfrm>
            <a:off x="1075631" y="1372837"/>
            <a:ext cx="3122630" cy="6130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D35E7C81-E9B0-4D2C-BD44-A5EA9855B036}"/>
              </a:ext>
            </a:extLst>
          </p:cNvPr>
          <p:cNvSpPr/>
          <p:nvPr/>
        </p:nvSpPr>
        <p:spPr>
          <a:xfrm>
            <a:off x="7261933" y="1374024"/>
            <a:ext cx="821097" cy="61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6EE8F72-C3EE-4C83-86D3-1C339355BF5A}"/>
              </a:ext>
            </a:extLst>
          </p:cNvPr>
          <p:cNvSpPr/>
          <p:nvPr/>
        </p:nvSpPr>
        <p:spPr>
          <a:xfrm>
            <a:off x="2024028" y="2113958"/>
            <a:ext cx="7018649" cy="2156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A2DB56D3-7405-4F73-9927-2333616F1706}"/>
              </a:ext>
            </a:extLst>
          </p:cNvPr>
          <p:cNvSpPr/>
          <p:nvPr/>
        </p:nvSpPr>
        <p:spPr>
          <a:xfrm>
            <a:off x="1075631" y="2414726"/>
            <a:ext cx="3060000" cy="36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rgbClr val="005541"/>
                </a:solidFill>
              </a:rPr>
              <a:t>Tandvård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rgbClr val="005541"/>
                </a:solidFill>
              </a:rPr>
              <a:t>Särskilda hjälpmedel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rgbClr val="005541"/>
                </a:solidFill>
              </a:rPr>
              <a:t>Sjukvård utomlands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rgbClr val="005541"/>
                </a:solidFill>
              </a:rPr>
              <a:t>Livränta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rgbClr val="005541"/>
                </a:solidFill>
              </a:rPr>
              <a:t>Begravningshjälp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rgbClr val="005541"/>
                </a:solidFill>
              </a:rPr>
              <a:t>Efterlevandelivränta</a:t>
            </a:r>
          </a:p>
          <a:p>
            <a:pPr>
              <a:lnSpc>
                <a:spcPct val="150000"/>
              </a:lnSpc>
            </a:pPr>
            <a:endParaRPr lang="sv-SE" sz="1600">
              <a:solidFill>
                <a:srgbClr val="00554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sv-SE" sz="1600" b="1">
                <a:solidFill>
                  <a:srgbClr val="005541"/>
                </a:solidFill>
              </a:rPr>
              <a:t>Ingen ersättning = </a:t>
            </a:r>
          </a:p>
          <a:p>
            <a:pPr algn="ctr">
              <a:lnSpc>
                <a:spcPct val="150000"/>
              </a:lnSpc>
            </a:pPr>
            <a:r>
              <a:rPr lang="sv-SE" sz="1600" b="1">
                <a:solidFill>
                  <a:srgbClr val="005541"/>
                </a:solidFill>
              </a:rPr>
              <a:t>Ingen prövning!</a:t>
            </a: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F26EF82A-170D-4574-A2DF-FCE3B2343E63}"/>
              </a:ext>
            </a:extLst>
          </p:cNvPr>
          <p:cNvSpPr/>
          <p:nvPr/>
        </p:nvSpPr>
        <p:spPr>
          <a:xfrm>
            <a:off x="7180740" y="2255653"/>
            <a:ext cx="3358305" cy="3228324"/>
          </a:xfrm>
          <a:prstGeom prst="rect">
            <a:avLst/>
          </a:prstGeom>
          <a:solidFill>
            <a:srgbClr val="C8E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accent3"/>
                </a:solidFill>
              </a:rPr>
              <a:t>Inkomstförlust:     14 000 kr </a:t>
            </a:r>
            <a:r>
              <a:rPr lang="sv-SE" sz="1000">
                <a:solidFill>
                  <a:schemeClr val="accent3"/>
                </a:solidFill>
              </a:rPr>
              <a:t>(netto)</a:t>
            </a:r>
            <a:r>
              <a:rPr lang="sv-SE" sz="1600">
                <a:solidFill>
                  <a:schemeClr val="accent3"/>
                </a:solidFill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accent3"/>
                </a:solidFill>
              </a:rPr>
              <a:t>Sveda &amp; värk:   ~ 11 000 kr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accent3"/>
                </a:solidFill>
              </a:rPr>
              <a:t>Kostnader:             1 500 kr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accent3"/>
                </a:solidFill>
              </a:rPr>
              <a:t>Bestående besvär:  ~ 67 000 kr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accent3"/>
                </a:solidFill>
              </a:rPr>
              <a:t>Total: 93 500 kr</a:t>
            </a:r>
          </a:p>
          <a:p>
            <a:pPr>
              <a:lnSpc>
                <a:spcPct val="150000"/>
              </a:lnSpc>
            </a:pPr>
            <a:endParaRPr lang="sv-SE" sz="1600">
              <a:solidFill>
                <a:schemeClr val="accent3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sv-SE" sz="1600" b="1">
                <a:solidFill>
                  <a:schemeClr val="accent3"/>
                </a:solidFill>
              </a:rPr>
              <a:t>Utan anmälan: 0 kr</a:t>
            </a: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0CEF554C-7DC7-4A24-A163-2277E087E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5886" y="3997109"/>
            <a:ext cx="2937064" cy="26161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800">
                <a:solidFill>
                  <a:schemeClr val="accent1"/>
                </a:solidFill>
                <a:latin typeface="+mj-lt"/>
              </a:rPr>
              <a:t>Ronja 50 </a:t>
            </a:r>
            <a:r>
              <a:rPr lang="sv-SE" sz="1800" b="0">
                <a:solidFill>
                  <a:schemeClr val="accent1"/>
                </a:solidFill>
                <a:latin typeface="+mj-lt"/>
              </a:rPr>
              <a:t>år</a:t>
            </a:r>
          </a:p>
          <a:p>
            <a:pPr eaLnBrk="1" hangingPunct="1">
              <a:buFontTx/>
              <a:buChar char="•"/>
            </a:pPr>
            <a:endParaRPr lang="sv-SE" sz="1600" b="0">
              <a:solidFill>
                <a:schemeClr val="accent1"/>
              </a:solidFill>
              <a:latin typeface="+mn-lt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sv-SE" sz="1600" b="0">
                <a:solidFill>
                  <a:schemeClr val="accent1"/>
                </a:solidFill>
                <a:latin typeface="+mn-lt"/>
              </a:rPr>
              <a:t>Olycksfall 1 juni 2023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sv-SE" sz="1600" b="0">
                <a:solidFill>
                  <a:schemeClr val="accent1"/>
                </a:solidFill>
                <a:latin typeface="+mn-lt"/>
              </a:rPr>
              <a:t>Underbensfraktur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sv-SE" sz="1600" b="0">
                <a:solidFill>
                  <a:schemeClr val="accent1"/>
                </a:solidFill>
                <a:latin typeface="+mn-lt"/>
              </a:rPr>
              <a:t>35 000/månad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sv-SE" sz="1600" b="0">
                <a:solidFill>
                  <a:schemeClr val="accent1"/>
                </a:solidFill>
                <a:latin typeface="+mn-lt"/>
              </a:rPr>
              <a:t>Sjuk till 30 september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sv-SE" sz="1600" b="0">
                <a:solidFill>
                  <a:schemeClr val="accent1"/>
                </a:solidFill>
                <a:latin typeface="+mn-lt"/>
              </a:rPr>
              <a:t>Kvitton 1 500 kronor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sv-SE" sz="1600" b="0">
                <a:solidFill>
                  <a:schemeClr val="accent1"/>
                </a:solidFill>
                <a:latin typeface="+mn-lt"/>
              </a:rPr>
              <a:t>Åter i tidigare jobb 1 okt.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sv-SE" sz="1600" b="0">
                <a:solidFill>
                  <a:schemeClr val="accent1"/>
                </a:solidFill>
                <a:latin typeface="+mn-lt"/>
              </a:rPr>
              <a:t>5 % medicinsk invaliditet</a:t>
            </a:r>
            <a:br>
              <a:rPr lang="sv-SE" sz="1600" b="0">
                <a:solidFill>
                  <a:schemeClr val="accent1"/>
                </a:solidFill>
                <a:latin typeface="+mn-lt"/>
              </a:rPr>
            </a:br>
            <a:endParaRPr lang="sv-SE" sz="1600" b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45E37186-5EE8-4B4C-96DE-789532CDE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094" y="680500"/>
            <a:ext cx="685800" cy="571500"/>
          </a:xfrm>
          <a:prstGeom prst="rect">
            <a:avLst/>
          </a:prstGeom>
        </p:spPr>
      </p:pic>
      <p:sp>
        <p:nvSpPr>
          <p:cNvPr id="20" name="Rektangel 19">
            <a:extLst>
              <a:ext uri="{FF2B5EF4-FFF2-40B4-BE49-F238E27FC236}">
                <a16:creationId xmlns:a16="http://schemas.microsoft.com/office/drawing/2014/main" id="{A2E4E4C7-E14C-476E-AC9A-488DDF3FB81A}"/>
              </a:ext>
            </a:extLst>
          </p:cNvPr>
          <p:cNvSpPr/>
          <p:nvPr/>
        </p:nvSpPr>
        <p:spPr>
          <a:xfrm>
            <a:off x="7184970" y="1363586"/>
            <a:ext cx="3358304" cy="61306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2" name="Bildobjekt 21">
            <a:extLst>
              <a:ext uri="{FF2B5EF4-FFF2-40B4-BE49-F238E27FC236}">
                <a16:creationId xmlns:a16="http://schemas.microsoft.com/office/drawing/2014/main" id="{AFCC1FC6-B818-4BFF-8808-4BE58A3256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81" r="2672"/>
          <a:stretch/>
        </p:blipFill>
        <p:spPr>
          <a:xfrm flipH="1">
            <a:off x="4453351" y="1362398"/>
            <a:ext cx="2343233" cy="2066601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B3141F7A-C87F-482B-56B2-021655B4CE51}"/>
              </a:ext>
            </a:extLst>
          </p:cNvPr>
          <p:cNvSpPr txBox="1"/>
          <p:nvPr/>
        </p:nvSpPr>
        <p:spPr>
          <a:xfrm>
            <a:off x="1277751" y="1374724"/>
            <a:ext cx="2687006" cy="3493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br>
              <a:rPr lang="sv-SE" b="1">
                <a:latin typeface="+mj-lt"/>
              </a:rPr>
            </a:br>
            <a:r>
              <a:rPr lang="sv-SE" b="1">
                <a:solidFill>
                  <a:schemeClr val="accent3"/>
                </a:solidFill>
                <a:latin typeface="+mj-lt"/>
              </a:rPr>
              <a:t>Lag - Socialförsäkringsbalken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9CDF1616-360E-CF73-B6AA-780935762281}"/>
              </a:ext>
            </a:extLst>
          </p:cNvPr>
          <p:cNvSpPr txBox="1"/>
          <p:nvPr/>
        </p:nvSpPr>
        <p:spPr>
          <a:xfrm>
            <a:off x="7259871" y="1268413"/>
            <a:ext cx="3271554" cy="53933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br>
              <a:rPr lang="sv-SE" b="1">
                <a:latin typeface="+mj-lt"/>
              </a:rPr>
            </a:br>
            <a:r>
              <a:rPr lang="sv-SE" b="1">
                <a:solidFill>
                  <a:schemeClr val="accent3"/>
                </a:solidFill>
                <a:latin typeface="+mj-lt"/>
              </a:rPr>
              <a:t>Avtal - Trygghetsförsäkring vid arbetsskada</a:t>
            </a:r>
          </a:p>
        </p:txBody>
      </p:sp>
    </p:spTree>
    <p:extLst>
      <p:ext uri="{BB962C8B-B14F-4D97-AF65-F5344CB8AC3E}">
        <p14:creationId xmlns:p14="http://schemas.microsoft.com/office/powerpoint/2010/main" val="164988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 animBg="1"/>
      <p:bldP spid="28" grpId="0" animBg="1"/>
      <p:bldP spid="20" grpId="0" animBg="1"/>
      <p:bldP spid="6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19">
            <a:extLst>
              <a:ext uri="{FF2B5EF4-FFF2-40B4-BE49-F238E27FC236}">
                <a16:creationId xmlns:a16="http://schemas.microsoft.com/office/drawing/2014/main" id="{38C16895-E2EC-81F7-CB79-EDF8015BE63E}"/>
              </a:ext>
            </a:extLst>
          </p:cNvPr>
          <p:cNvSpPr/>
          <p:nvPr/>
        </p:nvSpPr>
        <p:spPr>
          <a:xfrm>
            <a:off x="7184970" y="1363586"/>
            <a:ext cx="3358304" cy="61306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ruta 7">
            <a:extLst>
              <a:ext uri="{FF2B5EF4-FFF2-40B4-BE49-F238E27FC236}">
                <a16:creationId xmlns:a16="http://schemas.microsoft.com/office/drawing/2014/main" id="{7C21755B-AE4F-46F7-2045-3280E8980493}"/>
              </a:ext>
            </a:extLst>
          </p:cNvPr>
          <p:cNvSpPr txBox="1"/>
          <p:nvPr/>
        </p:nvSpPr>
        <p:spPr>
          <a:xfrm>
            <a:off x="7259871" y="1268413"/>
            <a:ext cx="3271554" cy="53933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br>
              <a:rPr lang="sv-SE" b="1">
                <a:latin typeface="+mj-lt"/>
              </a:rPr>
            </a:br>
            <a:r>
              <a:rPr lang="sv-SE" b="1">
                <a:solidFill>
                  <a:schemeClr val="accent3"/>
                </a:solidFill>
                <a:latin typeface="+mj-lt"/>
              </a:rPr>
              <a:t>Avtal - Trygghetsförsäkring vid arbetsskada</a:t>
            </a:r>
          </a:p>
        </p:txBody>
      </p:sp>
      <p:sp>
        <p:nvSpPr>
          <p:cNvPr id="5" name="Rektangel 13">
            <a:extLst>
              <a:ext uri="{FF2B5EF4-FFF2-40B4-BE49-F238E27FC236}">
                <a16:creationId xmlns:a16="http://schemas.microsoft.com/office/drawing/2014/main" id="{A757B153-F6DC-E3F1-D324-2124E2EB9290}"/>
              </a:ext>
            </a:extLst>
          </p:cNvPr>
          <p:cNvSpPr/>
          <p:nvPr/>
        </p:nvSpPr>
        <p:spPr>
          <a:xfrm>
            <a:off x="1075631" y="1372837"/>
            <a:ext cx="3122630" cy="6130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800" b="1" baseline="0">
                <a:solidFill>
                  <a:srgbClr val="003CD2"/>
                </a:solidFill>
                <a:latin typeface="Arial"/>
              </a:rPr>
              <a:t>Lag - Socialförsäkringsbalken</a:t>
            </a:r>
            <a:endParaRPr lang="sv-SE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2B4A3778-7CB5-AD7F-4D55-748649C4534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07788" y="6205538"/>
            <a:ext cx="684212" cy="182562"/>
          </a:xfrm>
        </p:spPr>
        <p:txBody>
          <a:bodyPr/>
          <a:lstStyle/>
          <a:p>
            <a:fld id="{AE086683-F536-42AB-ABBC-F4803DFE8DBC}" type="slidenum">
              <a:rPr lang="sv-SE" smtClean="0"/>
              <a:pPr/>
              <a:t>45</a:t>
            </a:fld>
            <a:endParaRPr lang="sv-SE"/>
          </a:p>
        </p:txBody>
      </p:sp>
      <p:pic>
        <p:nvPicPr>
          <p:cNvPr id="7" name="Picture 9" descr="fklogo">
            <a:extLst>
              <a:ext uri="{FF2B5EF4-FFF2-40B4-BE49-F238E27FC236}">
                <a16:creationId xmlns:a16="http://schemas.microsoft.com/office/drawing/2014/main" id="{D584C713-92AC-423A-A9DE-7F61073C0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32" y="855074"/>
            <a:ext cx="2374029" cy="413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ktangel 16">
            <a:extLst>
              <a:ext uri="{FF2B5EF4-FFF2-40B4-BE49-F238E27FC236}">
                <a16:creationId xmlns:a16="http://schemas.microsoft.com/office/drawing/2014/main" id="{D35E7C81-E9B0-4D2C-BD44-A5EA9855B036}"/>
              </a:ext>
            </a:extLst>
          </p:cNvPr>
          <p:cNvSpPr/>
          <p:nvPr/>
        </p:nvSpPr>
        <p:spPr>
          <a:xfrm>
            <a:off x="7261933" y="1374024"/>
            <a:ext cx="821097" cy="61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6EE8F72-C3EE-4C83-86D3-1C339355BF5A}"/>
              </a:ext>
            </a:extLst>
          </p:cNvPr>
          <p:cNvSpPr/>
          <p:nvPr/>
        </p:nvSpPr>
        <p:spPr>
          <a:xfrm>
            <a:off x="2024028" y="2113958"/>
            <a:ext cx="7018649" cy="2156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A2DB56D3-7405-4F73-9927-2333616F1706}"/>
              </a:ext>
            </a:extLst>
          </p:cNvPr>
          <p:cNvSpPr/>
          <p:nvPr/>
        </p:nvSpPr>
        <p:spPr>
          <a:xfrm>
            <a:off x="1075631" y="2414726"/>
            <a:ext cx="3060000" cy="36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rgbClr val="005541"/>
                </a:solidFill>
              </a:rPr>
              <a:t>Tandvård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rgbClr val="005541"/>
                </a:solidFill>
              </a:rPr>
              <a:t>Särskilda hjälpmedel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rgbClr val="005541"/>
                </a:solidFill>
              </a:rPr>
              <a:t>Sjukvård utomlands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rgbClr val="005541"/>
                </a:solidFill>
              </a:rPr>
              <a:t>Livränta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rgbClr val="005541"/>
                </a:solidFill>
              </a:rPr>
              <a:t>Begravningshjälp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rgbClr val="005541"/>
                </a:solidFill>
              </a:rPr>
              <a:t>Efterlevandelivränta</a:t>
            </a:r>
          </a:p>
          <a:p>
            <a:pPr>
              <a:lnSpc>
                <a:spcPct val="150000"/>
              </a:lnSpc>
            </a:pPr>
            <a:endParaRPr lang="sv-SE" sz="1600">
              <a:solidFill>
                <a:srgbClr val="005541"/>
              </a:solidFill>
            </a:endParaRPr>
          </a:p>
          <a:p>
            <a:pPr>
              <a:lnSpc>
                <a:spcPct val="150000"/>
              </a:lnSpc>
            </a:pPr>
            <a:r>
              <a:rPr lang="sv-SE" sz="1600">
                <a:solidFill>
                  <a:srgbClr val="005541"/>
                </a:solidFill>
              </a:rPr>
              <a:t>Ingen ersättning = </a:t>
            </a:r>
          </a:p>
          <a:p>
            <a:pPr>
              <a:lnSpc>
                <a:spcPct val="150000"/>
              </a:lnSpc>
            </a:pPr>
            <a:r>
              <a:rPr lang="sv-SE" sz="1600">
                <a:solidFill>
                  <a:srgbClr val="005541"/>
                </a:solidFill>
              </a:rPr>
              <a:t>Ingen prövning!</a:t>
            </a: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F26EF82A-170D-4574-A2DF-FCE3B2343E63}"/>
              </a:ext>
            </a:extLst>
          </p:cNvPr>
          <p:cNvSpPr/>
          <p:nvPr/>
        </p:nvSpPr>
        <p:spPr>
          <a:xfrm>
            <a:off x="7180740" y="2414725"/>
            <a:ext cx="3194181" cy="1855835"/>
          </a:xfrm>
          <a:prstGeom prst="rect">
            <a:avLst/>
          </a:prstGeom>
          <a:solidFill>
            <a:srgbClr val="C8E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sv-SE" sz="1600">
                <a:solidFill>
                  <a:srgbClr val="003CD2"/>
                </a:solidFill>
              </a:rPr>
              <a:t>Ingen prövning hos Försäkringskassan </a:t>
            </a:r>
            <a:br>
              <a:rPr lang="sv-SE" sz="1600">
                <a:solidFill>
                  <a:srgbClr val="003CD2"/>
                </a:solidFill>
              </a:rPr>
            </a:br>
            <a:r>
              <a:rPr lang="sv-SE" sz="1600">
                <a:solidFill>
                  <a:srgbClr val="003CD2"/>
                </a:solidFill>
              </a:rPr>
              <a:t>= ingen prövning och </a:t>
            </a:r>
          </a:p>
          <a:p>
            <a:pPr lvl="0"/>
            <a:r>
              <a:rPr lang="sv-SE" sz="1600">
                <a:solidFill>
                  <a:srgbClr val="003CD2"/>
                </a:solidFill>
              </a:rPr>
              <a:t>ingen ersättning från </a:t>
            </a:r>
          </a:p>
          <a:p>
            <a:pPr lvl="0"/>
            <a:r>
              <a:rPr lang="sv-SE" sz="1600" err="1">
                <a:solidFill>
                  <a:srgbClr val="003CD2"/>
                </a:solidFill>
              </a:rPr>
              <a:t>Afa</a:t>
            </a:r>
            <a:r>
              <a:rPr lang="sv-SE" sz="1600">
                <a:solidFill>
                  <a:srgbClr val="003CD2"/>
                </a:solidFill>
              </a:rPr>
              <a:t> Försäkring</a:t>
            </a: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0CEF554C-7DC7-4A24-A163-2277E087E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4869" y="4035635"/>
            <a:ext cx="2937064" cy="258532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800">
                <a:solidFill>
                  <a:schemeClr val="accent1"/>
                </a:solidFill>
                <a:latin typeface="+mj-lt"/>
              </a:rPr>
              <a:t>Sonja 50 </a:t>
            </a:r>
            <a:r>
              <a:rPr lang="sv-SE" sz="1800" b="0">
                <a:solidFill>
                  <a:schemeClr val="accent1"/>
                </a:solidFill>
                <a:latin typeface="+mj-lt"/>
              </a:rPr>
              <a:t>år</a:t>
            </a:r>
          </a:p>
          <a:p>
            <a:pPr eaLnBrk="1" hangingPunct="1">
              <a:buFontTx/>
              <a:buChar char="•"/>
            </a:pPr>
            <a:endParaRPr lang="sv-SE" sz="1600" b="0">
              <a:solidFill>
                <a:schemeClr val="accent1"/>
              </a:solidFill>
              <a:latin typeface="+mn-lt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v-SE" sz="1600" b="0">
                <a:solidFill>
                  <a:schemeClr val="accent1"/>
                </a:solidFill>
              </a:rPr>
              <a:t>Stressrelaterade besvär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v-SE" sz="1600" b="0">
                <a:solidFill>
                  <a:schemeClr val="accent1"/>
                </a:solidFill>
              </a:rPr>
              <a:t>35 000/månad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v-SE" sz="1600" b="0">
                <a:solidFill>
                  <a:schemeClr val="accent1"/>
                </a:solidFill>
              </a:rPr>
              <a:t>Sjukskriven av och till kortare perioder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v-SE" sz="1600" b="0">
                <a:solidFill>
                  <a:schemeClr val="accent1"/>
                </a:solidFill>
              </a:rPr>
              <a:t>Återkommandekostnader för läkarbesök och läkemedel</a:t>
            </a:r>
            <a:br>
              <a:rPr lang="sv-SE" sz="1600" b="0">
                <a:solidFill>
                  <a:schemeClr val="accent1"/>
                </a:solidFill>
                <a:latin typeface="+mn-lt"/>
              </a:rPr>
            </a:br>
            <a:endParaRPr lang="sv-SE" sz="1600" b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45E37186-5EE8-4B4C-96DE-789532CDE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094" y="680500"/>
            <a:ext cx="685800" cy="571500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2ABD3C73-EF72-4FB7-AF1A-69857712F9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81" r="2672"/>
          <a:stretch/>
        </p:blipFill>
        <p:spPr>
          <a:xfrm flipH="1">
            <a:off x="4453351" y="1362398"/>
            <a:ext cx="2343233" cy="2066601"/>
          </a:xfrm>
          <a:prstGeom prst="rect">
            <a:avLst/>
          </a:prstGeom>
        </p:spPr>
      </p:pic>
      <p:sp>
        <p:nvSpPr>
          <p:cNvPr id="8" name="Rektangel 16">
            <a:extLst>
              <a:ext uri="{FF2B5EF4-FFF2-40B4-BE49-F238E27FC236}">
                <a16:creationId xmlns:a16="http://schemas.microsoft.com/office/drawing/2014/main" id="{5B68EFFD-7079-0579-8D48-FEE4A4C04C17}"/>
              </a:ext>
            </a:extLst>
          </p:cNvPr>
          <p:cNvSpPr/>
          <p:nvPr/>
        </p:nvSpPr>
        <p:spPr>
          <a:xfrm>
            <a:off x="7414333" y="1526424"/>
            <a:ext cx="821097" cy="61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236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5" grpId="0" animBg="1"/>
      <p:bldP spid="27" grpId="0" animBg="1"/>
      <p:bldP spid="2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A97DF324-A177-46F1-975A-5B41ED2D0D2C}"/>
              </a:ext>
            </a:extLst>
          </p:cNvPr>
          <p:cNvSpPr txBox="1"/>
          <p:nvPr/>
        </p:nvSpPr>
        <p:spPr>
          <a:xfrm>
            <a:off x="893597" y="1299225"/>
            <a:ext cx="3196623" cy="4423149"/>
          </a:xfrm>
          <a:prstGeom prst="rect">
            <a:avLst/>
          </a:prstGeom>
          <a:solidFill>
            <a:srgbClr val="C8EBFA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accent3"/>
                </a:solidFill>
              </a:rPr>
              <a:t>Oavsett diagnos</a:t>
            </a:r>
          </a:p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accent3"/>
                </a:solidFill>
              </a:rPr>
              <a:t>Kvalifikationstid</a:t>
            </a:r>
          </a:p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accent3"/>
                </a:solidFill>
              </a:rPr>
              <a:t>Inkomstförsäkring</a:t>
            </a:r>
          </a:p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accent3"/>
                </a:solidFill>
              </a:rPr>
              <a:t>Efterskydd</a:t>
            </a:r>
          </a:p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accent3"/>
                </a:solidFill>
              </a:rPr>
              <a:t>Ingen preskription</a:t>
            </a:r>
          </a:p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accent3"/>
                </a:solidFill>
              </a:rPr>
              <a:t>Längst till 66 år</a:t>
            </a:r>
          </a:p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94990B61-F715-4754-BD03-30F2C19B68DE}"/>
              </a:ext>
            </a:extLst>
          </p:cNvPr>
          <p:cNvSpPr txBox="1"/>
          <p:nvPr/>
        </p:nvSpPr>
        <p:spPr>
          <a:xfrm>
            <a:off x="4352912" y="1299225"/>
            <a:ext cx="3380694" cy="4423149"/>
          </a:xfrm>
          <a:prstGeom prst="rect">
            <a:avLst/>
          </a:prstGeom>
          <a:solidFill>
            <a:schemeClr val="accent4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accent1"/>
                </a:solidFill>
              </a:rPr>
              <a:t>Samband med arbetet</a:t>
            </a:r>
          </a:p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accent1"/>
                </a:solidFill>
              </a:rPr>
              <a:t>Ingen kvalifikationstid</a:t>
            </a:r>
          </a:p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accent1"/>
                </a:solidFill>
              </a:rPr>
              <a:t>Skadestånd</a:t>
            </a:r>
          </a:p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accent1"/>
                </a:solidFill>
              </a:rPr>
              <a:t>Inget efterskydd*</a:t>
            </a:r>
          </a:p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accent1"/>
                </a:solidFill>
              </a:rPr>
              <a:t>10 års preskription</a:t>
            </a:r>
          </a:p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accent1"/>
                </a:solidFill>
              </a:rPr>
              <a:t>Ingen åldersgräns</a:t>
            </a:r>
          </a:p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E570C28A-D915-4483-AA35-5F148587F534}"/>
              </a:ext>
            </a:extLst>
          </p:cNvPr>
          <p:cNvSpPr txBox="1"/>
          <p:nvPr/>
        </p:nvSpPr>
        <p:spPr>
          <a:xfrm>
            <a:off x="832637" y="5940056"/>
            <a:ext cx="6840009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sv-SE" sz="2000" b="1">
                <a:solidFill>
                  <a:schemeClr val="accent2"/>
                </a:solidFill>
              </a:rPr>
              <a:t>Anmäl på </a:t>
            </a:r>
            <a:r>
              <a:rPr lang="sv-SE" sz="2000" b="1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www.afaforsakring.se</a:t>
            </a:r>
            <a:r>
              <a:rPr lang="sv-SE" sz="20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2" name="Rubrik 3">
            <a:extLst>
              <a:ext uri="{FF2B5EF4-FFF2-40B4-BE49-F238E27FC236}">
                <a16:creationId xmlns:a16="http://schemas.microsoft.com/office/drawing/2014/main" id="{08321315-4272-4B30-9B04-4E6336A3C75D}"/>
              </a:ext>
            </a:extLst>
          </p:cNvPr>
          <p:cNvSpPr txBox="1">
            <a:spLocks/>
          </p:cNvSpPr>
          <p:nvPr/>
        </p:nvSpPr>
        <p:spPr>
          <a:xfrm>
            <a:off x="766764" y="421482"/>
            <a:ext cx="2694192" cy="877744"/>
          </a:xfrm>
          <a:prstGeom prst="rect">
            <a:avLst/>
          </a:prstGeom>
        </p:spPr>
        <p:txBody>
          <a:bodyPr/>
          <a:lstStyle>
            <a:lvl1pPr algn="l" defTabSz="9144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spc="-4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>
                <a:solidFill>
                  <a:schemeClr val="accent3"/>
                </a:solidFill>
              </a:rPr>
              <a:t>Sjukdom</a:t>
            </a:r>
          </a:p>
        </p:txBody>
      </p:sp>
      <p:sp>
        <p:nvSpPr>
          <p:cNvPr id="13" name="Rubrik 3">
            <a:extLst>
              <a:ext uri="{FF2B5EF4-FFF2-40B4-BE49-F238E27FC236}">
                <a16:creationId xmlns:a16="http://schemas.microsoft.com/office/drawing/2014/main" id="{78D0AA7C-3B2D-4041-A97A-AB78693E6D9E}"/>
              </a:ext>
            </a:extLst>
          </p:cNvPr>
          <p:cNvSpPr txBox="1">
            <a:spLocks/>
          </p:cNvSpPr>
          <p:nvPr/>
        </p:nvSpPr>
        <p:spPr>
          <a:xfrm>
            <a:off x="4244758" y="421482"/>
            <a:ext cx="2694192" cy="877744"/>
          </a:xfrm>
          <a:prstGeom prst="rect">
            <a:avLst/>
          </a:prstGeom>
        </p:spPr>
        <p:txBody>
          <a:bodyPr/>
          <a:lstStyle>
            <a:lvl1pPr algn="l" defTabSz="9144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spc="-4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Arbetsskada</a:t>
            </a:r>
          </a:p>
        </p:txBody>
      </p:sp>
      <p:sp>
        <p:nvSpPr>
          <p:cNvPr id="14" name="Platshållare för bildnummer 2">
            <a:extLst>
              <a:ext uri="{FF2B5EF4-FFF2-40B4-BE49-F238E27FC236}">
                <a16:creationId xmlns:a16="http://schemas.microsoft.com/office/drawing/2014/main" id="{F9932FBB-DB31-4D0C-AE3C-7E3D7DF48E8E}"/>
              </a:ext>
            </a:extLst>
          </p:cNvPr>
          <p:cNvSpPr txBox="1">
            <a:spLocks/>
          </p:cNvSpPr>
          <p:nvPr/>
        </p:nvSpPr>
        <p:spPr>
          <a:xfrm>
            <a:off x="10991849" y="6204746"/>
            <a:ext cx="684213" cy="182562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086683-F536-42AB-ABBC-F4803DFE8DBC}" type="slidenum">
              <a:rPr lang="sv-SE" smtClean="0"/>
              <a:pPr/>
              <a:t>46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876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B752537E-C022-408A-B701-0DA7FA58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76" y="1773015"/>
            <a:ext cx="10914062" cy="1231249"/>
          </a:xfrm>
        </p:spPr>
        <p:txBody>
          <a:bodyPr anchor="b">
            <a:normAutofit/>
          </a:bodyPr>
          <a:lstStyle/>
          <a:p>
            <a:r>
              <a:rPr lang="sv-SE"/>
              <a:t>Dödsfall</a:t>
            </a:r>
          </a:p>
        </p:txBody>
      </p:sp>
      <p:sp>
        <p:nvSpPr>
          <p:cNvPr id="9" name="Subtitle 3">
            <a:extLst>
              <a:ext uri="{FF2B5EF4-FFF2-40B4-BE49-F238E27FC236}">
                <a16:creationId xmlns:a16="http://schemas.microsoft.com/office/drawing/2014/main" id="{9DE2094E-73B9-2CF2-5210-5E2EF067B9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7311" y="3170619"/>
            <a:ext cx="7191378" cy="1303229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latshållare för bildnummer 2" hidden="1">
            <a:extLst>
              <a:ext uri="{FF2B5EF4-FFF2-40B4-BE49-F238E27FC236}">
                <a16:creationId xmlns:a16="http://schemas.microsoft.com/office/drawing/2014/main" id="{9E1EE6BF-A063-467D-B2D0-DF7F66F998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91849" y="6204746"/>
            <a:ext cx="684213" cy="182562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47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18293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0ADF2FC-A5FC-437E-BD8A-AE0C57B0FF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sv-SE"/>
              <a:t>KPA Pension administrerar</a:t>
            </a:r>
          </a:p>
          <a:p>
            <a:pPr>
              <a:lnSpc>
                <a:spcPct val="150000"/>
              </a:lnSpc>
            </a:pPr>
            <a:r>
              <a:rPr lang="sv-SE"/>
              <a:t>Från första anställningsdagen – längst till 67 år</a:t>
            </a:r>
          </a:p>
          <a:p>
            <a:pPr>
              <a:lnSpc>
                <a:spcPct val="150000"/>
              </a:lnSpc>
            </a:pPr>
            <a:r>
              <a:rPr lang="sv-SE"/>
              <a:t>Efterskydd upp till två år</a:t>
            </a:r>
          </a:p>
          <a:p>
            <a:pPr>
              <a:lnSpc>
                <a:spcPct val="150000"/>
              </a:lnSpc>
            </a:pPr>
            <a:r>
              <a:rPr lang="sv-SE"/>
              <a:t>Ersättning till efterlevande</a:t>
            </a:r>
          </a:p>
          <a:p>
            <a:pPr>
              <a:lnSpc>
                <a:spcPct val="150000"/>
              </a:lnSpc>
            </a:pPr>
            <a:r>
              <a:rPr lang="sv-SE"/>
              <a:t>Anhöriga ansöker - Arbetsgivaren hjälper till </a:t>
            </a:r>
          </a:p>
          <a:p>
            <a:pPr>
              <a:lnSpc>
                <a:spcPct val="150000"/>
              </a:lnSpc>
            </a:pPr>
            <a:r>
              <a:rPr lang="sv-SE"/>
              <a:t>Förmånstagare enligt villkor</a:t>
            </a:r>
          </a:p>
          <a:p>
            <a:pPr>
              <a:lnSpc>
                <a:spcPct val="150000"/>
              </a:lnSpc>
            </a:pPr>
            <a:r>
              <a:rPr lang="sv-SE"/>
              <a:t>Tre olika belopp kan betalas ut</a:t>
            </a:r>
          </a:p>
          <a:p>
            <a:endParaRPr lang="sv-SE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06FE222C-27B3-4BCD-9EC6-50CA92B3587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48</a:t>
            </a:fld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94A6F976-4E54-4E44-AC9C-52F0D2342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Sammanfattning försäkring vid dödsfall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4C2827FB-6778-4FB7-BB05-C766AB9D9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2732" y="1800225"/>
            <a:ext cx="3783330" cy="378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6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nummer 2">
            <a:extLst>
              <a:ext uri="{FF2B5EF4-FFF2-40B4-BE49-F238E27FC236}">
                <a16:creationId xmlns:a16="http://schemas.microsoft.com/office/drawing/2014/main" id="{A3D45D80-3DBC-4EFA-9387-81F6FF723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1849" y="6204746"/>
            <a:ext cx="684213" cy="182562"/>
          </a:xfrm>
        </p:spPr>
        <p:txBody>
          <a:bodyPr/>
          <a:lstStyle/>
          <a:p>
            <a:fld id="{AE086683-F536-42AB-ABBC-F4803DFE8DBC}" type="slidenum">
              <a:rPr lang="sv-SE" smtClean="0"/>
              <a:pPr/>
              <a:t>49</a:t>
            </a:fld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620CEF5-C6FF-409A-A8F9-A05007970D48}"/>
              </a:ext>
            </a:extLst>
          </p:cNvPr>
          <p:cNvSpPr/>
          <p:nvPr/>
        </p:nvSpPr>
        <p:spPr>
          <a:xfrm>
            <a:off x="825055" y="1771722"/>
            <a:ext cx="2921122" cy="765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spcBef>
                <a:spcPct val="50000"/>
              </a:spcBef>
              <a:defRPr/>
            </a:pPr>
            <a:r>
              <a:rPr lang="sv-SE" sz="1400" b="1">
                <a:solidFill>
                  <a:srgbClr val="005541"/>
                </a:solidFill>
                <a:latin typeface="Arial"/>
              </a:rPr>
              <a:t>  </a:t>
            </a:r>
            <a:r>
              <a:rPr lang="sv-SE" sz="2000" b="1">
                <a:solidFill>
                  <a:srgbClr val="005541"/>
                </a:solidFill>
                <a:latin typeface="Arial"/>
              </a:rPr>
              <a:t>Begravningshjälp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4FF0A4E8-B853-4C09-81F4-383777EAEFC3}"/>
              </a:ext>
            </a:extLst>
          </p:cNvPr>
          <p:cNvSpPr/>
          <p:nvPr/>
        </p:nvSpPr>
        <p:spPr>
          <a:xfrm>
            <a:off x="846249" y="2859237"/>
            <a:ext cx="9052927" cy="2463390"/>
          </a:xfrm>
          <a:prstGeom prst="rect">
            <a:avLst/>
          </a:prstGeom>
          <a:solidFill>
            <a:srgbClr val="C8E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1">
              <a:spcBef>
                <a:spcPct val="50000"/>
              </a:spcBef>
            </a:pPr>
            <a:br>
              <a:rPr lang="sv-SE" sz="2000">
                <a:solidFill>
                  <a:schemeClr val="accent3"/>
                </a:solidFill>
              </a:rPr>
            </a:br>
            <a:r>
              <a:rPr lang="sv-SE" sz="2000">
                <a:solidFill>
                  <a:schemeClr val="accent3"/>
                </a:solidFill>
              </a:rPr>
              <a:t>							</a:t>
            </a:r>
            <a:br>
              <a:rPr lang="sv-SE" sz="2000" b="1">
                <a:solidFill>
                  <a:schemeClr val="accent3"/>
                </a:solidFill>
              </a:rPr>
            </a:br>
            <a:endParaRPr lang="sv-SE" sz="2000" b="1">
              <a:solidFill>
                <a:schemeClr val="accent3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AE7D6043-5A49-4635-8BFD-81B06769A48E}"/>
              </a:ext>
            </a:extLst>
          </p:cNvPr>
          <p:cNvSpPr/>
          <p:nvPr/>
        </p:nvSpPr>
        <p:spPr>
          <a:xfrm>
            <a:off x="3912151" y="1771722"/>
            <a:ext cx="2921122" cy="765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spcBef>
                <a:spcPct val="50000"/>
              </a:spcBef>
              <a:defRPr/>
            </a:pPr>
            <a:r>
              <a:rPr lang="sv-SE" sz="2000" b="1">
                <a:solidFill>
                  <a:srgbClr val="005541"/>
                </a:solidFill>
                <a:latin typeface="Arial"/>
              </a:rPr>
              <a:t>  Barnbelopp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7709B6D7-2E2C-4490-9DB5-B9EDCDC9AD6D}"/>
              </a:ext>
            </a:extLst>
          </p:cNvPr>
          <p:cNvSpPr/>
          <p:nvPr/>
        </p:nvSpPr>
        <p:spPr>
          <a:xfrm>
            <a:off x="6985262" y="1771723"/>
            <a:ext cx="2921122" cy="765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spcBef>
                <a:spcPct val="50000"/>
              </a:spcBef>
              <a:defRPr/>
            </a:pPr>
            <a:r>
              <a:rPr lang="sv-SE" sz="2000" b="1">
                <a:solidFill>
                  <a:srgbClr val="005541"/>
                </a:solidFill>
                <a:latin typeface="Arial"/>
              </a:rPr>
              <a:t>  Grundbelopp</a:t>
            </a:r>
          </a:p>
        </p:txBody>
      </p:sp>
      <p:pic>
        <p:nvPicPr>
          <p:cNvPr id="20" name="Picture 2" descr="http://www.kpa.se/Global/bildbank/m-logotyper/kpa-pension.jpg">
            <a:extLst>
              <a:ext uri="{FF2B5EF4-FFF2-40B4-BE49-F238E27FC236}">
                <a16:creationId xmlns:a16="http://schemas.microsoft.com/office/drawing/2014/main" id="{3E3A8439-C6C3-4DE1-9E12-391B2BDFE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060" y="326274"/>
            <a:ext cx="1499386" cy="6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ubrik 3">
            <a:extLst>
              <a:ext uri="{FF2B5EF4-FFF2-40B4-BE49-F238E27FC236}">
                <a16:creationId xmlns:a16="http://schemas.microsoft.com/office/drawing/2014/main" id="{3531C0A7-79A4-43BF-A310-35FA2476334D}"/>
              </a:ext>
            </a:extLst>
          </p:cNvPr>
          <p:cNvSpPr txBox="1">
            <a:spLocks/>
          </p:cNvSpPr>
          <p:nvPr/>
        </p:nvSpPr>
        <p:spPr>
          <a:xfrm>
            <a:off x="766764" y="421481"/>
            <a:ext cx="6516906" cy="53185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spc="-4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>
                <a:solidFill>
                  <a:schemeClr val="accent1"/>
                </a:solidFill>
              </a:rPr>
              <a:t>Tjänstegrupplivförsäkring TGL-KL</a:t>
            </a:r>
            <a:endParaRPr lang="sv-SE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D8C3F7A-EFB7-43EE-BDF7-81AF140F476F}"/>
              </a:ext>
            </a:extLst>
          </p:cNvPr>
          <p:cNvSpPr/>
          <p:nvPr/>
        </p:nvSpPr>
        <p:spPr>
          <a:xfrm>
            <a:off x="846249" y="3174575"/>
            <a:ext cx="2519119" cy="3027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spcBef>
                <a:spcPct val="50000"/>
              </a:spcBef>
              <a:defRPr/>
            </a:pPr>
            <a:r>
              <a:rPr lang="sv-SE" sz="1400" b="1">
                <a:solidFill>
                  <a:schemeClr val="accent3"/>
                </a:solidFill>
                <a:latin typeface="Arial"/>
              </a:rPr>
              <a:t>  </a:t>
            </a:r>
            <a:r>
              <a:rPr lang="sv-SE" sz="2000" b="1">
                <a:solidFill>
                  <a:schemeClr val="accent3"/>
                </a:solidFill>
                <a:latin typeface="Arial"/>
              </a:rPr>
              <a:t>Dödsbo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B0C482ED-2BEA-4F9A-8053-7DFE97F38C05}"/>
              </a:ext>
            </a:extLst>
          </p:cNvPr>
          <p:cNvSpPr/>
          <p:nvPr/>
        </p:nvSpPr>
        <p:spPr>
          <a:xfrm>
            <a:off x="3960214" y="3213411"/>
            <a:ext cx="2519119" cy="3027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400">
              <a:spcBef>
                <a:spcPct val="50000"/>
              </a:spcBef>
              <a:defRPr/>
            </a:pPr>
            <a:r>
              <a:rPr lang="sv-SE" sz="2000" b="1">
                <a:solidFill>
                  <a:schemeClr val="accent3"/>
                </a:solidFill>
                <a:latin typeface="Arial"/>
              </a:rPr>
              <a:t>Barn &lt; 20 år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5FA70120-4E7B-447D-8A7E-EEC901B31C5A}"/>
              </a:ext>
            </a:extLst>
          </p:cNvPr>
          <p:cNvSpPr/>
          <p:nvPr/>
        </p:nvSpPr>
        <p:spPr>
          <a:xfrm>
            <a:off x="6963261" y="3141342"/>
            <a:ext cx="2965123" cy="1415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spcBef>
                <a:spcPct val="50000"/>
              </a:spcBef>
              <a:defRPr/>
            </a:pPr>
            <a:r>
              <a:rPr lang="sv-SE" sz="2000" b="1">
                <a:solidFill>
                  <a:schemeClr val="accent3"/>
                </a:solidFill>
                <a:latin typeface="Arial"/>
              </a:rPr>
              <a:t>  Make/maka/</a:t>
            </a:r>
            <a:r>
              <a:rPr lang="sv-SE" sz="2000" b="1" err="1">
                <a:solidFill>
                  <a:schemeClr val="accent3"/>
                </a:solidFill>
                <a:latin typeface="Arial"/>
              </a:rPr>
              <a:t>reg.partner</a:t>
            </a:r>
            <a:endParaRPr lang="sv-SE" sz="2000" b="1">
              <a:solidFill>
                <a:schemeClr val="accent3"/>
              </a:solidFill>
              <a:latin typeface="Arial"/>
            </a:endParaRPr>
          </a:p>
          <a:p>
            <a:pPr defTabSz="914400">
              <a:spcBef>
                <a:spcPct val="50000"/>
              </a:spcBef>
              <a:defRPr/>
            </a:pPr>
            <a:r>
              <a:rPr lang="sv-SE" sz="2000" b="1">
                <a:solidFill>
                  <a:schemeClr val="accent3"/>
                </a:solidFill>
                <a:latin typeface="Arial"/>
              </a:rPr>
              <a:t>Sambo</a:t>
            </a:r>
          </a:p>
          <a:p>
            <a:pPr defTabSz="914400">
              <a:spcBef>
                <a:spcPct val="50000"/>
              </a:spcBef>
              <a:defRPr/>
            </a:pPr>
            <a:r>
              <a:rPr lang="sv-SE" sz="2000" b="1">
                <a:solidFill>
                  <a:schemeClr val="accent3"/>
                </a:solidFill>
                <a:latin typeface="Arial"/>
              </a:rPr>
              <a:t>Barn</a:t>
            </a:r>
          </a:p>
          <a:p>
            <a:pPr defTabSz="914400">
              <a:spcBef>
                <a:spcPct val="50000"/>
              </a:spcBef>
              <a:defRPr/>
            </a:pPr>
            <a:endParaRPr lang="sv-SE" sz="2000" b="1">
              <a:solidFill>
                <a:schemeClr val="accent3"/>
              </a:solidFill>
              <a:latin typeface="Arial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DA64EA13-45A0-4A99-930A-9C13C7A036E6}"/>
              </a:ext>
            </a:extLst>
          </p:cNvPr>
          <p:cNvSpPr txBox="1"/>
          <p:nvPr/>
        </p:nvSpPr>
        <p:spPr>
          <a:xfrm>
            <a:off x="846249" y="4442803"/>
            <a:ext cx="9081329" cy="879823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sv-SE" sz="2800" b="1">
                <a:solidFill>
                  <a:schemeClr val="accent3"/>
                </a:solidFill>
              </a:rPr>
              <a:t>Särskilt förmånstagarförordnande</a:t>
            </a:r>
          </a:p>
        </p:txBody>
      </p:sp>
    </p:spTree>
    <p:extLst>
      <p:ext uri="{BB962C8B-B14F-4D97-AF65-F5344CB8AC3E}">
        <p14:creationId xmlns:p14="http://schemas.microsoft.com/office/powerpoint/2010/main" val="23745010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8" grpId="0" animBg="1"/>
      <p:bldP spid="19" grpId="0" animBg="1"/>
      <p:bldP spid="14" grpId="0"/>
      <p:bldP spid="15" grpId="0"/>
      <p:bldP spid="16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55076C28-05B0-9CEB-69C1-D2EB755E7A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sv-SE"/>
              <a:t>5,3 miljoner försäkrade</a:t>
            </a:r>
          </a:p>
          <a:p>
            <a:pPr>
              <a:spcBef>
                <a:spcPts val="1200"/>
              </a:spcBef>
            </a:pPr>
            <a:r>
              <a:rPr lang="sv-SE"/>
              <a:t>1,2 miljarder i premieintäkter</a:t>
            </a:r>
          </a:p>
          <a:p>
            <a:pPr>
              <a:spcBef>
                <a:spcPts val="1200"/>
              </a:spcBef>
            </a:pPr>
            <a:r>
              <a:rPr lang="sv-SE"/>
              <a:t>10,3 miljarder i utbetalda ersättningar</a:t>
            </a:r>
          </a:p>
          <a:p>
            <a:pPr>
              <a:spcBef>
                <a:spcPts val="1200"/>
              </a:spcBef>
            </a:pPr>
            <a:r>
              <a:rPr lang="sv-SE"/>
              <a:t>40 miljoner per arbetsdag</a:t>
            </a:r>
          </a:p>
          <a:p>
            <a:r>
              <a:rPr lang="sv-SE"/>
              <a:t>201 miljarder i förvaltat kapital</a:t>
            </a:r>
          </a:p>
          <a:p>
            <a:r>
              <a:rPr lang="sv-SE"/>
              <a:t>1300 nya försäkringsärenden per dag</a:t>
            </a:r>
          </a:p>
          <a:p>
            <a:r>
              <a:rPr lang="sv-SE"/>
              <a:t>150 miljoner i forskningsanslag </a:t>
            </a:r>
          </a:p>
          <a:p>
            <a:r>
              <a:rPr lang="sv-SE"/>
              <a:t>Cirka 760 anställda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69F7D9CE-6CFC-4E28-9385-439CFF9D3B87}"/>
              </a:ext>
            </a:extLst>
          </p:cNvPr>
          <p:cNvSpPr txBox="1">
            <a:spLocks/>
          </p:cNvSpPr>
          <p:nvPr/>
        </p:nvSpPr>
        <p:spPr>
          <a:xfrm>
            <a:off x="5791201" y="1592263"/>
            <a:ext cx="5024436" cy="43894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28605" algn="l" defTabSz="914418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8800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lang="sv-SE" sz="14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2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9E489997-AAC2-BC79-EA27-AFFEE6B68229}"/>
              </a:ext>
            </a:extLst>
          </p:cNvPr>
          <p:cNvSpPr txBox="1">
            <a:spLocks/>
          </p:cNvSpPr>
          <p:nvPr/>
        </p:nvSpPr>
        <p:spPr>
          <a:xfrm>
            <a:off x="766765" y="399748"/>
            <a:ext cx="9985375" cy="102790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spc="-4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Verksamheten i siffror</a:t>
            </a:r>
            <a:endParaRPr lang="sv-SE" sz="2000" b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0F0CBAC3-4BDB-CEC6-F9E3-E96738F17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527" y="913701"/>
            <a:ext cx="8398708" cy="472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6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7CA7A3F5-CC71-4148-9F77-4341192DB38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1872075" y="935434"/>
            <a:ext cx="8984298" cy="5616741"/>
          </a:xfr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29FFD26A-E36F-4C11-8D41-A9792C1D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50</a:t>
            </a:fld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603FB27F-F5D2-41A9-8741-F7EDD41E0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Efterlevandeguiden.se</a:t>
            </a:r>
          </a:p>
        </p:txBody>
      </p:sp>
    </p:spTree>
    <p:extLst>
      <p:ext uri="{BB962C8B-B14F-4D97-AF65-F5344CB8AC3E}">
        <p14:creationId xmlns:p14="http://schemas.microsoft.com/office/powerpoint/2010/main" val="5004437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person, publik&#10;&#10;Automatiskt genererad beskrivning">
            <a:extLst>
              <a:ext uri="{FF2B5EF4-FFF2-40B4-BE49-F238E27FC236}">
                <a16:creationId xmlns:a16="http://schemas.microsoft.com/office/drawing/2014/main" id="{57AF208C-E6FB-4FDE-9E0E-1F985D1F6A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74" r="16743" b="-1"/>
          <a:stretch/>
        </p:blipFill>
        <p:spPr>
          <a:xfrm>
            <a:off x="7138986" y="10"/>
            <a:ext cx="5053014" cy="6857990"/>
          </a:xfrm>
          <a:prstGeom prst="rect">
            <a:avLst/>
          </a:prstGeom>
          <a:noFill/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65C64827-E517-4776-A0B9-F421C447311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991849" y="6204746"/>
            <a:ext cx="684213" cy="18256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lnSpc>
                  <a:spcPct val="90000"/>
                </a:lnSpc>
                <a:spcAft>
                  <a:spcPts val="600"/>
                </a:spcAft>
              </a:pPr>
              <a:t>51</a:t>
            </a:fld>
            <a:endParaRPr lang="sv-SE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5ABC5DC-E469-127E-6B0D-AA8C9E7E31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92438" y="410626"/>
            <a:ext cx="586800" cy="4752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D49A09FA-50E7-4DF8-8A04-1E63739CC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2" y="1592263"/>
            <a:ext cx="6118210" cy="4389437"/>
          </a:xfrm>
        </p:spPr>
        <p:txBody>
          <a:bodyPr>
            <a:normAutofit/>
          </a:bodyPr>
          <a:lstStyle/>
          <a:p>
            <a:pPr marL="444595" indent="-457200">
              <a:buFont typeface="+mj-lt"/>
              <a:buAutoNum type="arabicPeriod"/>
            </a:pPr>
            <a:r>
              <a:rPr lang="sv-SE"/>
              <a:t>Känner du till vem/vilka som är försäkringsinformatörer hos er</a:t>
            </a:r>
            <a:br>
              <a:rPr lang="sv-SE"/>
            </a:br>
            <a:r>
              <a:rPr lang="sv-SE"/>
              <a:t>(i kommunen/regionen…)?</a:t>
            </a:r>
          </a:p>
          <a:p>
            <a:pPr marL="444595" indent="-457200">
              <a:buFont typeface="+mj-lt"/>
              <a:buAutoNum type="arabicPeriod"/>
            </a:pPr>
            <a:endParaRPr lang="sv-SE"/>
          </a:p>
          <a:p>
            <a:pPr marL="444595" indent="-457200">
              <a:buFont typeface="+mj-lt"/>
              <a:buAutoNum type="arabicPeriod"/>
            </a:pPr>
            <a:r>
              <a:rPr lang="sv-SE"/>
              <a:t>Hur har de gjort för att bli ”kända”?</a:t>
            </a:r>
          </a:p>
          <a:p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F577EEC8-56C6-4461-A9BB-C99DAC8C1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421481"/>
            <a:ext cx="6118209" cy="1027907"/>
          </a:xfrm>
        </p:spPr>
        <p:txBody>
          <a:bodyPr anchor="t">
            <a:normAutofit/>
          </a:bodyPr>
          <a:lstStyle/>
          <a:p>
            <a:r>
              <a:rPr lang="sv-SE"/>
              <a:t>Fundera över:</a:t>
            </a:r>
          </a:p>
        </p:txBody>
      </p:sp>
    </p:spTree>
    <p:extLst>
      <p:ext uri="{BB962C8B-B14F-4D97-AF65-F5344CB8AC3E}">
        <p14:creationId xmlns:p14="http://schemas.microsoft.com/office/powerpoint/2010/main" val="351029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visitkort, stationär, kuvert&#10;&#10;Automatiskt genererad beskrivning">
            <a:extLst>
              <a:ext uri="{FF2B5EF4-FFF2-40B4-BE49-F238E27FC236}">
                <a16:creationId xmlns:a16="http://schemas.microsoft.com/office/drawing/2014/main" id="{6C4E1BB3-8AAC-473F-864D-D207ED08D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800" y="2157984"/>
            <a:ext cx="3250436" cy="3250436"/>
          </a:xfrm>
          <a:prstGeom prst="rect">
            <a:avLst/>
          </a:prstGeom>
          <a:noFill/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C9903381-AD13-41C5-A46E-D38585455623}"/>
              </a:ext>
            </a:extLst>
          </p:cNvPr>
          <p:cNvSpPr/>
          <p:nvPr/>
        </p:nvSpPr>
        <p:spPr>
          <a:xfrm>
            <a:off x="766764" y="1706880"/>
            <a:ext cx="6475284" cy="4274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endParaRPr lang="sv-SE" sz="1200">
              <a:solidFill>
                <a:schemeClr val="accent1"/>
              </a:solidFill>
            </a:endParaRP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 </a:t>
            </a: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Nu har ni en ny försäkringsinformatör! </a:t>
            </a: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 </a:t>
            </a: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Inger Nilsson, Personalavdelningen, och Linda Eriksson, Förskolan Tallkotten,  har den 13-14 september gått </a:t>
            </a:r>
            <a:r>
              <a:rPr lang="sv-SE" sz="1200" err="1">
                <a:solidFill>
                  <a:schemeClr val="accent1"/>
                </a:solidFill>
              </a:rPr>
              <a:t>Afa</a:t>
            </a:r>
            <a:r>
              <a:rPr lang="sv-SE" sz="1200">
                <a:solidFill>
                  <a:schemeClr val="accent1"/>
                </a:solidFill>
              </a:rPr>
              <a:t> Försäkrings Grundutbildning för försäkringsinformatörer. Utbildningen ger en grundläggande kunskap om de kollektivavtalade försäkringarna som alla anställda inom kommuner och regioner omfattas av och som gäller vid sjukdom, arbetsskada och dödsfall. </a:t>
            </a: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 </a:t>
            </a: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Bifogar också en lista på de försäkringsinformatörer som finns i er organisation.</a:t>
            </a: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 </a:t>
            </a: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Försäkringsinformatörerna har en viktig roll i att sprida kunskap om de kollektivavtalade försäkringarna i hela er organisation, de känner till vart man ska vända sig för att få mer information, hur och var man gör en anmälan.</a:t>
            </a: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 </a:t>
            </a: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Ni kan underlätta försäkringsinformatörernas arbete genom att synliggöra dem </a:t>
            </a: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t ex på ert intranät, bjuda in dem att informera chefer och anställda vid chefsutbildningar, arbetsplatsträffar, samverkansgrupper osv.</a:t>
            </a: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 </a:t>
            </a: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Försäkringsinformatörerna är en tillgång för er i hela er organisation!</a:t>
            </a: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 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C9510A0-74D5-49C6-A065-BEF27DE0EB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E790CF0-E21D-CA08-84E9-AAE9CFDEAD5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vert="horz" lIns="0" tIns="0" rIns="0" bIns="0" rtlCol="0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lnSpc>
                  <a:spcPct val="90000"/>
                </a:lnSpc>
                <a:spcAft>
                  <a:spcPts val="600"/>
                </a:spcAft>
              </a:pPr>
              <a:t>52</a:t>
            </a:fld>
            <a:endParaRPr lang="sv-SE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6C522CD1-1C54-126A-D2C7-FE1082249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sv-SE" b="1" kern="1200" spc="-40" baseline="0">
                <a:latin typeface="+mj-lt"/>
                <a:ea typeface="+mj-ea"/>
                <a:cs typeface="+mj-cs"/>
              </a:rPr>
              <a:t>Mail till din personalchef</a:t>
            </a:r>
          </a:p>
        </p:txBody>
      </p:sp>
    </p:spTree>
    <p:extLst>
      <p:ext uri="{BB962C8B-B14F-4D97-AF65-F5344CB8AC3E}">
        <p14:creationId xmlns:p14="http://schemas.microsoft.com/office/powerpoint/2010/main" val="25496021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F1B57-B885-C675-664B-37F278B2C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3DC2AAFC-ABE6-71E6-0589-AA2AB68C1C4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07788" y="6443663"/>
            <a:ext cx="684212" cy="182562"/>
          </a:xfrm>
        </p:spPr>
        <p:txBody>
          <a:bodyPr/>
          <a:lstStyle/>
          <a:p>
            <a:fld id="{AE086683-F536-42AB-ABBC-F4803DFE8DBC}" type="slidenum">
              <a:rPr lang="sv-SE" smtClean="0"/>
              <a:pPr/>
              <a:t>53</a:t>
            </a:fld>
            <a:endParaRPr lang="sv-SE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70518D61-9857-945C-533D-5C64708088B0}"/>
              </a:ext>
            </a:extLst>
          </p:cNvPr>
          <p:cNvSpPr txBox="1">
            <a:spLocks/>
          </p:cNvSpPr>
          <p:nvPr/>
        </p:nvSpPr>
        <p:spPr>
          <a:xfrm>
            <a:off x="766763" y="2032298"/>
            <a:ext cx="5094541" cy="337566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16000" indent="-228605" algn="l" defTabSz="914418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8800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lang="sv-SE" sz="18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2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-228600">
              <a:buNone/>
            </a:pPr>
            <a:r>
              <a:rPr lang="sv-SE" sz="1800"/>
              <a:t>Hjälp</a:t>
            </a:r>
            <a:r>
              <a:rPr lang="sv-SE" sz="1800">
                <a:effectLst/>
              </a:rPr>
              <a:t> oss att förstå mer om förutsättningarna på just din arbetsplats. Dina svar används för att utforma ännu bättre stöd i framtiden.</a:t>
            </a:r>
            <a:endParaRPr lang="sv-SE"/>
          </a:p>
          <a:p>
            <a:pPr marL="0" marR="0" indent="-228600">
              <a:buNone/>
            </a:pPr>
            <a:r>
              <a:rPr lang="sv-SE" sz="1800"/>
              <a:t>D</a:t>
            </a:r>
            <a:r>
              <a:rPr lang="sv-SE" sz="1800">
                <a:effectLst/>
              </a:rPr>
              <a:t>et tar </a:t>
            </a:r>
            <a:r>
              <a:rPr lang="sv-SE" sz="1800"/>
              <a:t>cirka</a:t>
            </a:r>
            <a:r>
              <a:rPr lang="sv-SE" sz="1800">
                <a:effectLst/>
              </a:rPr>
              <a:t> </a:t>
            </a:r>
            <a:r>
              <a:rPr lang="sv-SE" sz="1800" b="1"/>
              <a:t>fem</a:t>
            </a:r>
            <a:r>
              <a:rPr lang="sv-SE" sz="1800" b="1">
                <a:effectLst/>
              </a:rPr>
              <a:t> minuter </a:t>
            </a:r>
            <a:r>
              <a:rPr lang="sv-SE" sz="1800"/>
              <a:t>att besvara enkäten </a:t>
            </a:r>
            <a:r>
              <a:rPr lang="sv-SE" sz="1800">
                <a:effectLst/>
              </a:rPr>
              <a:t>och du är helt anonym.</a:t>
            </a:r>
            <a:endParaRPr lang="sv-SE" sz="1800">
              <a:effectLst/>
              <a:cs typeface="Arial"/>
            </a:endParaRPr>
          </a:p>
          <a:p>
            <a:pPr marL="0" marR="0" indent="-228600">
              <a:buNone/>
            </a:pPr>
            <a:r>
              <a:rPr lang="sv-SE" sz="1800">
                <a:effectLst/>
              </a:rPr>
              <a:t>Avläs QR-koden med din mobil eller knappa in adressen </a:t>
            </a:r>
            <a:r>
              <a:rPr lang="sv-SE" sz="1800" u="sng">
                <a:solidFill>
                  <a:srgbClr val="0070C0"/>
                </a:solidFill>
                <a:hlinkClick r:id="rId3"/>
              </a:rPr>
              <a:t>afaforsakring.se/</a:t>
            </a:r>
            <a:r>
              <a:rPr lang="sv-SE" sz="1800" u="sng" err="1">
                <a:solidFill>
                  <a:srgbClr val="0070C0"/>
                </a:solidFill>
                <a:hlinkClick r:id="rId3"/>
              </a:rPr>
              <a:t>enkat</a:t>
            </a:r>
            <a:r>
              <a:rPr lang="sv-SE" sz="1800" u="sng">
                <a:solidFill>
                  <a:srgbClr val="0070C0"/>
                </a:solidFill>
                <a:hlinkClick r:id="rId3"/>
              </a:rPr>
              <a:t>-fi</a:t>
            </a:r>
            <a:r>
              <a:rPr lang="sv-SE" sz="1800">
                <a:effectLst/>
              </a:rPr>
              <a:t> för att ta dig till frågorna.</a:t>
            </a:r>
            <a:endParaRPr lang="sv-SE" sz="1800">
              <a:effectLst/>
              <a:cs typeface="Arial"/>
            </a:endParaRPr>
          </a:p>
          <a:p>
            <a:pPr marL="0" indent="0">
              <a:buNone/>
            </a:pPr>
            <a:endParaRPr lang="sv-SE"/>
          </a:p>
        </p:txBody>
      </p:sp>
      <p:sp>
        <p:nvSpPr>
          <p:cNvPr id="9" name="Rubrik 3">
            <a:extLst>
              <a:ext uri="{FF2B5EF4-FFF2-40B4-BE49-F238E27FC236}">
                <a16:creationId xmlns:a16="http://schemas.microsoft.com/office/drawing/2014/main" id="{3AB837AE-FA00-1DC4-4D29-46CD4FD8B814}"/>
              </a:ext>
            </a:extLst>
          </p:cNvPr>
          <p:cNvSpPr txBox="1">
            <a:spLocks/>
          </p:cNvSpPr>
          <p:nvPr/>
        </p:nvSpPr>
        <p:spPr>
          <a:xfrm>
            <a:off x="766763" y="1424369"/>
            <a:ext cx="6566725" cy="930275"/>
          </a:xfrm>
          <a:prstGeom prst="rect">
            <a:avLst/>
          </a:prstGeom>
        </p:spPr>
        <p:txBody>
          <a:bodyPr/>
          <a:lstStyle>
            <a:lvl1pPr algn="l" defTabSz="9144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spc="-4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Berätta för oss om din situation</a:t>
            </a:r>
          </a:p>
        </p:txBody>
      </p:sp>
      <p:pic>
        <p:nvPicPr>
          <p:cNvPr id="13" name="Bild 12">
            <a:extLst>
              <a:ext uri="{FF2B5EF4-FFF2-40B4-BE49-F238E27FC236}">
                <a16:creationId xmlns:a16="http://schemas.microsoft.com/office/drawing/2014/main" id="{4D50C24A-3EBD-7374-01D7-B9C9512E34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10434" y="64008"/>
            <a:ext cx="12078208" cy="6793993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EF442CE2-1339-6A59-B000-A72FA29CAE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1655" y="1353672"/>
            <a:ext cx="1847654" cy="184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029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3FF58919-B13E-3CB0-4271-6BDEDD1C76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2" y="1592263"/>
            <a:ext cx="6118211" cy="4389437"/>
          </a:xfrm>
        </p:spPr>
        <p:txBody>
          <a:bodyPr>
            <a:normAutofit/>
          </a:bodyPr>
          <a:lstStyle/>
          <a:p>
            <a:pPr marL="0" indent="0">
              <a:spcBef>
                <a:spcPct val="50000"/>
              </a:spcBef>
              <a:buNone/>
            </a:pPr>
            <a:endParaRPr lang="sv-SE"/>
          </a:p>
          <a:p>
            <a:pPr marL="457200" indent="-457200">
              <a:lnSpc>
                <a:spcPct val="20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sv-SE"/>
              <a:t>Vem eller vilka behöver få information?</a:t>
            </a:r>
          </a:p>
          <a:p>
            <a:pPr marL="457200" indent="-457200">
              <a:lnSpc>
                <a:spcPct val="20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sv-SE"/>
              <a:t>På vilka sätt kan jag/vi få ut informationen?</a:t>
            </a:r>
          </a:p>
          <a:p>
            <a:pPr marL="457200" indent="-457200">
              <a:lnSpc>
                <a:spcPct val="20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sv-SE"/>
              <a:t>Vilka kan jag samarbeta med?</a:t>
            </a:r>
          </a:p>
          <a:p>
            <a:pPr lvl="1"/>
            <a:endParaRPr lang="en-US" sz="200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DC9223E4-DA9D-60CD-6769-07056FB57C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991849" y="6204746"/>
            <a:ext cx="684213" cy="18256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lnSpc>
                  <a:spcPct val="90000"/>
                </a:lnSpc>
                <a:spcAft>
                  <a:spcPts val="600"/>
                </a:spcAft>
              </a:pPr>
              <a:t>54</a:t>
            </a:fld>
            <a:endParaRPr lang="sv-SE"/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5D9E4915-9770-EDEF-D34C-8DB888BBEF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92438" y="410626"/>
            <a:ext cx="586800" cy="4752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5F4B9CC8-0AD5-3022-A7B7-344A3B07F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421481"/>
            <a:ext cx="6118210" cy="1027907"/>
          </a:xfrm>
        </p:spPr>
        <p:txBody>
          <a:bodyPr anchor="t">
            <a:normAutofit/>
          </a:bodyPr>
          <a:lstStyle/>
          <a:p>
            <a:r>
              <a:rPr lang="sv-SE" b="1"/>
              <a:t>Informera</a:t>
            </a:r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E71653A6-1A61-4708-AC26-71AB14616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973" y="1449388"/>
            <a:ext cx="4753534" cy="475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9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3FF58919-B13E-3CB0-4271-6BDEDD1C76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2" y="1592263"/>
            <a:ext cx="6118211" cy="4389437"/>
          </a:xfrm>
        </p:spPr>
        <p:txBody>
          <a:bodyPr>
            <a:normAutofit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sv-SE" b="1"/>
              <a:t>Upprätta en handlingsplan att ta med hem</a:t>
            </a:r>
          </a:p>
          <a:p>
            <a:pPr marL="0" indent="0">
              <a:spcBef>
                <a:spcPct val="50000"/>
              </a:spcBef>
              <a:buNone/>
            </a:pPr>
            <a:endParaRPr lang="sv-SE"/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sv-SE"/>
              <a:t>Fundera på ungefär hur många just du har att informera och vilka kan du samarbeta med?</a:t>
            </a: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sv-SE" b="1"/>
              <a:t>Lista tre saker </a:t>
            </a:r>
            <a:r>
              <a:rPr lang="sv-SE"/>
              <a:t>som du/ni kan göra inom den närmaste månaden.</a:t>
            </a:r>
          </a:p>
          <a:p>
            <a:pPr lvl="1"/>
            <a:endParaRPr lang="en-US" sz="200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DC9223E4-DA9D-60CD-6769-07056FB57C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991849" y="6204746"/>
            <a:ext cx="684213" cy="18256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lnSpc>
                  <a:spcPct val="90000"/>
                </a:lnSpc>
                <a:spcAft>
                  <a:spcPts val="600"/>
                </a:spcAft>
              </a:pPr>
              <a:t>55</a:t>
            </a:fld>
            <a:endParaRPr lang="sv-SE"/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5D9E4915-9770-EDEF-D34C-8DB888BBEF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92438" y="410626"/>
            <a:ext cx="586800" cy="4752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5F4B9CC8-0AD5-3022-A7B7-344A3B07F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421481"/>
            <a:ext cx="6118210" cy="1027907"/>
          </a:xfrm>
        </p:spPr>
        <p:txBody>
          <a:bodyPr anchor="t">
            <a:normAutofit/>
          </a:bodyPr>
          <a:lstStyle/>
          <a:p>
            <a:r>
              <a:rPr lang="sv-SE" b="1"/>
              <a:t>Handlingsplan</a:t>
            </a:r>
            <a:endParaRPr lang="sv-SE"/>
          </a:p>
        </p:txBody>
      </p:sp>
      <p:pic>
        <p:nvPicPr>
          <p:cNvPr id="4" name="Bildobjekt 3" descr="En bild som visar logotyp&#10;&#10;Automatiskt genererad beskrivning">
            <a:extLst>
              <a:ext uri="{FF2B5EF4-FFF2-40B4-BE49-F238E27FC236}">
                <a16:creationId xmlns:a16="http://schemas.microsoft.com/office/drawing/2014/main" id="{93FE9E7E-D151-48DD-B943-3D7AFFFD1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24" y="1977390"/>
            <a:ext cx="342741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2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0B4306EA-7DF3-4215-B002-9D73B2F06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56</a:t>
            </a:fld>
            <a:endParaRPr lang="sv-S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2144323-7AD6-C2E4-F53E-4FF90912C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Tack </a:t>
            </a:r>
            <a:r>
              <a:rPr lang="en-US" err="1"/>
              <a:t>och</a:t>
            </a:r>
            <a:r>
              <a:rPr lang="en-US"/>
              <a:t> </a:t>
            </a:r>
            <a:r>
              <a:rPr lang="en-US" err="1"/>
              <a:t>lycka</a:t>
            </a:r>
            <a:r>
              <a:rPr lang="en-US"/>
              <a:t> till!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DDAAB74-F0FE-0BB7-53A4-A1574E3177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utbildningsteamet@afaforsakring.se</a:t>
            </a:r>
          </a:p>
        </p:txBody>
      </p:sp>
    </p:spTree>
    <p:extLst>
      <p:ext uri="{BB962C8B-B14F-4D97-AF65-F5344CB8AC3E}">
        <p14:creationId xmlns:p14="http://schemas.microsoft.com/office/powerpoint/2010/main" val="11187953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9503940A-F198-D288-FDF0-96B2E0DC6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57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1717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A9C2AEE8-FE59-45E3-86FE-099615B71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6</a:t>
            </a:fld>
            <a:endParaRPr lang="sv-SE"/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305E3899-140E-4C49-B492-B606FC391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Den svenska modellen och </a:t>
            </a:r>
            <a:br>
              <a:rPr lang="sv-SE"/>
            </a:br>
            <a:r>
              <a:rPr lang="sv-SE"/>
              <a:t>kollektivavtalade försäkringar</a:t>
            </a:r>
          </a:p>
        </p:txBody>
      </p:sp>
      <p:sp>
        <p:nvSpPr>
          <p:cNvPr id="8" name="Underrubrik 7">
            <a:extLst>
              <a:ext uri="{FF2B5EF4-FFF2-40B4-BE49-F238E27FC236}">
                <a16:creationId xmlns:a16="http://schemas.microsoft.com/office/drawing/2014/main" id="{5F6D93D7-50B5-4F0A-A3A4-9CBB3681DF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6373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55076C28-05B0-9CEB-69C1-D2EB755E7A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/>
              <a:t>Ingen hälsoprövning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/>
              <a:t>Alla försäkras på lika villkor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/>
              <a:t>Byte av anställning utan problem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7993D72-C382-DE36-7A96-EBB42CE41FF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sv-SE"/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7D72AD29-2B8A-4370-9A05-42461C029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sv-SE"/>
              <a:t>Fördelar med kollektivavtalad försäkring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C0D5FA4C-80E2-417D-A7C6-7D0773C7C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820694" y="1592263"/>
            <a:ext cx="4389437" cy="4389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960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/>
              <a:t>Arbetsgivare och fack bestämmer </a:t>
            </a:r>
            <a:br>
              <a:rPr lang="sv-SE"/>
            </a:br>
            <a:r>
              <a:rPr lang="sv-SE"/>
              <a:t>utformning och kostnad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/>
              <a:t>Många försäkrade = Låg premie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/>
              <a:t>Inget vinstsyfte</a:t>
            </a:r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Arbetsgivare och fack förhandlar och beslutar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012CC6D-4149-416C-B297-90C5921F3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0694" y="1631347"/>
            <a:ext cx="4313337" cy="431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60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41096A44-FD55-4BBA-8B1C-8194EEC6A9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/>
              <a:t>Försäkringslösningar som bland annat gäller vid: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/>
              <a:t>Sjukdom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/>
              <a:t>Arbetsskada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/>
              <a:t>Dödsfall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/>
              <a:t>Arbetslöshet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/>
              <a:t>Inbetalning till tjänstepension</a:t>
            </a:r>
          </a:p>
          <a:p>
            <a:endParaRPr lang="sv-SE"/>
          </a:p>
          <a:p>
            <a:endParaRPr lang="sv-SE"/>
          </a:p>
          <a:p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Kollektivavtalad försäkring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F30225E5-CD0B-4060-8680-E91AE6C4E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0694" y="1630312"/>
            <a:ext cx="4313337" cy="431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8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fa Försäkring">
  <a:themeElements>
    <a:clrScheme name="Afa_colors">
      <a:dk1>
        <a:sysClr val="windowText" lastClr="000000"/>
      </a:dk1>
      <a:lt1>
        <a:sysClr val="window" lastClr="FFFFFF"/>
      </a:lt1>
      <a:dk2>
        <a:srgbClr val="B2B2B2"/>
      </a:dk2>
      <a:lt2>
        <a:srgbClr val="E7E6E6"/>
      </a:lt2>
      <a:accent1>
        <a:srgbClr val="020678"/>
      </a:accent1>
      <a:accent2>
        <a:srgbClr val="37E164"/>
      </a:accent2>
      <a:accent3>
        <a:srgbClr val="003CD2"/>
      </a:accent3>
      <a:accent4>
        <a:srgbClr val="7DCDFF"/>
      </a:accent4>
      <a:accent5>
        <a:srgbClr val="FAB455"/>
      </a:accent5>
      <a:accent6>
        <a:srgbClr val="B9F5E1"/>
      </a:accent6>
      <a:hlink>
        <a:srgbClr val="003CD2"/>
      </a:hlink>
      <a:folHlink>
        <a:srgbClr val="003CD2"/>
      </a:folHlink>
    </a:clrScheme>
    <a:fontScheme name="Af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chemeClr val="accent1"/>
        </a:solidFill>
      </a:spPr>
      <a:bodyPr wrap="square" lIns="0" tIns="0" rIns="0" bIns="0" rtlCol="0" anchor="ctr" anchorCtr="0">
        <a:noAutofit/>
      </a:bodyPr>
      <a:lstStyle>
        <a:defPPr algn="ctr">
          <a:defRPr sz="900" b="1"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faFörsäkring.pptx" id="{1BD2BDD3-AB21-4D3E-9152-A89E68B14F9B}" vid="{CFBE7B77-13BC-49A7-BF7E-4FE5E2D6EA60}"/>
    </a:ext>
  </a:extLst>
</a:theme>
</file>

<file path=ppt/theme/theme2.xml><?xml version="1.0" encoding="utf-8"?>
<a:theme xmlns:a="http://schemas.openxmlformats.org/drawingml/2006/main" name="Office-tema">
  <a:themeElements>
    <a:clrScheme name="Afa_colors">
      <a:dk1>
        <a:sysClr val="windowText" lastClr="000000"/>
      </a:dk1>
      <a:lt1>
        <a:sysClr val="window" lastClr="FFFFFF"/>
      </a:lt1>
      <a:dk2>
        <a:srgbClr val="B2B2B2"/>
      </a:dk2>
      <a:lt2>
        <a:srgbClr val="E7E6E6"/>
      </a:lt2>
      <a:accent1>
        <a:srgbClr val="020678"/>
      </a:accent1>
      <a:accent2>
        <a:srgbClr val="37E164"/>
      </a:accent2>
      <a:accent3>
        <a:srgbClr val="003CD2"/>
      </a:accent3>
      <a:accent4>
        <a:srgbClr val="7DCDFF"/>
      </a:accent4>
      <a:accent5>
        <a:srgbClr val="FAB455"/>
      </a:accent5>
      <a:accent6>
        <a:srgbClr val="B9F5E1"/>
      </a:accent6>
      <a:hlink>
        <a:srgbClr val="003CD2"/>
      </a:hlink>
      <a:folHlink>
        <a:srgbClr val="37E164"/>
      </a:folHlink>
    </a:clrScheme>
    <a:fontScheme name="Af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Afa_colors">
      <a:dk1>
        <a:sysClr val="windowText" lastClr="000000"/>
      </a:dk1>
      <a:lt1>
        <a:sysClr val="window" lastClr="FFFFFF"/>
      </a:lt1>
      <a:dk2>
        <a:srgbClr val="B2B2B2"/>
      </a:dk2>
      <a:lt2>
        <a:srgbClr val="E7E6E6"/>
      </a:lt2>
      <a:accent1>
        <a:srgbClr val="020678"/>
      </a:accent1>
      <a:accent2>
        <a:srgbClr val="37E164"/>
      </a:accent2>
      <a:accent3>
        <a:srgbClr val="003CD2"/>
      </a:accent3>
      <a:accent4>
        <a:srgbClr val="7DCDFF"/>
      </a:accent4>
      <a:accent5>
        <a:srgbClr val="FAB455"/>
      </a:accent5>
      <a:accent6>
        <a:srgbClr val="B9F5E1"/>
      </a:accent6>
      <a:hlink>
        <a:srgbClr val="003CD2"/>
      </a:hlink>
      <a:folHlink>
        <a:srgbClr val="37E164"/>
      </a:folHlink>
    </a:clrScheme>
    <a:fontScheme name="Af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89FEC48-F309-4E10-8F0C-9B0EE707FD1B}">
  <we:reference id="33491e4f-5d38-4c24-85cb-c5144f8a0d2f" version="1.0.0.0" store="\\p17dp01\deployment$\Sources\Microsoft\Office Add-In\TemplateExtender" storeType="Filesystem"/>
  <we:alternateReferences/>
  <we:properties>
    <we:property name="Office.AutoShowTaskpaneWithDocument" value="false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9246395283BB44B3152AEE2380DE5C" ma:contentTypeVersion="11" ma:contentTypeDescription="Create a new document." ma:contentTypeScope="" ma:versionID="12a7f614e0f823d1365db9ed711aadfd">
  <xsd:schema xmlns:xsd="http://www.w3.org/2001/XMLSchema" xmlns:xs="http://www.w3.org/2001/XMLSchema" xmlns:p="http://schemas.microsoft.com/office/2006/metadata/properties" xmlns:ns2="c605fd71-3812-4fba-96f1-937f863a85b8" xmlns:ns3="df83c4cd-2d6d-4803-b80e-2fb5aff18513" targetNamespace="http://schemas.microsoft.com/office/2006/metadata/properties" ma:root="true" ma:fieldsID="33cb513e71784f677b6b921037d83a9d" ns2:_="" ns3:_="">
    <xsd:import namespace="c605fd71-3812-4fba-96f1-937f863a85b8"/>
    <xsd:import namespace="df83c4cd-2d6d-4803-b80e-2fb5aff185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05fd71-3812-4fba-96f1-937f863a85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83c4cd-2d6d-4803-b80e-2fb5aff1851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CEBAD6A-AFE5-46E0-9A90-AF4AB80FFB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4ABDA6A-1F6C-4B42-8544-08E5AE6AC91F}">
  <ds:schemaRefs>
    <ds:schemaRef ds:uri="http://purl.org/dc/dcmitype/"/>
    <ds:schemaRef ds:uri="df83c4cd-2d6d-4803-b80e-2fb5aff18513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c605fd71-3812-4fba-96f1-937f863a85b8"/>
  </ds:schemaRefs>
</ds:datastoreItem>
</file>

<file path=customXml/itemProps3.xml><?xml version="1.0" encoding="utf-8"?>
<ds:datastoreItem xmlns:ds="http://schemas.openxmlformats.org/officeDocument/2006/customXml" ds:itemID="{158A77E5-0A01-4498-BFE1-435DFEFE7D2E}">
  <ds:schemaRefs>
    <ds:schemaRef ds:uri="c605fd71-3812-4fba-96f1-937f863a85b8"/>
    <ds:schemaRef ds:uri="df83c4cd-2d6d-4803-b80e-2fb5aff1851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</TotalTime>
  <Words>1937</Words>
  <Application>Microsoft Office PowerPoint</Application>
  <PresentationFormat>Bredbild</PresentationFormat>
  <Paragraphs>526</Paragraphs>
  <Slides>57</Slides>
  <Notes>39</Notes>
  <HiddenSlides>0</HiddenSlides>
  <MMClips>1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57</vt:i4>
      </vt:variant>
    </vt:vector>
  </HeadingPairs>
  <TitlesOfParts>
    <vt:vector size="61" baseType="lpstr">
      <vt:lpstr>Arial</vt:lpstr>
      <vt:lpstr>Roboto</vt:lpstr>
      <vt:lpstr>Times New Roman</vt:lpstr>
      <vt:lpstr>Afa Försäkring</vt:lpstr>
      <vt:lpstr>Välkommen!</vt:lpstr>
      <vt:lpstr>Trygghetspyramiden</vt:lpstr>
      <vt:lpstr>PowerPoint-presentation</vt:lpstr>
      <vt:lpstr>Vår verksamhet</vt:lpstr>
      <vt:lpstr>PowerPoint-presentation</vt:lpstr>
      <vt:lpstr>Den svenska modellen och  kollektivavtalade försäkringar</vt:lpstr>
      <vt:lpstr>Fördelar med kollektivavtalad försäkring</vt:lpstr>
      <vt:lpstr>Arbetsgivare och fack förhandlar och beslutar</vt:lpstr>
      <vt:lpstr>Kollektivavtalad försäkring</vt:lpstr>
      <vt:lpstr>PowerPoint-presentation</vt:lpstr>
      <vt:lpstr>Sjukdom</vt:lpstr>
      <vt:lpstr>Ersättningar vid sjukdom</vt:lpstr>
      <vt:lpstr>Rania 45 år</vt:lpstr>
      <vt:lpstr>Anders 59 år</vt:lpstr>
      <vt:lpstr>Sammanfattning sjukförsäkring </vt:lpstr>
      <vt:lpstr>Rehabiliteringsstöd -tidiga insatser gör skillnad</vt:lpstr>
      <vt:lpstr>PowerPoint-presentation</vt:lpstr>
      <vt:lpstr>Arbetsgivare ansöker om  rehabiliteringsstöd</vt:lpstr>
      <vt:lpstr>Vad kan arbetsgivare söka ersättning för?</vt:lpstr>
      <vt:lpstr>PowerPoint-presentation</vt:lpstr>
      <vt:lpstr>PowerPoint-presentation</vt:lpstr>
      <vt:lpstr>PowerPoint-presentation</vt:lpstr>
      <vt:lpstr>Information och ansökan på afaforsakring.se</vt:lpstr>
      <vt:lpstr>PowerPoint-presentation</vt:lpstr>
      <vt:lpstr>PowerPoint-presentation</vt:lpstr>
      <vt:lpstr>Arbetsskada</vt:lpstr>
      <vt:lpstr>PowerPoint-presentation</vt:lpstr>
      <vt:lpstr>PowerPoint-presentation</vt:lpstr>
      <vt:lpstr>Karin 39 år</vt:lpstr>
      <vt:lpstr>PowerPoint-presentation</vt:lpstr>
      <vt:lpstr>Sammanfattning arbetsskadeförsäkring </vt:lpstr>
      <vt:lpstr>Försäkringsinformatörsuppdraget </vt:lpstr>
      <vt:lpstr>Informationsuppdraget</vt:lpstr>
      <vt:lpstr>Ditt uppdrag</vt:lpstr>
      <vt:lpstr>Övergripande mål för uppdraget</vt:lpstr>
      <vt:lpstr>En värdefull anställningsförmån</vt:lpstr>
      <vt:lpstr>Antal anmälda arbetsskador</vt:lpstr>
      <vt:lpstr>Antal ersatta arbetsskador</vt:lpstr>
      <vt:lpstr>När får man informationen?</vt:lpstr>
      <vt:lpstr>Framgångsformel</vt:lpstr>
      <vt:lpstr>Material för dig som ska informera</vt:lpstr>
      <vt:lpstr>Arbetsmötesmaterial för att se över rutiner</vt:lpstr>
      <vt:lpstr>En ny härlig dag!</vt:lpstr>
      <vt:lpstr>PowerPoint-presentation</vt:lpstr>
      <vt:lpstr>PowerPoint-presentation</vt:lpstr>
      <vt:lpstr>PowerPoint-presentation</vt:lpstr>
      <vt:lpstr>Dödsfall</vt:lpstr>
      <vt:lpstr>Sammanfattning försäkring vid dödsfall</vt:lpstr>
      <vt:lpstr>PowerPoint-presentation</vt:lpstr>
      <vt:lpstr>Efterlevandeguiden.se</vt:lpstr>
      <vt:lpstr>Fundera över:</vt:lpstr>
      <vt:lpstr>Mail till din personalchef</vt:lpstr>
      <vt:lpstr>PowerPoint-presentation</vt:lpstr>
      <vt:lpstr>Informera</vt:lpstr>
      <vt:lpstr>Handlingsplan</vt:lpstr>
      <vt:lpstr>Tack och lycka till!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Välkommen!</dc:title>
  <dc:creator>Annelie Lindvall</dc:creator>
  <cp:lastModifiedBy>Annelie Lindvall</cp:lastModifiedBy>
  <cp:revision>1</cp:revision>
  <cp:lastPrinted>2023-08-22T09:22:55Z</cp:lastPrinted>
  <dcterms:created xsi:type="dcterms:W3CDTF">2023-03-06T13:05:37Z</dcterms:created>
  <dcterms:modified xsi:type="dcterms:W3CDTF">2025-09-16T12:21:12Z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0x010100AC9246395283BB44B3152AEE2380DE5C</vt:lpwstr>
  </property>
  <property fmtid="{D5CDD505-2E9C-101B-9397-08002B2CF9AE}" pid="3" name="Order">
    <vt:r8>32000</vt:r8>
  </property>
  <property fmtid="{D5CDD505-2E9C-101B-9397-08002B2CF9AE}" pid="4" name="MediaServiceImageTags">
    <vt:lpwstr/>
  </property>
</Properties>
</file>