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
  </p:notesMasterIdLst>
  <p:handoutMasterIdLst>
    <p:handoutMasterId r:id="rId13"/>
  </p:handoutMasterIdLst>
  <p:sldIdLst>
    <p:sldId id="2142534509" r:id="rId5"/>
    <p:sldId id="2142534527" r:id="rId6"/>
    <p:sldId id="2142534529" r:id="rId7"/>
    <p:sldId id="2142534528" r:id="rId8"/>
    <p:sldId id="2142534524" r:id="rId9"/>
    <p:sldId id="2142534525" r:id="rId10"/>
    <p:sldId id="2142534526" r:id="rId11"/>
  </p:sldIdLst>
  <p:sldSz cx="12192000" cy="6858000"/>
  <p:notesSz cx="6858000" cy="9144000"/>
  <p:defaultTextStyle>
    <a:defPPr>
      <a:defRPr lang="sv-SE"/>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8" autoAdjust="0"/>
    <p:restoredTop sz="96436" autoAdjust="0"/>
  </p:normalViewPr>
  <p:slideViewPr>
    <p:cSldViewPr snapToGrid="0">
      <p:cViewPr varScale="1">
        <p:scale>
          <a:sx n="74" d="100"/>
          <a:sy n="74" d="100"/>
        </p:scale>
        <p:origin x="376" y="56"/>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showGuides="1">
      <p:cViewPr varScale="1">
        <p:scale>
          <a:sx n="69" d="100"/>
          <a:sy n="69" d="100"/>
        </p:scale>
        <p:origin x="301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se Zarrabi" userId="3c5a3a07-513b-419c-bb23-1084aec5f85a" providerId="ADAL" clId="{BB5198FC-8B9F-4712-92E2-F7F2BA2F56B8}"/>
    <pc:docChg chg="custSel modSld">
      <pc:chgData name="Lise Zarrabi" userId="3c5a3a07-513b-419c-bb23-1084aec5f85a" providerId="ADAL" clId="{BB5198FC-8B9F-4712-92E2-F7F2BA2F56B8}" dt="2026-01-13T14:28:35.807" v="8" actId="20577"/>
      <pc:docMkLst>
        <pc:docMk/>
      </pc:docMkLst>
      <pc:sldChg chg="addSp delSp modSp mod">
        <pc:chgData name="Lise Zarrabi" userId="3c5a3a07-513b-419c-bb23-1084aec5f85a" providerId="ADAL" clId="{BB5198FC-8B9F-4712-92E2-F7F2BA2F56B8}" dt="2026-01-13T14:28:26.359" v="6" actId="20577"/>
        <pc:sldMkLst>
          <pc:docMk/>
          <pc:sldMk cId="3462203072" sldId="2142534524"/>
        </pc:sldMkLst>
        <pc:spChg chg="add mod">
          <ac:chgData name="Lise Zarrabi" userId="3c5a3a07-513b-419c-bb23-1084aec5f85a" providerId="ADAL" clId="{BB5198FC-8B9F-4712-92E2-F7F2BA2F56B8}" dt="2025-12-18T09:33:05.132" v="2" actId="1076"/>
          <ac:spMkLst>
            <pc:docMk/>
            <pc:sldMk cId="3462203072" sldId="2142534524"/>
            <ac:spMk id="6" creationId="{F521F2CC-184B-F99B-D9AC-7584CD8986C1}"/>
          </ac:spMkLst>
        </pc:spChg>
        <pc:spChg chg="mod">
          <ac:chgData name="Lise Zarrabi" userId="3c5a3a07-513b-419c-bb23-1084aec5f85a" providerId="ADAL" clId="{BB5198FC-8B9F-4712-92E2-F7F2BA2F56B8}" dt="2026-01-13T14:28:26.359" v="6" actId="20577"/>
          <ac:spMkLst>
            <pc:docMk/>
            <pc:sldMk cId="3462203072" sldId="2142534524"/>
            <ac:spMk id="16" creationId="{8FE174C9-058B-6C27-E969-0F2CF9C0ED8D}"/>
          </ac:spMkLst>
        </pc:spChg>
      </pc:sldChg>
      <pc:sldChg chg="addSp delSp modSp mod">
        <pc:chgData name="Lise Zarrabi" userId="3c5a3a07-513b-419c-bb23-1084aec5f85a" providerId="ADAL" clId="{BB5198FC-8B9F-4712-92E2-F7F2BA2F56B8}" dt="2026-01-13T14:28:35.807" v="8" actId="20577"/>
        <pc:sldMkLst>
          <pc:docMk/>
          <pc:sldMk cId="1293580609" sldId="2142534525"/>
        </pc:sldMkLst>
        <pc:spChg chg="add mod">
          <ac:chgData name="Lise Zarrabi" userId="3c5a3a07-513b-419c-bb23-1084aec5f85a" providerId="ADAL" clId="{BB5198FC-8B9F-4712-92E2-F7F2BA2F56B8}" dt="2025-12-18T09:33:19.025" v="4"/>
          <ac:spMkLst>
            <pc:docMk/>
            <pc:sldMk cId="1293580609" sldId="2142534525"/>
            <ac:spMk id="6" creationId="{9C175279-5FEF-5C06-DC80-896A0A5BC1A5}"/>
          </ac:spMkLst>
        </pc:spChg>
        <pc:spChg chg="mod">
          <ac:chgData name="Lise Zarrabi" userId="3c5a3a07-513b-419c-bb23-1084aec5f85a" providerId="ADAL" clId="{BB5198FC-8B9F-4712-92E2-F7F2BA2F56B8}" dt="2026-01-13T14:28:35.807" v="8" actId="20577"/>
          <ac:spMkLst>
            <pc:docMk/>
            <pc:sldMk cId="1293580609" sldId="2142534525"/>
            <ac:spMk id="16" creationId="{7C986486-2924-EECB-2BD5-EB0A367B9154}"/>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F73BB778-63EF-129B-D7D0-7C708E3602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DD40F185-B448-CA82-E9B8-8170094B2BD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A758232-DD02-4D0F-BFB2-B2046F6C877E}" type="datetimeFigureOut">
              <a:rPr lang="sv-SE" smtClean="0"/>
              <a:t>2026-01-13</a:t>
            </a:fld>
            <a:endParaRPr lang="sv-SE"/>
          </a:p>
        </p:txBody>
      </p:sp>
      <p:sp>
        <p:nvSpPr>
          <p:cNvPr id="4" name="Platshållare för sidfot 3">
            <a:extLst>
              <a:ext uri="{FF2B5EF4-FFF2-40B4-BE49-F238E27FC236}">
                <a16:creationId xmlns:a16="http://schemas.microsoft.com/office/drawing/2014/main" id="{18BFED50-F070-21E9-CEDA-EBB90AFDED7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68C0340B-AF1B-2264-D1CC-82F0EA74C38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BF703F4-FEA0-4573-B3D4-3BA378DB2F9E}" type="slidenum">
              <a:rPr lang="sv-SE" smtClean="0"/>
              <a:t>‹#›</a:t>
            </a:fld>
            <a:endParaRPr lang="sv-SE"/>
          </a:p>
        </p:txBody>
      </p:sp>
    </p:spTree>
    <p:extLst>
      <p:ext uri="{BB962C8B-B14F-4D97-AF65-F5344CB8AC3E}">
        <p14:creationId xmlns:p14="http://schemas.microsoft.com/office/powerpoint/2010/main" val="3169503967"/>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2B8FBE-0B4D-4C62-8E63-9018F04AD5B8}" type="datetimeFigureOut">
              <a:rPr lang="sv-SE" smtClean="0"/>
              <a:t>2026-01-13</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0926DF-B69B-4B63-B8C8-9AB98E817094}" type="slidenum">
              <a:rPr lang="sv-SE" smtClean="0"/>
              <a:t>‹#›</a:t>
            </a:fld>
            <a:endParaRPr lang="sv-SE"/>
          </a:p>
        </p:txBody>
      </p:sp>
    </p:spTree>
    <p:extLst>
      <p:ext uri="{BB962C8B-B14F-4D97-AF65-F5344CB8AC3E}">
        <p14:creationId xmlns:p14="http://schemas.microsoft.com/office/powerpoint/2010/main" val="23853898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EAF36B-CB63-E964-5137-61564A9FFB96}"/>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DDF73B16-09A7-1E8E-B7C8-EF4E722BD730}"/>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F0051F35-437E-BD29-BF37-B305DC6A5F57}"/>
              </a:ext>
            </a:extLst>
          </p:cNvPr>
          <p:cNvSpPr>
            <a:spLocks noGrp="1"/>
          </p:cNvSpPr>
          <p:nvPr>
            <p:ph type="body" idx="1"/>
          </p:nvPr>
        </p:nvSpPr>
        <p:spPr/>
        <p:txBody>
          <a:bodyPr/>
          <a:lstStyle/>
          <a:p>
            <a:r>
              <a:rPr lang="sv-SE"/>
              <a:t>Nu får deltagarna först ett fall att diskutera och ni går igenom det.</a:t>
            </a:r>
          </a:p>
          <a:p>
            <a:r>
              <a:rPr lang="sv-SE"/>
              <a:t>Bensträckare.</a:t>
            </a:r>
            <a:br>
              <a:rPr lang="sv-SE"/>
            </a:br>
            <a:r>
              <a:rPr lang="sv-SE"/>
              <a:t>Därefter får deltagarna ett häfte med ytterligare diskussionsfall att jobba med fram till fikat.</a:t>
            </a:r>
          </a:p>
          <a:p>
            <a:r>
              <a:rPr lang="sv-SE"/>
              <a:t>Efter fikat genomgång av fallen.</a:t>
            </a:r>
          </a:p>
        </p:txBody>
      </p:sp>
      <p:sp>
        <p:nvSpPr>
          <p:cNvPr id="4" name="Platshållare för bildnummer 3">
            <a:extLst>
              <a:ext uri="{FF2B5EF4-FFF2-40B4-BE49-F238E27FC236}">
                <a16:creationId xmlns:a16="http://schemas.microsoft.com/office/drawing/2014/main" id="{3D4FB414-1658-349A-C2C7-8985B336C294}"/>
              </a:ext>
            </a:extLst>
          </p:cNvPr>
          <p:cNvSpPr>
            <a:spLocks noGrp="1"/>
          </p:cNvSpPr>
          <p:nvPr>
            <p:ph type="sldNum" sz="quarter" idx="5"/>
          </p:nvPr>
        </p:nvSpPr>
        <p:spPr/>
        <p:txBody>
          <a:bodyPr/>
          <a:lstStyle/>
          <a:p>
            <a:fld id="{400926DF-B69B-4B63-B8C8-9AB98E817094}" type="slidenum">
              <a:rPr lang="sv-SE" smtClean="0"/>
              <a:t>1</a:t>
            </a:fld>
            <a:endParaRPr lang="sv-SE"/>
          </a:p>
        </p:txBody>
      </p:sp>
    </p:spTree>
    <p:extLst>
      <p:ext uri="{BB962C8B-B14F-4D97-AF65-F5344CB8AC3E}">
        <p14:creationId xmlns:p14="http://schemas.microsoft.com/office/powerpoint/2010/main" val="10254760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9F1874-3933-3E58-F98C-0AAD34736F83}"/>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BB0CBECD-2981-7F40-E880-2611B5C91844}"/>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32D1AAC9-AF07-6EA0-BF6D-049D206D1775}"/>
              </a:ext>
            </a:extLst>
          </p:cNvPr>
          <p:cNvSpPr>
            <a:spLocks noGrp="1"/>
          </p:cNvSpPr>
          <p:nvPr>
            <p:ph type="body" idx="1"/>
          </p:nvPr>
        </p:nvSpPr>
        <p:spPr/>
        <p:txBody>
          <a:bodyPr/>
          <a:lstStyle/>
          <a:p>
            <a:endParaRPr lang="sv-SE"/>
          </a:p>
        </p:txBody>
      </p:sp>
      <p:sp>
        <p:nvSpPr>
          <p:cNvPr id="4" name="Platshållare för bildnummer 3">
            <a:extLst>
              <a:ext uri="{FF2B5EF4-FFF2-40B4-BE49-F238E27FC236}">
                <a16:creationId xmlns:a16="http://schemas.microsoft.com/office/drawing/2014/main" id="{89927BAA-58CD-E55B-F342-EB956C8E94A7}"/>
              </a:ext>
            </a:extLst>
          </p:cNvPr>
          <p:cNvSpPr>
            <a:spLocks noGrp="1"/>
          </p:cNvSpPr>
          <p:nvPr>
            <p:ph type="sldNum" sz="quarter" idx="5"/>
          </p:nvPr>
        </p:nvSpPr>
        <p:spPr/>
        <p:txBody>
          <a:bodyPr/>
          <a:lstStyle/>
          <a:p>
            <a:pPr marL="0" marR="0" lvl="0" indent="0" algn="r" defTabSz="914363" rtl="0" eaLnBrk="1" fontAlgn="auto" latinLnBrk="0" hangingPunct="1">
              <a:lnSpc>
                <a:spcPct val="100000"/>
              </a:lnSpc>
              <a:spcBef>
                <a:spcPts val="0"/>
              </a:spcBef>
              <a:spcAft>
                <a:spcPts val="0"/>
              </a:spcAft>
              <a:buClrTx/>
              <a:buSzTx/>
              <a:buFontTx/>
              <a:buNone/>
              <a:tabLst/>
              <a:defRPr/>
            </a:pPr>
            <a:fld id="{15613880-BC73-4D6C-9FFF-189582523954}"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363" rtl="0" eaLnBrk="1" fontAlgn="auto" latinLnBrk="0" hangingPunct="1">
                <a:lnSpc>
                  <a:spcPct val="100000"/>
                </a:lnSpc>
                <a:spcBef>
                  <a:spcPts val="0"/>
                </a:spcBef>
                <a:spcAft>
                  <a:spcPts val="0"/>
                </a:spcAft>
                <a:buClrTx/>
                <a:buSzTx/>
                <a:buFontTx/>
                <a:buNone/>
                <a:tabLst/>
                <a:defRPr/>
              </a:pPr>
              <a:t>5</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4080319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5A50F7-C2DB-E377-7BFC-6D37496D34F4}"/>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D7BA58E0-C928-FC6A-E1F8-A2C3690A4D35}"/>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738F7270-3550-FD66-45C4-AF14E63885A5}"/>
              </a:ext>
            </a:extLst>
          </p:cNvPr>
          <p:cNvSpPr>
            <a:spLocks noGrp="1"/>
          </p:cNvSpPr>
          <p:nvPr>
            <p:ph type="body" idx="1"/>
          </p:nvPr>
        </p:nvSpPr>
        <p:spPr/>
        <p:txBody>
          <a:bodyPr/>
          <a:lstStyle/>
          <a:p>
            <a:endParaRPr lang="sv-SE"/>
          </a:p>
        </p:txBody>
      </p:sp>
      <p:sp>
        <p:nvSpPr>
          <p:cNvPr id="4" name="Platshållare för bildnummer 3">
            <a:extLst>
              <a:ext uri="{FF2B5EF4-FFF2-40B4-BE49-F238E27FC236}">
                <a16:creationId xmlns:a16="http://schemas.microsoft.com/office/drawing/2014/main" id="{670666B3-7CE8-D2B6-9A50-159B15ED8320}"/>
              </a:ext>
            </a:extLst>
          </p:cNvPr>
          <p:cNvSpPr>
            <a:spLocks noGrp="1"/>
          </p:cNvSpPr>
          <p:nvPr>
            <p:ph type="sldNum" sz="quarter" idx="5"/>
          </p:nvPr>
        </p:nvSpPr>
        <p:spPr/>
        <p:txBody>
          <a:bodyPr/>
          <a:lstStyle/>
          <a:p>
            <a:pPr marL="0" marR="0" lvl="0" indent="0" algn="r" defTabSz="914363" rtl="0" eaLnBrk="1" fontAlgn="auto" latinLnBrk="0" hangingPunct="1">
              <a:lnSpc>
                <a:spcPct val="100000"/>
              </a:lnSpc>
              <a:spcBef>
                <a:spcPts val="0"/>
              </a:spcBef>
              <a:spcAft>
                <a:spcPts val="0"/>
              </a:spcAft>
              <a:buClrTx/>
              <a:buSzTx/>
              <a:buFontTx/>
              <a:buNone/>
              <a:tabLst/>
              <a:defRPr/>
            </a:pPr>
            <a:fld id="{15613880-BC73-4D6C-9FFF-189582523954}"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363" rtl="0" eaLnBrk="1" fontAlgn="auto" latinLnBrk="0" hangingPunct="1">
                <a:lnSpc>
                  <a:spcPct val="100000"/>
                </a:lnSpc>
                <a:spcBef>
                  <a:spcPts val="0"/>
                </a:spcBef>
                <a:spcAft>
                  <a:spcPts val="0"/>
                </a:spcAft>
                <a:buClrTx/>
                <a:buSzTx/>
                <a:buFontTx/>
                <a:buNone/>
                <a:tabLst/>
                <a:defRPr/>
              </a:pPr>
              <a:t>6</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6205702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5FAA20-0BD5-33D4-62D5-D19CB512D917}"/>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A437B9DD-2551-9CBE-D4C0-57A40BF7DEFE}"/>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B9BE1265-7262-BC6F-3BE4-68D7479B945E}"/>
              </a:ext>
            </a:extLst>
          </p:cNvPr>
          <p:cNvSpPr>
            <a:spLocks noGrp="1"/>
          </p:cNvSpPr>
          <p:nvPr>
            <p:ph type="body" idx="1"/>
          </p:nvPr>
        </p:nvSpPr>
        <p:spPr/>
        <p:txBody>
          <a:bodyPr/>
          <a:lstStyle/>
          <a:p>
            <a:endParaRPr lang="sv-SE"/>
          </a:p>
        </p:txBody>
      </p:sp>
      <p:sp>
        <p:nvSpPr>
          <p:cNvPr id="4" name="Platshållare för bildnummer 3">
            <a:extLst>
              <a:ext uri="{FF2B5EF4-FFF2-40B4-BE49-F238E27FC236}">
                <a16:creationId xmlns:a16="http://schemas.microsoft.com/office/drawing/2014/main" id="{219838AB-0EA3-5AAF-DB13-7425E825EF34}"/>
              </a:ext>
            </a:extLst>
          </p:cNvPr>
          <p:cNvSpPr>
            <a:spLocks noGrp="1"/>
          </p:cNvSpPr>
          <p:nvPr>
            <p:ph type="sldNum" sz="quarter" idx="5"/>
          </p:nvPr>
        </p:nvSpPr>
        <p:spPr/>
        <p:txBody>
          <a:bodyPr/>
          <a:lstStyle/>
          <a:p>
            <a:pPr marL="0" marR="0" lvl="0" indent="0" algn="r" defTabSz="914363" rtl="0" eaLnBrk="1" fontAlgn="auto" latinLnBrk="0" hangingPunct="1">
              <a:lnSpc>
                <a:spcPct val="100000"/>
              </a:lnSpc>
              <a:spcBef>
                <a:spcPts val="0"/>
              </a:spcBef>
              <a:spcAft>
                <a:spcPts val="0"/>
              </a:spcAft>
              <a:buClrTx/>
              <a:buSzTx/>
              <a:buFontTx/>
              <a:buNone/>
              <a:tabLst/>
              <a:defRPr/>
            </a:pPr>
            <a:fld id="{15613880-BC73-4D6C-9FFF-189582523954}"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363" rtl="0" eaLnBrk="1" fontAlgn="auto" latinLnBrk="0" hangingPunct="1">
                <a:lnSpc>
                  <a:spcPct val="100000"/>
                </a:lnSpc>
                <a:spcBef>
                  <a:spcPts val="0"/>
                </a:spcBef>
                <a:spcAft>
                  <a:spcPts val="0"/>
                </a:spcAft>
                <a:buClrTx/>
                <a:buSzTx/>
                <a:buFontTx/>
                <a:buNone/>
                <a:tabLst/>
                <a:defRPr/>
              </a:pPr>
              <a:t>7</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2143328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5.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7.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1.sv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 logo">
    <p:bg>
      <p:bgPr>
        <a:solidFill>
          <a:schemeClr val="accent1"/>
        </a:solidFill>
        <a:effectLst/>
      </p:bgPr>
    </p:bg>
    <p:spTree>
      <p:nvGrpSpPr>
        <p:cNvPr id="1" name=""/>
        <p:cNvGrpSpPr/>
        <p:nvPr/>
      </p:nvGrpSpPr>
      <p:grpSpPr>
        <a:xfrm>
          <a:off x="0" y="0"/>
          <a:ext cx="0" cy="0"/>
          <a:chOff x="0" y="0"/>
          <a:chExt cx="0" cy="0"/>
        </a:xfrm>
      </p:grpSpPr>
      <p:sp>
        <p:nvSpPr>
          <p:cNvPr id="5" name="Platshållare för datum 4">
            <a:extLst>
              <a:ext uri="{FF2B5EF4-FFF2-40B4-BE49-F238E27FC236}">
                <a16:creationId xmlns:a16="http://schemas.microsoft.com/office/drawing/2014/main" id="{DC5274B3-FC50-4805-83A6-333B89BE4062}"/>
              </a:ext>
            </a:extLst>
          </p:cNvPr>
          <p:cNvSpPr>
            <a:spLocks noGrp="1"/>
          </p:cNvSpPr>
          <p:nvPr>
            <p:ph type="dt" sz="half" idx="10"/>
          </p:nvPr>
        </p:nvSpPr>
        <p:spPr bwMode="black">
          <a:xfrm>
            <a:off x="766763" y="7189480"/>
            <a:ext cx="1620837" cy="182562"/>
          </a:xfrm>
        </p:spPr>
        <p:txBody>
          <a:bodyPr/>
          <a:lstStyle>
            <a:lvl1pPr>
              <a:defRPr>
                <a:noFill/>
              </a:defRPr>
            </a:lvl1pPr>
          </a:lstStyle>
          <a:p>
            <a:fld id="{C633F31E-0BEB-41FF-81BF-CDD98A886A00}" type="datetime1">
              <a:rPr lang="sv-SE" smtClean="0"/>
              <a:pPr/>
              <a:t>2026-01-13</a:t>
            </a:fld>
            <a:endParaRPr lang="sv-SE"/>
          </a:p>
        </p:txBody>
      </p:sp>
      <p:sp>
        <p:nvSpPr>
          <p:cNvPr id="6" name="Platshållare för sidfot 5">
            <a:extLst>
              <a:ext uri="{FF2B5EF4-FFF2-40B4-BE49-F238E27FC236}">
                <a16:creationId xmlns:a16="http://schemas.microsoft.com/office/drawing/2014/main" id="{88BBB9DA-077E-4748-B71A-39B1A6673FED}"/>
              </a:ext>
            </a:extLst>
          </p:cNvPr>
          <p:cNvSpPr>
            <a:spLocks noGrp="1"/>
          </p:cNvSpPr>
          <p:nvPr>
            <p:ph type="ftr" sz="quarter" idx="11"/>
          </p:nvPr>
        </p:nvSpPr>
        <p:spPr bwMode="black">
          <a:xfrm>
            <a:off x="4164013" y="7189480"/>
            <a:ext cx="4114800" cy="182562"/>
          </a:xfrm>
        </p:spPr>
        <p:txBody>
          <a:bodyPr/>
          <a:lstStyle>
            <a:lvl1pPr>
              <a:defRPr>
                <a:noFill/>
              </a:defRPr>
            </a:lvl1pPr>
          </a:lstStyle>
          <a:p>
            <a:endParaRPr lang="sv-SE"/>
          </a:p>
        </p:txBody>
      </p:sp>
      <p:sp>
        <p:nvSpPr>
          <p:cNvPr id="7" name="Platshållare för bildnummer 6">
            <a:extLst>
              <a:ext uri="{FF2B5EF4-FFF2-40B4-BE49-F238E27FC236}">
                <a16:creationId xmlns:a16="http://schemas.microsoft.com/office/drawing/2014/main" id="{BC5C5AB0-F210-4270-9F00-E64EE6E2CCD3}"/>
              </a:ext>
            </a:extLst>
          </p:cNvPr>
          <p:cNvSpPr>
            <a:spLocks noGrp="1"/>
          </p:cNvSpPr>
          <p:nvPr>
            <p:ph type="sldNum" sz="quarter" idx="12"/>
          </p:nvPr>
        </p:nvSpPr>
        <p:spPr bwMode="black">
          <a:xfrm>
            <a:off x="10991849" y="7189480"/>
            <a:ext cx="684213" cy="182562"/>
          </a:xfrm>
        </p:spPr>
        <p:txBody>
          <a:bodyPr/>
          <a:lstStyle>
            <a:lvl1pPr>
              <a:defRPr>
                <a:noFill/>
              </a:defRPr>
            </a:lvl1pPr>
          </a:lstStyle>
          <a:p>
            <a:fld id="{AE086683-F536-42AB-ABBC-F4803DFE8DBC}" type="slidenum">
              <a:rPr lang="sv-SE" smtClean="0"/>
              <a:pPr/>
              <a:t>‹#›</a:t>
            </a:fld>
            <a:endParaRPr lang="sv-SE" dirty="0"/>
          </a:p>
        </p:txBody>
      </p:sp>
      <p:sp>
        <p:nvSpPr>
          <p:cNvPr id="2" name="textruta 1">
            <a:extLst>
              <a:ext uri="{FF2B5EF4-FFF2-40B4-BE49-F238E27FC236}">
                <a16:creationId xmlns:a16="http://schemas.microsoft.com/office/drawing/2014/main" id="{4E9BA3DE-0BED-E237-500C-B89CBBC48E2F}"/>
              </a:ext>
            </a:extLst>
          </p:cNvPr>
          <p:cNvSpPr txBox="1"/>
          <p:nvPr userDrawn="1"/>
        </p:nvSpPr>
        <p:spPr>
          <a:xfrm>
            <a:off x="5348695" y="6065427"/>
            <a:ext cx="1494610" cy="316227"/>
          </a:xfrm>
          <a:prstGeom prst="rect">
            <a:avLst/>
          </a:prstGeom>
          <a:noFill/>
        </p:spPr>
        <p:txBody>
          <a:bodyPr wrap="square" lIns="0" tIns="0" rIns="0" bIns="0" rtlCol="0" anchor="b" anchorCtr="0">
            <a:noAutofit/>
          </a:bodyPr>
          <a:lstStyle/>
          <a:p>
            <a:pPr algn="ctr"/>
            <a:r>
              <a:rPr lang="sv-SE" sz="1400" b="0" dirty="0">
                <a:solidFill>
                  <a:schemeClr val="bg1"/>
                </a:solidFill>
              </a:rPr>
              <a:t>afaforsakring.se</a:t>
            </a:r>
          </a:p>
        </p:txBody>
      </p:sp>
      <p:sp>
        <p:nvSpPr>
          <p:cNvPr id="3" name="Rubrik 2">
            <a:extLst>
              <a:ext uri="{FF2B5EF4-FFF2-40B4-BE49-F238E27FC236}">
                <a16:creationId xmlns:a16="http://schemas.microsoft.com/office/drawing/2014/main" id="{27E0C336-5910-7C3B-5617-98502EE773F5}"/>
              </a:ext>
            </a:extLst>
          </p:cNvPr>
          <p:cNvSpPr>
            <a:spLocks noGrp="1"/>
          </p:cNvSpPr>
          <p:nvPr>
            <p:ph type="title"/>
          </p:nvPr>
        </p:nvSpPr>
        <p:spPr>
          <a:xfrm>
            <a:off x="765176" y="1773015"/>
            <a:ext cx="10914062" cy="1231249"/>
          </a:xfrm>
        </p:spPr>
        <p:txBody>
          <a:bodyPr anchor="b"/>
          <a:lstStyle>
            <a:lvl1pPr algn="ctr">
              <a:defRPr sz="4000">
                <a:solidFill>
                  <a:schemeClr val="accent4"/>
                </a:solidFill>
              </a:defRPr>
            </a:lvl1pPr>
          </a:lstStyle>
          <a:p>
            <a:r>
              <a:rPr lang="sv-SE"/>
              <a:t>Klicka här för att ändra mall för rubrikformat</a:t>
            </a:r>
            <a:endParaRPr lang="en-US" dirty="0"/>
          </a:p>
        </p:txBody>
      </p:sp>
      <p:sp>
        <p:nvSpPr>
          <p:cNvPr id="4" name="Underrubrik 2">
            <a:extLst>
              <a:ext uri="{FF2B5EF4-FFF2-40B4-BE49-F238E27FC236}">
                <a16:creationId xmlns:a16="http://schemas.microsoft.com/office/drawing/2014/main" id="{24FDB6FF-1A2A-ABEA-C7B3-D852C9B91CA3}"/>
              </a:ext>
            </a:extLst>
          </p:cNvPr>
          <p:cNvSpPr>
            <a:spLocks noGrp="1"/>
          </p:cNvSpPr>
          <p:nvPr>
            <p:ph type="subTitle" idx="1" hasCustomPrompt="1"/>
          </p:nvPr>
        </p:nvSpPr>
        <p:spPr>
          <a:xfrm>
            <a:off x="2627311" y="3423172"/>
            <a:ext cx="7191378" cy="1303229"/>
          </a:xfrm>
        </p:spPr>
        <p:txBody>
          <a:bodyPr tIns="0"/>
          <a:lstStyle>
            <a:lvl1pPr marL="0" indent="0" algn="ctr">
              <a:spcBef>
                <a:spcPts val="0"/>
              </a:spcBef>
              <a:spcAft>
                <a:spcPts val="800"/>
              </a:spcAft>
              <a:buNone/>
              <a:defRPr sz="2000" spc="-40" baseline="0">
                <a:solidFill>
                  <a:schemeClr val="accent4"/>
                </a:solidFill>
              </a:defRPr>
            </a:lvl1pPr>
            <a:lvl2pPr marL="457209" indent="0" algn="ctr">
              <a:buNone/>
              <a:defRPr sz="2000"/>
            </a:lvl2pPr>
            <a:lvl3pPr marL="914418" indent="0" algn="ctr">
              <a:buNone/>
              <a:defRPr sz="1800"/>
            </a:lvl3pPr>
            <a:lvl4pPr marL="1371627" indent="0" algn="ctr">
              <a:buNone/>
              <a:defRPr sz="1600"/>
            </a:lvl4pPr>
            <a:lvl5pPr marL="1828837" indent="0" algn="ctr">
              <a:buNone/>
              <a:defRPr sz="1600"/>
            </a:lvl5pPr>
            <a:lvl6pPr marL="2286046" indent="0" algn="ctr">
              <a:buNone/>
              <a:defRPr sz="1600"/>
            </a:lvl6pPr>
            <a:lvl7pPr marL="2743255" indent="0" algn="ctr">
              <a:buNone/>
              <a:defRPr sz="1600"/>
            </a:lvl7pPr>
            <a:lvl8pPr marL="3200464" indent="0" algn="ctr">
              <a:buNone/>
              <a:defRPr sz="1600"/>
            </a:lvl8pPr>
            <a:lvl9pPr marL="3657673" indent="0" algn="ctr">
              <a:buNone/>
              <a:defRPr sz="1600"/>
            </a:lvl9pPr>
          </a:lstStyle>
          <a:p>
            <a:r>
              <a:rPr lang="sv-SE" dirty="0"/>
              <a:t>Underrubrik</a:t>
            </a:r>
          </a:p>
        </p:txBody>
      </p:sp>
      <p:pic>
        <p:nvPicPr>
          <p:cNvPr id="8" name="Bild 7">
            <a:extLst>
              <a:ext uri="{FF2B5EF4-FFF2-40B4-BE49-F238E27FC236}">
                <a16:creationId xmlns:a16="http://schemas.microsoft.com/office/drawing/2014/main" id="{24994CC6-2C00-2650-684F-3FAF7A4C2F5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bwMode="black">
          <a:xfrm>
            <a:off x="11091017" y="409901"/>
            <a:ext cx="588221" cy="475600"/>
          </a:xfrm>
          <a:prstGeom prst="rect">
            <a:avLst/>
          </a:prstGeom>
        </p:spPr>
      </p:pic>
    </p:spTree>
    <p:extLst>
      <p:ext uri="{BB962C8B-B14F-4D97-AF65-F5344CB8AC3E}">
        <p14:creationId xmlns:p14="http://schemas.microsoft.com/office/powerpoint/2010/main" val="2240551224"/>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genda - numrerad">
    <p:bg>
      <p:bgPr>
        <a:solidFill>
          <a:srgbClr val="C8EBFA"/>
        </a:solidFill>
        <a:effectLst/>
      </p:bgPr>
    </p:bg>
    <p:spTree>
      <p:nvGrpSpPr>
        <p:cNvPr id="1" name=""/>
        <p:cNvGrpSpPr/>
        <p:nvPr/>
      </p:nvGrpSpPr>
      <p:grpSpPr>
        <a:xfrm>
          <a:off x="0" y="0"/>
          <a:ext cx="0" cy="0"/>
          <a:chOff x="0" y="0"/>
          <a:chExt cx="0" cy="0"/>
        </a:xfrm>
      </p:grpSpPr>
      <p:sp>
        <p:nvSpPr>
          <p:cNvPr id="28" name="!!img">
            <a:extLst>
              <a:ext uri="{FF2B5EF4-FFF2-40B4-BE49-F238E27FC236}">
                <a16:creationId xmlns:a16="http://schemas.microsoft.com/office/drawing/2014/main" id="{12C66B54-29BD-A3E7-D740-37DAEE08A2E9}"/>
              </a:ext>
            </a:extLst>
          </p:cNvPr>
          <p:cNvSpPr>
            <a:spLocks noGrp="1"/>
          </p:cNvSpPr>
          <p:nvPr>
            <p:ph type="pic" sz="quarter" idx="16"/>
          </p:nvPr>
        </p:nvSpPr>
        <p:spPr>
          <a:xfrm>
            <a:off x="7138986" y="0"/>
            <a:ext cx="5053014" cy="6858000"/>
          </a:xfrm>
          <a:blipFill>
            <a:blip r:embed="rId2"/>
            <a:stretch>
              <a:fillRect t="-1290" r="-15"/>
            </a:stretch>
          </a:blipFill>
        </p:spPr>
        <p:txBody>
          <a:bodyPr lIns="72000" tIns="72000" rIns="72000" bIns="72000"/>
          <a:lstStyle>
            <a:lvl1pPr marL="0" indent="0">
              <a:buFontTx/>
              <a:buNone/>
              <a:defRPr/>
            </a:lvl1pPr>
          </a:lstStyle>
          <a:p>
            <a:r>
              <a:rPr lang="sv-SE"/>
              <a:t>Klicka på ikonen för att lägga till en bild</a:t>
            </a:r>
            <a:endParaRPr lang="en-GB" dirty="0"/>
          </a:p>
        </p:txBody>
      </p:sp>
      <p:sp>
        <p:nvSpPr>
          <p:cNvPr id="8" name="Platshållare för text 7">
            <a:extLst>
              <a:ext uri="{FF2B5EF4-FFF2-40B4-BE49-F238E27FC236}">
                <a16:creationId xmlns:a16="http://schemas.microsoft.com/office/drawing/2014/main" id="{1AA01DE0-8728-6319-4AD2-3984E649D167}"/>
              </a:ext>
            </a:extLst>
          </p:cNvPr>
          <p:cNvSpPr>
            <a:spLocks noGrp="1"/>
          </p:cNvSpPr>
          <p:nvPr>
            <p:ph type="body" sz="quarter" idx="14"/>
          </p:nvPr>
        </p:nvSpPr>
        <p:spPr>
          <a:xfrm>
            <a:off x="766762" y="1592263"/>
            <a:ext cx="6118211" cy="4389437"/>
          </a:xfrm>
        </p:spPr>
        <p:txBody>
          <a:bodyPr/>
          <a:lstStyle>
            <a:lvl1pPr marL="444595" indent="-457200">
              <a:spcBef>
                <a:spcPts val="1400"/>
              </a:spcBef>
              <a:spcAft>
                <a:spcPts val="400"/>
              </a:spcAft>
              <a:buFont typeface="+mj-lt"/>
              <a:buAutoNum type="arabicPeriod"/>
              <a:defRPr/>
            </a:lvl1pPr>
            <a:lvl2pPr marL="457200" indent="0">
              <a:buNone/>
              <a:defRPr sz="1600">
                <a:solidFill>
                  <a:schemeClr val="accent1"/>
                </a:solidFill>
              </a:defRPr>
            </a:lvl2pPr>
            <a:lvl3pPr marL="714375" indent="-228600">
              <a:spcBef>
                <a:spcPts val="200"/>
              </a:spcBef>
              <a:spcAft>
                <a:spcPts val="200"/>
              </a:spcAft>
              <a:buFont typeface="Arial" panose="020B0604020202020204" pitchFamily="34" charset="0"/>
              <a:buChar char="‒"/>
              <a:defRPr i="0"/>
            </a:lvl3pPr>
          </a:lstStyle>
          <a:p>
            <a:pPr lvl="0"/>
            <a:r>
              <a:rPr lang="sv-SE"/>
              <a:t>Klicka här för att ändra format på bakgrundstexten</a:t>
            </a:r>
          </a:p>
          <a:p>
            <a:pPr lvl="1"/>
            <a:r>
              <a:rPr lang="sv-SE"/>
              <a:t>Nivå två</a:t>
            </a:r>
          </a:p>
          <a:p>
            <a:pPr lvl="2"/>
            <a:r>
              <a:rPr lang="sv-SE"/>
              <a:t>Nivå tre</a:t>
            </a:r>
          </a:p>
        </p:txBody>
      </p:sp>
      <p:sp>
        <p:nvSpPr>
          <p:cNvPr id="30" name="Platshållare för datum 29">
            <a:extLst>
              <a:ext uri="{FF2B5EF4-FFF2-40B4-BE49-F238E27FC236}">
                <a16:creationId xmlns:a16="http://schemas.microsoft.com/office/drawing/2014/main" id="{D2663AE3-A34C-60D5-6F9E-8DCDE4ECF130}"/>
              </a:ext>
            </a:extLst>
          </p:cNvPr>
          <p:cNvSpPr>
            <a:spLocks noGrp="1"/>
          </p:cNvSpPr>
          <p:nvPr>
            <p:ph type="dt" sz="half" idx="17"/>
          </p:nvPr>
        </p:nvSpPr>
        <p:spPr/>
        <p:txBody>
          <a:bodyPr/>
          <a:lstStyle/>
          <a:p>
            <a:fld id="{46A2B13E-79FA-4ADA-8313-D3C0B64A2350}" type="datetime1">
              <a:rPr lang="sv-SE" smtClean="0"/>
              <a:pPr/>
              <a:t>2026-01-13</a:t>
            </a:fld>
            <a:endParaRPr lang="sv-SE" dirty="0"/>
          </a:p>
        </p:txBody>
      </p:sp>
      <p:sp>
        <p:nvSpPr>
          <p:cNvPr id="31" name="Platshållare för sidfot 30">
            <a:extLst>
              <a:ext uri="{FF2B5EF4-FFF2-40B4-BE49-F238E27FC236}">
                <a16:creationId xmlns:a16="http://schemas.microsoft.com/office/drawing/2014/main" id="{3124A377-BA6B-D7E3-6C30-441D9B5E1678}"/>
              </a:ext>
            </a:extLst>
          </p:cNvPr>
          <p:cNvSpPr>
            <a:spLocks noGrp="1"/>
          </p:cNvSpPr>
          <p:nvPr>
            <p:ph type="ftr" sz="quarter" idx="18"/>
          </p:nvPr>
        </p:nvSpPr>
        <p:spPr/>
        <p:txBody>
          <a:bodyPr/>
          <a:lstStyle/>
          <a:p>
            <a:endParaRPr lang="sv-SE" dirty="0"/>
          </a:p>
        </p:txBody>
      </p:sp>
      <p:sp>
        <p:nvSpPr>
          <p:cNvPr id="32" name="Platshållare för bildnummer 31">
            <a:extLst>
              <a:ext uri="{FF2B5EF4-FFF2-40B4-BE49-F238E27FC236}">
                <a16:creationId xmlns:a16="http://schemas.microsoft.com/office/drawing/2014/main" id="{8094BDB7-999F-C2E9-07DA-AAA4B1F1BC1A}"/>
              </a:ext>
            </a:extLst>
          </p:cNvPr>
          <p:cNvSpPr>
            <a:spLocks noGrp="1"/>
          </p:cNvSpPr>
          <p:nvPr>
            <p:ph type="sldNum" sz="quarter" idx="19"/>
          </p:nvPr>
        </p:nvSpPr>
        <p:spPr/>
        <p:txBody>
          <a:bodyPr/>
          <a:lstStyle/>
          <a:p>
            <a:fld id="{AE086683-F536-42AB-ABBC-F4803DFE8DBC}" type="slidenum">
              <a:rPr lang="sv-SE" smtClean="0"/>
              <a:pPr/>
              <a:t>‹#›</a:t>
            </a:fld>
            <a:endParaRPr lang="sv-SE" dirty="0"/>
          </a:p>
        </p:txBody>
      </p:sp>
      <p:sp>
        <p:nvSpPr>
          <p:cNvPr id="6" name="Platshållare för text 8">
            <a:extLst>
              <a:ext uri="{FF2B5EF4-FFF2-40B4-BE49-F238E27FC236}">
                <a16:creationId xmlns:a16="http://schemas.microsoft.com/office/drawing/2014/main" id="{2BE2089E-B069-A29C-EBF3-54E35FB80723}"/>
              </a:ext>
            </a:extLst>
          </p:cNvPr>
          <p:cNvSpPr>
            <a:spLocks noGrp="1" noRot="1" noMove="1" noResize="1" noEditPoints="1" noAdjustHandles="1" noChangeArrowheads="1" noChangeShapeType="1"/>
          </p:cNvSpPr>
          <p:nvPr>
            <p:ph type="body" sz="quarter" idx="15" hasCustomPrompt="1"/>
          </p:nvPr>
        </p:nvSpPr>
        <p:spPr bwMode="black">
          <a:xfrm>
            <a:off x="11092438" y="410626"/>
            <a:ext cx="586800" cy="475200"/>
          </a:xfrm>
          <a:blipFill>
            <a:blip r:embed="rId3"/>
            <a:stretch>
              <a:fillRect/>
            </a:stretch>
          </a:blipFill>
        </p:spPr>
        <p:txBody>
          <a:bodyPr/>
          <a:lstStyle>
            <a:lvl1pPr>
              <a:defRPr sz="100">
                <a:noFill/>
              </a:defRPr>
            </a:lvl1pPr>
          </a:lstStyle>
          <a:p>
            <a:pPr lvl="0"/>
            <a:r>
              <a:rPr lang="sv-SE" dirty="0"/>
              <a:t> </a:t>
            </a:r>
          </a:p>
        </p:txBody>
      </p:sp>
      <p:sp>
        <p:nvSpPr>
          <p:cNvPr id="2" name="Rubrik 1">
            <a:extLst>
              <a:ext uri="{FF2B5EF4-FFF2-40B4-BE49-F238E27FC236}">
                <a16:creationId xmlns:a16="http://schemas.microsoft.com/office/drawing/2014/main" id="{2615FD92-5B23-8C00-5074-4071B2BC8E47}"/>
              </a:ext>
            </a:extLst>
          </p:cNvPr>
          <p:cNvSpPr>
            <a:spLocks noGrp="1"/>
          </p:cNvSpPr>
          <p:nvPr>
            <p:ph type="title"/>
          </p:nvPr>
        </p:nvSpPr>
        <p:spPr>
          <a:xfrm>
            <a:off x="766764" y="421481"/>
            <a:ext cx="6118210" cy="1027907"/>
          </a:xfrm>
        </p:spPr>
        <p:txBody>
          <a:bodyPr/>
          <a:lstStyle/>
          <a:p>
            <a:r>
              <a:rPr lang="sv-SE"/>
              <a:t>Klicka här för att ändra mall för rubrikformat</a:t>
            </a:r>
            <a:endParaRPr lang="sv-SE" dirty="0"/>
          </a:p>
        </p:txBody>
      </p:sp>
    </p:spTree>
    <p:extLst>
      <p:ext uri="{BB962C8B-B14F-4D97-AF65-F5344CB8AC3E}">
        <p14:creationId xmlns:p14="http://schemas.microsoft.com/office/powerpoint/2010/main" val="1643079354"/>
      </p:ext>
    </p:extLst>
  </p:cSld>
  <p:clrMapOvr>
    <a:masterClrMapping/>
  </p:clrMapOvr>
  <p:extLst>
    <p:ext uri="{DCECCB84-F9BA-43D5-87BE-67443E8EF086}">
      <p15:sldGuideLst xmlns:p15="http://schemas.microsoft.com/office/powerpoint/2012/main">
        <p15:guide id="1" pos="4498"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genda med klockslag">
    <p:bg>
      <p:bgPr>
        <a:solidFill>
          <a:srgbClr val="C8EBFA"/>
        </a:solidFill>
        <a:effectLst/>
      </p:bgPr>
    </p:bg>
    <p:spTree>
      <p:nvGrpSpPr>
        <p:cNvPr id="1" name=""/>
        <p:cNvGrpSpPr/>
        <p:nvPr/>
      </p:nvGrpSpPr>
      <p:grpSpPr>
        <a:xfrm>
          <a:off x="0" y="0"/>
          <a:ext cx="0" cy="0"/>
          <a:chOff x="0" y="0"/>
          <a:chExt cx="0" cy="0"/>
        </a:xfrm>
      </p:grpSpPr>
      <p:sp>
        <p:nvSpPr>
          <p:cNvPr id="3" name="!!img">
            <a:extLst>
              <a:ext uri="{FF2B5EF4-FFF2-40B4-BE49-F238E27FC236}">
                <a16:creationId xmlns:a16="http://schemas.microsoft.com/office/drawing/2014/main" id="{3EC4CB20-9C3D-4B41-AFCE-390F8C09BF26}"/>
              </a:ext>
            </a:extLst>
          </p:cNvPr>
          <p:cNvSpPr>
            <a:spLocks noGrp="1"/>
          </p:cNvSpPr>
          <p:nvPr>
            <p:ph type="pic" sz="quarter" idx="16"/>
          </p:nvPr>
        </p:nvSpPr>
        <p:spPr>
          <a:xfrm>
            <a:off x="7138986" y="0"/>
            <a:ext cx="5053014" cy="6858000"/>
          </a:xfrm>
          <a:blipFill>
            <a:blip r:embed="rId2"/>
            <a:stretch>
              <a:fillRect t="-1290" r="-15"/>
            </a:stretch>
          </a:blipFill>
        </p:spPr>
        <p:txBody>
          <a:bodyPr lIns="72000" tIns="72000" rIns="72000" bIns="72000"/>
          <a:lstStyle>
            <a:lvl1pPr marL="0" indent="0">
              <a:buFontTx/>
              <a:buNone/>
              <a:defRPr/>
            </a:lvl1pPr>
          </a:lstStyle>
          <a:p>
            <a:r>
              <a:rPr lang="sv-SE"/>
              <a:t>Klicka på ikonen för att lägga till en bild</a:t>
            </a:r>
            <a:endParaRPr lang="en-GB" dirty="0"/>
          </a:p>
        </p:txBody>
      </p:sp>
      <p:sp>
        <p:nvSpPr>
          <p:cNvPr id="30" name="Platshållare för datum 29">
            <a:extLst>
              <a:ext uri="{FF2B5EF4-FFF2-40B4-BE49-F238E27FC236}">
                <a16:creationId xmlns:a16="http://schemas.microsoft.com/office/drawing/2014/main" id="{D2663AE3-A34C-60D5-6F9E-8DCDE4ECF130}"/>
              </a:ext>
            </a:extLst>
          </p:cNvPr>
          <p:cNvSpPr>
            <a:spLocks noGrp="1"/>
          </p:cNvSpPr>
          <p:nvPr>
            <p:ph type="dt" sz="half" idx="17"/>
          </p:nvPr>
        </p:nvSpPr>
        <p:spPr/>
        <p:txBody>
          <a:bodyPr/>
          <a:lstStyle/>
          <a:p>
            <a:fld id="{46A2B13E-79FA-4ADA-8313-D3C0B64A2350}" type="datetime1">
              <a:rPr lang="sv-SE" smtClean="0"/>
              <a:pPr/>
              <a:t>2026-01-13</a:t>
            </a:fld>
            <a:endParaRPr lang="sv-SE" dirty="0"/>
          </a:p>
        </p:txBody>
      </p:sp>
      <p:sp>
        <p:nvSpPr>
          <p:cNvPr id="31" name="Platshållare för sidfot 30">
            <a:extLst>
              <a:ext uri="{FF2B5EF4-FFF2-40B4-BE49-F238E27FC236}">
                <a16:creationId xmlns:a16="http://schemas.microsoft.com/office/drawing/2014/main" id="{3124A377-BA6B-D7E3-6C30-441D9B5E1678}"/>
              </a:ext>
            </a:extLst>
          </p:cNvPr>
          <p:cNvSpPr>
            <a:spLocks noGrp="1"/>
          </p:cNvSpPr>
          <p:nvPr>
            <p:ph type="ftr" sz="quarter" idx="18"/>
          </p:nvPr>
        </p:nvSpPr>
        <p:spPr/>
        <p:txBody>
          <a:bodyPr/>
          <a:lstStyle/>
          <a:p>
            <a:endParaRPr lang="sv-SE" dirty="0"/>
          </a:p>
        </p:txBody>
      </p:sp>
      <p:sp>
        <p:nvSpPr>
          <p:cNvPr id="32" name="Platshållare för bildnummer 31">
            <a:extLst>
              <a:ext uri="{FF2B5EF4-FFF2-40B4-BE49-F238E27FC236}">
                <a16:creationId xmlns:a16="http://schemas.microsoft.com/office/drawing/2014/main" id="{8094BDB7-999F-C2E9-07DA-AAA4B1F1BC1A}"/>
              </a:ext>
            </a:extLst>
          </p:cNvPr>
          <p:cNvSpPr>
            <a:spLocks noGrp="1"/>
          </p:cNvSpPr>
          <p:nvPr>
            <p:ph type="sldNum" sz="quarter" idx="19"/>
          </p:nvPr>
        </p:nvSpPr>
        <p:spPr/>
        <p:txBody>
          <a:bodyPr/>
          <a:lstStyle/>
          <a:p>
            <a:fld id="{AE086683-F536-42AB-ABBC-F4803DFE8DBC}" type="slidenum">
              <a:rPr lang="sv-SE" smtClean="0"/>
              <a:pPr/>
              <a:t>‹#›</a:t>
            </a:fld>
            <a:endParaRPr lang="sv-SE" dirty="0"/>
          </a:p>
        </p:txBody>
      </p:sp>
      <p:sp>
        <p:nvSpPr>
          <p:cNvPr id="6" name="Platshållare för text 8">
            <a:extLst>
              <a:ext uri="{FF2B5EF4-FFF2-40B4-BE49-F238E27FC236}">
                <a16:creationId xmlns:a16="http://schemas.microsoft.com/office/drawing/2014/main" id="{38FF7790-EF5D-D0C0-7B3F-2D0E85A2957D}"/>
              </a:ext>
            </a:extLst>
          </p:cNvPr>
          <p:cNvSpPr>
            <a:spLocks noGrp="1" noRot="1" noMove="1" noResize="1" noEditPoints="1" noAdjustHandles="1" noChangeArrowheads="1" noChangeShapeType="1"/>
          </p:cNvSpPr>
          <p:nvPr>
            <p:ph type="body" sz="quarter" idx="15" hasCustomPrompt="1"/>
          </p:nvPr>
        </p:nvSpPr>
        <p:spPr bwMode="black">
          <a:xfrm>
            <a:off x="11092438" y="410626"/>
            <a:ext cx="586800" cy="475200"/>
          </a:xfrm>
          <a:blipFill>
            <a:blip r:embed="rId3"/>
            <a:stretch>
              <a:fillRect/>
            </a:stretch>
          </a:blipFill>
        </p:spPr>
        <p:txBody>
          <a:bodyPr/>
          <a:lstStyle>
            <a:lvl1pPr>
              <a:defRPr sz="100">
                <a:noFill/>
              </a:defRPr>
            </a:lvl1pPr>
          </a:lstStyle>
          <a:p>
            <a:pPr lvl="0"/>
            <a:r>
              <a:rPr lang="sv-SE" dirty="0"/>
              <a:t> </a:t>
            </a:r>
          </a:p>
        </p:txBody>
      </p:sp>
      <p:sp>
        <p:nvSpPr>
          <p:cNvPr id="7" name="Platshållare för text 7">
            <a:extLst>
              <a:ext uri="{FF2B5EF4-FFF2-40B4-BE49-F238E27FC236}">
                <a16:creationId xmlns:a16="http://schemas.microsoft.com/office/drawing/2014/main" id="{451BF667-1C47-47A8-C395-F3C20F58EC3C}"/>
              </a:ext>
            </a:extLst>
          </p:cNvPr>
          <p:cNvSpPr>
            <a:spLocks noGrp="1"/>
          </p:cNvSpPr>
          <p:nvPr>
            <p:ph type="body" sz="quarter" idx="14"/>
          </p:nvPr>
        </p:nvSpPr>
        <p:spPr>
          <a:xfrm>
            <a:off x="766762" y="1592263"/>
            <a:ext cx="6118210" cy="4389437"/>
          </a:xfrm>
        </p:spPr>
        <p:txBody>
          <a:bodyPr/>
          <a:lstStyle>
            <a:lvl1pPr marL="0" indent="0">
              <a:spcBef>
                <a:spcPts val="1400"/>
              </a:spcBef>
              <a:spcAft>
                <a:spcPts val="400"/>
              </a:spcAft>
              <a:buFont typeface="+mj-lt"/>
              <a:buNone/>
              <a:tabLst>
                <a:tab pos="1862138" algn="l"/>
                <a:tab pos="9982200" algn="r"/>
              </a:tabLst>
              <a:defRPr/>
            </a:lvl1pPr>
            <a:lvl2pPr marL="1862138" indent="0">
              <a:buNone/>
              <a:defRPr sz="1600">
                <a:solidFill>
                  <a:schemeClr val="accent1"/>
                </a:solidFill>
              </a:defRPr>
            </a:lvl2pPr>
            <a:lvl3pPr marL="2073275" indent="-211138">
              <a:spcBef>
                <a:spcPts val="200"/>
              </a:spcBef>
              <a:spcAft>
                <a:spcPts val="200"/>
              </a:spcAft>
              <a:buFont typeface="Arial" panose="020B0604020202020204" pitchFamily="34" charset="0"/>
              <a:buChar char="‒"/>
              <a:defRPr/>
            </a:lvl3pPr>
          </a:lstStyle>
          <a:p>
            <a:pPr lvl="0"/>
            <a:r>
              <a:rPr lang="sv-SE"/>
              <a:t>Klicka här för att ändra format på bakgrundstexten</a:t>
            </a:r>
          </a:p>
          <a:p>
            <a:pPr lvl="1"/>
            <a:r>
              <a:rPr lang="sv-SE"/>
              <a:t>Nivå två</a:t>
            </a:r>
          </a:p>
          <a:p>
            <a:pPr lvl="2"/>
            <a:r>
              <a:rPr lang="sv-SE"/>
              <a:t>Nivå tre</a:t>
            </a:r>
          </a:p>
        </p:txBody>
      </p:sp>
      <p:sp>
        <p:nvSpPr>
          <p:cNvPr id="2" name="Rubrik 1">
            <a:extLst>
              <a:ext uri="{FF2B5EF4-FFF2-40B4-BE49-F238E27FC236}">
                <a16:creationId xmlns:a16="http://schemas.microsoft.com/office/drawing/2014/main" id="{109D7D52-F4AF-291E-5B71-018353A0F15D}"/>
              </a:ext>
            </a:extLst>
          </p:cNvPr>
          <p:cNvSpPr>
            <a:spLocks noGrp="1"/>
          </p:cNvSpPr>
          <p:nvPr>
            <p:ph type="title"/>
          </p:nvPr>
        </p:nvSpPr>
        <p:spPr>
          <a:xfrm>
            <a:off x="766763" y="421481"/>
            <a:ext cx="6118209" cy="1027907"/>
          </a:xfrm>
        </p:spPr>
        <p:txBody>
          <a:bodyPr/>
          <a:lstStyle/>
          <a:p>
            <a:r>
              <a:rPr lang="sv-SE"/>
              <a:t>Klicka här för att ändra mall för rubrikformat</a:t>
            </a:r>
            <a:endParaRPr lang="sv-SE" dirty="0"/>
          </a:p>
        </p:txBody>
      </p:sp>
    </p:spTree>
    <p:extLst>
      <p:ext uri="{BB962C8B-B14F-4D97-AF65-F5344CB8AC3E}">
        <p14:creationId xmlns:p14="http://schemas.microsoft.com/office/powerpoint/2010/main" val="1715692556"/>
      </p:ext>
    </p:extLst>
  </p:cSld>
  <p:clrMapOvr>
    <a:masterClrMapping/>
  </p:clrMapOvr>
  <p:extLst>
    <p:ext uri="{DCECCB84-F9BA-43D5-87BE-67443E8EF086}">
      <p15:sldGuideLst xmlns:p15="http://schemas.microsoft.com/office/powerpoint/2012/main">
        <p15:guide id="1" pos="4498"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Kapitelsida mörkblå/rosa">
    <p:bg>
      <p:bgPr>
        <a:solidFill>
          <a:schemeClr val="accent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58EC79-F416-4E3D-A67E-4A13E8004581}"/>
              </a:ext>
            </a:extLst>
          </p:cNvPr>
          <p:cNvSpPr>
            <a:spLocks noGrp="1"/>
          </p:cNvSpPr>
          <p:nvPr>
            <p:ph type="ctrTitle"/>
          </p:nvPr>
        </p:nvSpPr>
        <p:spPr>
          <a:xfrm>
            <a:off x="1704975" y="1504314"/>
            <a:ext cx="9036048" cy="1924685"/>
          </a:xfrm>
        </p:spPr>
        <p:txBody>
          <a:bodyPr anchor="b"/>
          <a:lstStyle>
            <a:lvl1pPr algn="ctr">
              <a:defRPr sz="4000">
                <a:solidFill>
                  <a:srgbClr val="F99B8F"/>
                </a:solidFill>
              </a:defRPr>
            </a:lvl1pPr>
          </a:lstStyle>
          <a:p>
            <a:r>
              <a:rPr lang="sv-SE"/>
              <a:t>Klicka här för att ändra mall för rubrikformat</a:t>
            </a:r>
            <a:endParaRPr lang="sv-SE" dirty="0"/>
          </a:p>
        </p:txBody>
      </p:sp>
      <p:sp>
        <p:nvSpPr>
          <p:cNvPr id="3" name="Underrubrik 2">
            <a:extLst>
              <a:ext uri="{FF2B5EF4-FFF2-40B4-BE49-F238E27FC236}">
                <a16:creationId xmlns:a16="http://schemas.microsoft.com/office/drawing/2014/main" id="{0B04F11C-8931-4F2C-862F-B58C9926FB12}"/>
              </a:ext>
            </a:extLst>
          </p:cNvPr>
          <p:cNvSpPr>
            <a:spLocks noGrp="1"/>
          </p:cNvSpPr>
          <p:nvPr>
            <p:ph type="subTitle" idx="1" hasCustomPrompt="1"/>
          </p:nvPr>
        </p:nvSpPr>
        <p:spPr>
          <a:xfrm>
            <a:off x="1704975" y="3540919"/>
            <a:ext cx="9036049" cy="1733551"/>
          </a:xfrm>
        </p:spPr>
        <p:txBody>
          <a:bodyPr tIns="0"/>
          <a:lstStyle>
            <a:lvl1pPr marL="0" indent="0" algn="ctr">
              <a:spcBef>
                <a:spcPts val="0"/>
              </a:spcBef>
              <a:buNone/>
              <a:defRPr sz="2000" spc="-40" baseline="0">
                <a:solidFill>
                  <a:srgbClr val="F99B8F"/>
                </a:solidFill>
              </a:defRPr>
            </a:lvl1pPr>
            <a:lvl2pPr marL="457209" indent="0" algn="ctr">
              <a:buNone/>
              <a:defRPr sz="2000"/>
            </a:lvl2pPr>
            <a:lvl3pPr marL="914418" indent="0" algn="ctr">
              <a:buNone/>
              <a:defRPr sz="1800"/>
            </a:lvl3pPr>
            <a:lvl4pPr marL="1371627" indent="0" algn="ctr">
              <a:buNone/>
              <a:defRPr sz="1600"/>
            </a:lvl4pPr>
            <a:lvl5pPr marL="1828837" indent="0" algn="ctr">
              <a:buNone/>
              <a:defRPr sz="1600"/>
            </a:lvl5pPr>
            <a:lvl6pPr marL="2286046" indent="0" algn="ctr">
              <a:buNone/>
              <a:defRPr sz="1600"/>
            </a:lvl6pPr>
            <a:lvl7pPr marL="2743255" indent="0" algn="ctr">
              <a:buNone/>
              <a:defRPr sz="1600"/>
            </a:lvl7pPr>
            <a:lvl8pPr marL="3200464" indent="0" algn="ctr">
              <a:buNone/>
              <a:defRPr sz="1600"/>
            </a:lvl8pPr>
            <a:lvl9pPr marL="3657673" indent="0" algn="ctr">
              <a:buNone/>
              <a:defRPr sz="1600"/>
            </a:lvl9pPr>
          </a:lstStyle>
          <a:p>
            <a:r>
              <a:rPr lang="sv-SE" dirty="0"/>
              <a:t>Underrubrik</a:t>
            </a:r>
          </a:p>
        </p:txBody>
      </p:sp>
      <p:sp>
        <p:nvSpPr>
          <p:cNvPr id="4" name="Platshållare för datum 3">
            <a:extLst>
              <a:ext uri="{FF2B5EF4-FFF2-40B4-BE49-F238E27FC236}">
                <a16:creationId xmlns:a16="http://schemas.microsoft.com/office/drawing/2014/main" id="{9964F6B1-10EC-43D7-8A6F-B43A304B5901}"/>
              </a:ext>
            </a:extLst>
          </p:cNvPr>
          <p:cNvSpPr>
            <a:spLocks noGrp="1"/>
          </p:cNvSpPr>
          <p:nvPr>
            <p:ph type="dt" sz="half" idx="10"/>
          </p:nvPr>
        </p:nvSpPr>
        <p:spPr/>
        <p:txBody>
          <a:bodyPr/>
          <a:lstStyle>
            <a:lvl1pPr>
              <a:defRPr>
                <a:solidFill>
                  <a:srgbClr val="F99B8F"/>
                </a:solidFill>
              </a:defRPr>
            </a:lvl1pPr>
          </a:lstStyle>
          <a:p>
            <a:fld id="{9CFFAC00-D657-414C-A285-3F284B62D928}" type="datetime1">
              <a:rPr lang="sv-SE" smtClean="0"/>
              <a:pPr/>
              <a:t>2026-01-13</a:t>
            </a:fld>
            <a:endParaRPr lang="sv-SE"/>
          </a:p>
        </p:txBody>
      </p:sp>
      <p:sp>
        <p:nvSpPr>
          <p:cNvPr id="5" name="Platshållare för sidfot 4">
            <a:extLst>
              <a:ext uri="{FF2B5EF4-FFF2-40B4-BE49-F238E27FC236}">
                <a16:creationId xmlns:a16="http://schemas.microsoft.com/office/drawing/2014/main" id="{637ACD31-1B3B-4C51-AAAF-B74C576BADD5}"/>
              </a:ext>
            </a:extLst>
          </p:cNvPr>
          <p:cNvSpPr>
            <a:spLocks noGrp="1"/>
          </p:cNvSpPr>
          <p:nvPr>
            <p:ph type="ftr" sz="quarter" idx="11"/>
          </p:nvPr>
        </p:nvSpPr>
        <p:spPr/>
        <p:txBody>
          <a:bodyPr/>
          <a:lstStyle>
            <a:lvl1pPr>
              <a:defRPr>
                <a:solidFill>
                  <a:srgbClr val="F99B8F"/>
                </a:solidFill>
              </a:defRPr>
            </a:lvl1pPr>
          </a:lstStyle>
          <a:p>
            <a:endParaRPr lang="sv-SE"/>
          </a:p>
        </p:txBody>
      </p:sp>
      <p:sp>
        <p:nvSpPr>
          <p:cNvPr id="6" name="Platshållare för bildnummer 5">
            <a:extLst>
              <a:ext uri="{FF2B5EF4-FFF2-40B4-BE49-F238E27FC236}">
                <a16:creationId xmlns:a16="http://schemas.microsoft.com/office/drawing/2014/main" id="{81FD2A41-9C0C-486B-814D-D78D722ED64C}"/>
              </a:ext>
            </a:extLst>
          </p:cNvPr>
          <p:cNvSpPr>
            <a:spLocks noGrp="1"/>
          </p:cNvSpPr>
          <p:nvPr>
            <p:ph type="sldNum" sz="quarter" idx="12"/>
          </p:nvPr>
        </p:nvSpPr>
        <p:spPr/>
        <p:txBody>
          <a:bodyPr/>
          <a:lstStyle>
            <a:lvl1pPr>
              <a:defRPr>
                <a:solidFill>
                  <a:srgbClr val="F99B8F"/>
                </a:solidFill>
              </a:defRPr>
            </a:lvl1pPr>
          </a:lstStyle>
          <a:p>
            <a:fld id="{AE086683-F536-42AB-ABBC-F4803DFE8DBC}" type="slidenum">
              <a:rPr lang="sv-SE" smtClean="0"/>
              <a:pPr/>
              <a:t>‹#›</a:t>
            </a:fld>
            <a:endParaRPr lang="sv-SE"/>
          </a:p>
        </p:txBody>
      </p:sp>
      <p:pic>
        <p:nvPicPr>
          <p:cNvPr id="8" name="Bild 7">
            <a:extLst>
              <a:ext uri="{FF2B5EF4-FFF2-40B4-BE49-F238E27FC236}">
                <a16:creationId xmlns:a16="http://schemas.microsoft.com/office/drawing/2014/main" id="{730C76AD-9F1A-7CD3-E540-6B1F80EC812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bwMode="black">
          <a:xfrm>
            <a:off x="11091017" y="409901"/>
            <a:ext cx="588221" cy="475600"/>
          </a:xfrm>
          <a:prstGeom prst="rect">
            <a:avLst/>
          </a:prstGeom>
        </p:spPr>
      </p:pic>
    </p:spTree>
    <p:extLst>
      <p:ext uri="{BB962C8B-B14F-4D97-AF65-F5344CB8AC3E}">
        <p14:creationId xmlns:p14="http://schemas.microsoft.com/office/powerpoint/2010/main" val="274487472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1073"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Kapitelsida blå/ljusblå">
    <p:bg>
      <p:bgPr>
        <a:solidFill>
          <a:schemeClr val="accent3"/>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58EC79-F416-4E3D-A67E-4A13E8004581}"/>
              </a:ext>
            </a:extLst>
          </p:cNvPr>
          <p:cNvSpPr>
            <a:spLocks noGrp="1"/>
          </p:cNvSpPr>
          <p:nvPr>
            <p:ph type="ctrTitle"/>
          </p:nvPr>
        </p:nvSpPr>
        <p:spPr>
          <a:xfrm>
            <a:off x="1704975" y="1504314"/>
            <a:ext cx="9036048" cy="1924685"/>
          </a:xfrm>
        </p:spPr>
        <p:txBody>
          <a:bodyPr anchor="b"/>
          <a:lstStyle>
            <a:lvl1pPr algn="ctr">
              <a:defRPr sz="4000">
                <a:solidFill>
                  <a:schemeClr val="accent4"/>
                </a:solidFill>
              </a:defRPr>
            </a:lvl1pPr>
          </a:lstStyle>
          <a:p>
            <a:r>
              <a:rPr lang="sv-SE"/>
              <a:t>Klicka här för att ändra mall för rubrikformat</a:t>
            </a:r>
            <a:endParaRPr lang="sv-SE" dirty="0"/>
          </a:p>
        </p:txBody>
      </p:sp>
      <p:sp>
        <p:nvSpPr>
          <p:cNvPr id="3" name="Underrubrik 2">
            <a:extLst>
              <a:ext uri="{FF2B5EF4-FFF2-40B4-BE49-F238E27FC236}">
                <a16:creationId xmlns:a16="http://schemas.microsoft.com/office/drawing/2014/main" id="{0B04F11C-8931-4F2C-862F-B58C9926FB12}"/>
              </a:ext>
            </a:extLst>
          </p:cNvPr>
          <p:cNvSpPr>
            <a:spLocks noGrp="1"/>
          </p:cNvSpPr>
          <p:nvPr>
            <p:ph type="subTitle" idx="1" hasCustomPrompt="1"/>
          </p:nvPr>
        </p:nvSpPr>
        <p:spPr>
          <a:xfrm>
            <a:off x="1704975" y="3540919"/>
            <a:ext cx="9036049" cy="1733551"/>
          </a:xfrm>
        </p:spPr>
        <p:txBody>
          <a:bodyPr tIns="0"/>
          <a:lstStyle>
            <a:lvl1pPr marL="0" indent="0" algn="ctr">
              <a:spcBef>
                <a:spcPts val="0"/>
              </a:spcBef>
              <a:buNone/>
              <a:defRPr sz="2000" spc="-40" baseline="0">
                <a:solidFill>
                  <a:schemeClr val="accent4"/>
                </a:solidFill>
              </a:defRPr>
            </a:lvl1pPr>
            <a:lvl2pPr marL="457209" indent="0" algn="ctr">
              <a:buNone/>
              <a:defRPr sz="2000"/>
            </a:lvl2pPr>
            <a:lvl3pPr marL="914418" indent="0" algn="ctr">
              <a:buNone/>
              <a:defRPr sz="1800"/>
            </a:lvl3pPr>
            <a:lvl4pPr marL="1371627" indent="0" algn="ctr">
              <a:buNone/>
              <a:defRPr sz="1600"/>
            </a:lvl4pPr>
            <a:lvl5pPr marL="1828837" indent="0" algn="ctr">
              <a:buNone/>
              <a:defRPr sz="1600"/>
            </a:lvl5pPr>
            <a:lvl6pPr marL="2286046" indent="0" algn="ctr">
              <a:buNone/>
              <a:defRPr sz="1600"/>
            </a:lvl6pPr>
            <a:lvl7pPr marL="2743255" indent="0" algn="ctr">
              <a:buNone/>
              <a:defRPr sz="1600"/>
            </a:lvl7pPr>
            <a:lvl8pPr marL="3200464" indent="0" algn="ctr">
              <a:buNone/>
              <a:defRPr sz="1600"/>
            </a:lvl8pPr>
            <a:lvl9pPr marL="3657673" indent="0" algn="ctr">
              <a:buNone/>
              <a:defRPr sz="1600"/>
            </a:lvl9pPr>
          </a:lstStyle>
          <a:p>
            <a:r>
              <a:rPr lang="sv-SE" dirty="0"/>
              <a:t>Underrubrik</a:t>
            </a:r>
          </a:p>
        </p:txBody>
      </p:sp>
      <p:sp>
        <p:nvSpPr>
          <p:cNvPr id="4" name="Platshållare för datum 3">
            <a:extLst>
              <a:ext uri="{FF2B5EF4-FFF2-40B4-BE49-F238E27FC236}">
                <a16:creationId xmlns:a16="http://schemas.microsoft.com/office/drawing/2014/main" id="{9964F6B1-10EC-43D7-8A6F-B43A304B5901}"/>
              </a:ext>
            </a:extLst>
          </p:cNvPr>
          <p:cNvSpPr>
            <a:spLocks noGrp="1"/>
          </p:cNvSpPr>
          <p:nvPr>
            <p:ph type="dt" sz="half" idx="10"/>
          </p:nvPr>
        </p:nvSpPr>
        <p:spPr/>
        <p:txBody>
          <a:bodyPr/>
          <a:lstStyle>
            <a:lvl1pPr>
              <a:defRPr>
                <a:solidFill>
                  <a:schemeClr val="accent4"/>
                </a:solidFill>
              </a:defRPr>
            </a:lvl1pPr>
          </a:lstStyle>
          <a:p>
            <a:fld id="{9CFFAC00-D657-414C-A285-3F284B62D928}" type="datetime1">
              <a:rPr lang="sv-SE" smtClean="0"/>
              <a:pPr/>
              <a:t>2026-01-13</a:t>
            </a:fld>
            <a:endParaRPr lang="sv-SE"/>
          </a:p>
        </p:txBody>
      </p:sp>
      <p:sp>
        <p:nvSpPr>
          <p:cNvPr id="5" name="Platshållare för sidfot 4">
            <a:extLst>
              <a:ext uri="{FF2B5EF4-FFF2-40B4-BE49-F238E27FC236}">
                <a16:creationId xmlns:a16="http://schemas.microsoft.com/office/drawing/2014/main" id="{637ACD31-1B3B-4C51-AAAF-B74C576BADD5}"/>
              </a:ext>
            </a:extLst>
          </p:cNvPr>
          <p:cNvSpPr>
            <a:spLocks noGrp="1"/>
          </p:cNvSpPr>
          <p:nvPr>
            <p:ph type="ftr" sz="quarter" idx="11"/>
          </p:nvPr>
        </p:nvSpPr>
        <p:spPr/>
        <p:txBody>
          <a:bodyPr/>
          <a:lstStyle>
            <a:lvl1pPr>
              <a:defRPr>
                <a:solidFill>
                  <a:schemeClr val="accent4"/>
                </a:solidFill>
              </a:defRPr>
            </a:lvl1pPr>
          </a:lstStyle>
          <a:p>
            <a:endParaRPr lang="sv-SE"/>
          </a:p>
        </p:txBody>
      </p:sp>
      <p:sp>
        <p:nvSpPr>
          <p:cNvPr id="6" name="Platshållare för bildnummer 5">
            <a:extLst>
              <a:ext uri="{FF2B5EF4-FFF2-40B4-BE49-F238E27FC236}">
                <a16:creationId xmlns:a16="http://schemas.microsoft.com/office/drawing/2014/main" id="{81FD2A41-9C0C-486B-814D-D78D722ED64C}"/>
              </a:ext>
            </a:extLst>
          </p:cNvPr>
          <p:cNvSpPr>
            <a:spLocks noGrp="1"/>
          </p:cNvSpPr>
          <p:nvPr>
            <p:ph type="sldNum" sz="quarter" idx="12"/>
          </p:nvPr>
        </p:nvSpPr>
        <p:spPr/>
        <p:txBody>
          <a:bodyPr/>
          <a:lstStyle>
            <a:lvl1pPr>
              <a:defRPr>
                <a:solidFill>
                  <a:schemeClr val="accent4"/>
                </a:solidFill>
              </a:defRPr>
            </a:lvl1pPr>
          </a:lstStyle>
          <a:p>
            <a:fld id="{AE086683-F536-42AB-ABBC-F4803DFE8DBC}" type="slidenum">
              <a:rPr lang="sv-SE" smtClean="0"/>
              <a:pPr/>
              <a:t>‹#›</a:t>
            </a:fld>
            <a:endParaRPr lang="sv-SE"/>
          </a:p>
        </p:txBody>
      </p:sp>
      <p:pic>
        <p:nvPicPr>
          <p:cNvPr id="8" name="Bild 7">
            <a:extLst>
              <a:ext uri="{FF2B5EF4-FFF2-40B4-BE49-F238E27FC236}">
                <a16:creationId xmlns:a16="http://schemas.microsoft.com/office/drawing/2014/main" id="{C6460CE4-C22D-1422-456A-AF99997DB2A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bwMode="black">
          <a:xfrm>
            <a:off x="11091017" y="409901"/>
            <a:ext cx="588221" cy="475600"/>
          </a:xfrm>
          <a:prstGeom prst="rect">
            <a:avLst/>
          </a:prstGeom>
        </p:spPr>
      </p:pic>
    </p:spTree>
    <p:extLst>
      <p:ext uri="{BB962C8B-B14F-4D97-AF65-F5344CB8AC3E}">
        <p14:creationId xmlns:p14="http://schemas.microsoft.com/office/powerpoint/2010/main" val="344196031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1073"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Kapitelsida grön/ljusgrön">
    <p:bg>
      <p:bgPr>
        <a:solidFill>
          <a:schemeClr val="accent6">
            <a:lumMod val="25000"/>
          </a:scheme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58EC79-F416-4E3D-A67E-4A13E8004581}"/>
              </a:ext>
            </a:extLst>
          </p:cNvPr>
          <p:cNvSpPr>
            <a:spLocks noGrp="1"/>
          </p:cNvSpPr>
          <p:nvPr>
            <p:ph type="ctrTitle"/>
          </p:nvPr>
        </p:nvSpPr>
        <p:spPr>
          <a:xfrm>
            <a:off x="1704975" y="1504314"/>
            <a:ext cx="9036048" cy="1924685"/>
          </a:xfrm>
        </p:spPr>
        <p:txBody>
          <a:bodyPr anchor="b"/>
          <a:lstStyle>
            <a:lvl1pPr algn="ctr">
              <a:defRPr sz="4000">
                <a:solidFill>
                  <a:schemeClr val="accent2"/>
                </a:solidFill>
              </a:defRPr>
            </a:lvl1pPr>
          </a:lstStyle>
          <a:p>
            <a:r>
              <a:rPr lang="sv-SE"/>
              <a:t>Klicka här för att ändra mall för rubrikformat</a:t>
            </a:r>
            <a:endParaRPr lang="sv-SE" dirty="0"/>
          </a:p>
        </p:txBody>
      </p:sp>
      <p:sp>
        <p:nvSpPr>
          <p:cNvPr id="3" name="Underrubrik 2">
            <a:extLst>
              <a:ext uri="{FF2B5EF4-FFF2-40B4-BE49-F238E27FC236}">
                <a16:creationId xmlns:a16="http://schemas.microsoft.com/office/drawing/2014/main" id="{0B04F11C-8931-4F2C-862F-B58C9926FB12}"/>
              </a:ext>
            </a:extLst>
          </p:cNvPr>
          <p:cNvSpPr>
            <a:spLocks noGrp="1"/>
          </p:cNvSpPr>
          <p:nvPr>
            <p:ph type="subTitle" idx="1" hasCustomPrompt="1"/>
          </p:nvPr>
        </p:nvSpPr>
        <p:spPr>
          <a:xfrm>
            <a:off x="1704975" y="3540919"/>
            <a:ext cx="9036049" cy="1733551"/>
          </a:xfrm>
        </p:spPr>
        <p:txBody>
          <a:bodyPr tIns="0"/>
          <a:lstStyle>
            <a:lvl1pPr marL="0" indent="0" algn="ctr">
              <a:spcBef>
                <a:spcPts val="0"/>
              </a:spcBef>
              <a:buNone/>
              <a:defRPr sz="2000" spc="-40" baseline="0">
                <a:solidFill>
                  <a:schemeClr val="accent2"/>
                </a:solidFill>
              </a:defRPr>
            </a:lvl1pPr>
            <a:lvl2pPr marL="457209" indent="0" algn="ctr">
              <a:buNone/>
              <a:defRPr sz="2000"/>
            </a:lvl2pPr>
            <a:lvl3pPr marL="914418" indent="0" algn="ctr">
              <a:buNone/>
              <a:defRPr sz="1800"/>
            </a:lvl3pPr>
            <a:lvl4pPr marL="1371627" indent="0" algn="ctr">
              <a:buNone/>
              <a:defRPr sz="1600"/>
            </a:lvl4pPr>
            <a:lvl5pPr marL="1828837" indent="0" algn="ctr">
              <a:buNone/>
              <a:defRPr sz="1600"/>
            </a:lvl5pPr>
            <a:lvl6pPr marL="2286046" indent="0" algn="ctr">
              <a:buNone/>
              <a:defRPr sz="1600"/>
            </a:lvl6pPr>
            <a:lvl7pPr marL="2743255" indent="0" algn="ctr">
              <a:buNone/>
              <a:defRPr sz="1600"/>
            </a:lvl7pPr>
            <a:lvl8pPr marL="3200464" indent="0" algn="ctr">
              <a:buNone/>
              <a:defRPr sz="1600"/>
            </a:lvl8pPr>
            <a:lvl9pPr marL="3657673" indent="0" algn="ctr">
              <a:buNone/>
              <a:defRPr sz="1600"/>
            </a:lvl9pPr>
          </a:lstStyle>
          <a:p>
            <a:r>
              <a:rPr lang="sv-SE" dirty="0"/>
              <a:t>Underrubrik</a:t>
            </a:r>
          </a:p>
        </p:txBody>
      </p:sp>
      <p:sp>
        <p:nvSpPr>
          <p:cNvPr id="4" name="Platshållare för datum 3">
            <a:extLst>
              <a:ext uri="{FF2B5EF4-FFF2-40B4-BE49-F238E27FC236}">
                <a16:creationId xmlns:a16="http://schemas.microsoft.com/office/drawing/2014/main" id="{9964F6B1-10EC-43D7-8A6F-B43A304B5901}"/>
              </a:ext>
            </a:extLst>
          </p:cNvPr>
          <p:cNvSpPr>
            <a:spLocks noGrp="1"/>
          </p:cNvSpPr>
          <p:nvPr>
            <p:ph type="dt" sz="half" idx="10"/>
          </p:nvPr>
        </p:nvSpPr>
        <p:spPr/>
        <p:txBody>
          <a:bodyPr/>
          <a:lstStyle>
            <a:lvl1pPr>
              <a:defRPr>
                <a:solidFill>
                  <a:schemeClr val="accent2"/>
                </a:solidFill>
              </a:defRPr>
            </a:lvl1pPr>
          </a:lstStyle>
          <a:p>
            <a:fld id="{9CFFAC00-D657-414C-A285-3F284B62D928}" type="datetime1">
              <a:rPr lang="sv-SE" smtClean="0"/>
              <a:pPr/>
              <a:t>2026-01-13</a:t>
            </a:fld>
            <a:endParaRPr lang="sv-SE"/>
          </a:p>
        </p:txBody>
      </p:sp>
      <p:sp>
        <p:nvSpPr>
          <p:cNvPr id="5" name="Platshållare för sidfot 4">
            <a:extLst>
              <a:ext uri="{FF2B5EF4-FFF2-40B4-BE49-F238E27FC236}">
                <a16:creationId xmlns:a16="http://schemas.microsoft.com/office/drawing/2014/main" id="{637ACD31-1B3B-4C51-AAAF-B74C576BADD5}"/>
              </a:ext>
            </a:extLst>
          </p:cNvPr>
          <p:cNvSpPr>
            <a:spLocks noGrp="1"/>
          </p:cNvSpPr>
          <p:nvPr>
            <p:ph type="ftr" sz="quarter" idx="11"/>
          </p:nvPr>
        </p:nvSpPr>
        <p:spPr/>
        <p:txBody>
          <a:bodyPr/>
          <a:lstStyle>
            <a:lvl1pPr>
              <a:defRPr>
                <a:solidFill>
                  <a:schemeClr val="accent2"/>
                </a:solidFill>
              </a:defRPr>
            </a:lvl1pPr>
          </a:lstStyle>
          <a:p>
            <a:endParaRPr lang="sv-SE"/>
          </a:p>
        </p:txBody>
      </p:sp>
      <p:sp>
        <p:nvSpPr>
          <p:cNvPr id="6" name="Platshållare för bildnummer 5">
            <a:extLst>
              <a:ext uri="{FF2B5EF4-FFF2-40B4-BE49-F238E27FC236}">
                <a16:creationId xmlns:a16="http://schemas.microsoft.com/office/drawing/2014/main" id="{81FD2A41-9C0C-486B-814D-D78D722ED64C}"/>
              </a:ext>
            </a:extLst>
          </p:cNvPr>
          <p:cNvSpPr>
            <a:spLocks noGrp="1"/>
          </p:cNvSpPr>
          <p:nvPr>
            <p:ph type="sldNum" sz="quarter" idx="12"/>
          </p:nvPr>
        </p:nvSpPr>
        <p:spPr/>
        <p:txBody>
          <a:bodyPr/>
          <a:lstStyle>
            <a:lvl1pPr>
              <a:defRPr>
                <a:solidFill>
                  <a:schemeClr val="accent2"/>
                </a:solidFill>
              </a:defRPr>
            </a:lvl1pPr>
          </a:lstStyle>
          <a:p>
            <a:fld id="{AE086683-F536-42AB-ABBC-F4803DFE8DBC}" type="slidenum">
              <a:rPr lang="sv-SE" smtClean="0"/>
              <a:pPr/>
              <a:t>‹#›</a:t>
            </a:fld>
            <a:endParaRPr lang="sv-SE"/>
          </a:p>
        </p:txBody>
      </p:sp>
      <p:pic>
        <p:nvPicPr>
          <p:cNvPr id="8" name="Bild 7">
            <a:extLst>
              <a:ext uri="{FF2B5EF4-FFF2-40B4-BE49-F238E27FC236}">
                <a16:creationId xmlns:a16="http://schemas.microsoft.com/office/drawing/2014/main" id="{A49E0E03-D11B-A3CC-AE3C-5577209CADF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bwMode="black">
          <a:xfrm>
            <a:off x="11091017" y="409901"/>
            <a:ext cx="588221" cy="475600"/>
          </a:xfrm>
          <a:prstGeom prst="rect">
            <a:avLst/>
          </a:prstGeom>
        </p:spPr>
      </p:pic>
    </p:spTree>
    <p:extLst>
      <p:ext uri="{BB962C8B-B14F-4D97-AF65-F5344CB8AC3E}">
        <p14:creationId xmlns:p14="http://schemas.microsoft.com/office/powerpoint/2010/main" val="176061654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1073"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apitelsida orange/mörkblå">
    <p:bg>
      <p:bgPr>
        <a:solidFill>
          <a:schemeClr val="accent5"/>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58EC79-F416-4E3D-A67E-4A13E8004581}"/>
              </a:ext>
            </a:extLst>
          </p:cNvPr>
          <p:cNvSpPr>
            <a:spLocks noGrp="1"/>
          </p:cNvSpPr>
          <p:nvPr>
            <p:ph type="ctrTitle"/>
          </p:nvPr>
        </p:nvSpPr>
        <p:spPr>
          <a:xfrm>
            <a:off x="1704975" y="1504314"/>
            <a:ext cx="9036048" cy="1924685"/>
          </a:xfrm>
        </p:spPr>
        <p:txBody>
          <a:bodyPr anchor="b"/>
          <a:lstStyle>
            <a:lvl1pPr algn="ctr">
              <a:defRPr sz="4000">
                <a:solidFill>
                  <a:schemeClr val="accent1"/>
                </a:solidFill>
              </a:defRPr>
            </a:lvl1pPr>
          </a:lstStyle>
          <a:p>
            <a:r>
              <a:rPr lang="sv-SE"/>
              <a:t>Klicka här för att ändra mall för rubrikformat</a:t>
            </a:r>
            <a:endParaRPr lang="sv-SE" dirty="0"/>
          </a:p>
        </p:txBody>
      </p:sp>
      <p:sp>
        <p:nvSpPr>
          <p:cNvPr id="3" name="Underrubrik 2">
            <a:extLst>
              <a:ext uri="{FF2B5EF4-FFF2-40B4-BE49-F238E27FC236}">
                <a16:creationId xmlns:a16="http://schemas.microsoft.com/office/drawing/2014/main" id="{0B04F11C-8931-4F2C-862F-B58C9926FB12}"/>
              </a:ext>
            </a:extLst>
          </p:cNvPr>
          <p:cNvSpPr>
            <a:spLocks noGrp="1"/>
          </p:cNvSpPr>
          <p:nvPr>
            <p:ph type="subTitle" idx="1" hasCustomPrompt="1"/>
          </p:nvPr>
        </p:nvSpPr>
        <p:spPr>
          <a:xfrm>
            <a:off x="1704975" y="3540919"/>
            <a:ext cx="9036049" cy="1733551"/>
          </a:xfrm>
        </p:spPr>
        <p:txBody>
          <a:bodyPr tIns="0"/>
          <a:lstStyle>
            <a:lvl1pPr marL="0" indent="0" algn="ctr">
              <a:spcBef>
                <a:spcPts val="0"/>
              </a:spcBef>
              <a:buNone/>
              <a:defRPr sz="2000" spc="-40" baseline="0">
                <a:solidFill>
                  <a:schemeClr val="accent1"/>
                </a:solidFill>
              </a:defRPr>
            </a:lvl1pPr>
            <a:lvl2pPr marL="457209" indent="0" algn="ctr">
              <a:buNone/>
              <a:defRPr sz="2000"/>
            </a:lvl2pPr>
            <a:lvl3pPr marL="914418" indent="0" algn="ctr">
              <a:buNone/>
              <a:defRPr sz="1800"/>
            </a:lvl3pPr>
            <a:lvl4pPr marL="1371627" indent="0" algn="ctr">
              <a:buNone/>
              <a:defRPr sz="1600"/>
            </a:lvl4pPr>
            <a:lvl5pPr marL="1828837" indent="0" algn="ctr">
              <a:buNone/>
              <a:defRPr sz="1600"/>
            </a:lvl5pPr>
            <a:lvl6pPr marL="2286046" indent="0" algn="ctr">
              <a:buNone/>
              <a:defRPr sz="1600"/>
            </a:lvl6pPr>
            <a:lvl7pPr marL="2743255" indent="0" algn="ctr">
              <a:buNone/>
              <a:defRPr sz="1600"/>
            </a:lvl7pPr>
            <a:lvl8pPr marL="3200464" indent="0" algn="ctr">
              <a:buNone/>
              <a:defRPr sz="1600"/>
            </a:lvl8pPr>
            <a:lvl9pPr marL="3657673" indent="0" algn="ctr">
              <a:buNone/>
              <a:defRPr sz="1600"/>
            </a:lvl9pPr>
          </a:lstStyle>
          <a:p>
            <a:r>
              <a:rPr lang="sv-SE" dirty="0"/>
              <a:t>Underrubrik</a:t>
            </a:r>
          </a:p>
        </p:txBody>
      </p:sp>
      <p:sp>
        <p:nvSpPr>
          <p:cNvPr id="4" name="Platshållare för datum 3">
            <a:extLst>
              <a:ext uri="{FF2B5EF4-FFF2-40B4-BE49-F238E27FC236}">
                <a16:creationId xmlns:a16="http://schemas.microsoft.com/office/drawing/2014/main" id="{9964F6B1-10EC-43D7-8A6F-B43A304B5901}"/>
              </a:ext>
            </a:extLst>
          </p:cNvPr>
          <p:cNvSpPr>
            <a:spLocks noGrp="1"/>
          </p:cNvSpPr>
          <p:nvPr>
            <p:ph type="dt" sz="half" idx="10"/>
          </p:nvPr>
        </p:nvSpPr>
        <p:spPr/>
        <p:txBody>
          <a:bodyPr/>
          <a:lstStyle>
            <a:lvl1pPr>
              <a:defRPr>
                <a:solidFill>
                  <a:schemeClr val="accent1"/>
                </a:solidFill>
              </a:defRPr>
            </a:lvl1pPr>
          </a:lstStyle>
          <a:p>
            <a:fld id="{9CFFAC00-D657-414C-A285-3F284B62D928}" type="datetime1">
              <a:rPr lang="sv-SE" smtClean="0"/>
              <a:pPr/>
              <a:t>2026-01-13</a:t>
            </a:fld>
            <a:endParaRPr lang="sv-SE"/>
          </a:p>
        </p:txBody>
      </p:sp>
      <p:sp>
        <p:nvSpPr>
          <p:cNvPr id="5" name="Platshållare för sidfot 4">
            <a:extLst>
              <a:ext uri="{FF2B5EF4-FFF2-40B4-BE49-F238E27FC236}">
                <a16:creationId xmlns:a16="http://schemas.microsoft.com/office/drawing/2014/main" id="{637ACD31-1B3B-4C51-AAAF-B74C576BADD5}"/>
              </a:ext>
            </a:extLst>
          </p:cNvPr>
          <p:cNvSpPr>
            <a:spLocks noGrp="1"/>
          </p:cNvSpPr>
          <p:nvPr>
            <p:ph type="ftr" sz="quarter" idx="11"/>
          </p:nvPr>
        </p:nvSpPr>
        <p:spPr/>
        <p:txBody>
          <a:bodyPr/>
          <a:lstStyle>
            <a:lvl1pPr>
              <a:defRPr>
                <a:solidFill>
                  <a:schemeClr val="accent1"/>
                </a:solidFill>
              </a:defRPr>
            </a:lvl1pPr>
          </a:lstStyle>
          <a:p>
            <a:endParaRPr lang="sv-SE"/>
          </a:p>
        </p:txBody>
      </p:sp>
      <p:sp>
        <p:nvSpPr>
          <p:cNvPr id="6" name="Platshållare för bildnummer 5">
            <a:extLst>
              <a:ext uri="{FF2B5EF4-FFF2-40B4-BE49-F238E27FC236}">
                <a16:creationId xmlns:a16="http://schemas.microsoft.com/office/drawing/2014/main" id="{81FD2A41-9C0C-486B-814D-D78D722ED64C}"/>
              </a:ext>
            </a:extLst>
          </p:cNvPr>
          <p:cNvSpPr>
            <a:spLocks noGrp="1"/>
          </p:cNvSpPr>
          <p:nvPr>
            <p:ph type="sldNum" sz="quarter" idx="12"/>
          </p:nvPr>
        </p:nvSpPr>
        <p:spPr/>
        <p:txBody>
          <a:bodyPr/>
          <a:lstStyle>
            <a:lvl1pPr>
              <a:defRPr>
                <a:solidFill>
                  <a:schemeClr val="accent1"/>
                </a:solidFill>
              </a:defRPr>
            </a:lvl1pPr>
          </a:lstStyle>
          <a:p>
            <a:fld id="{AE086683-F536-42AB-ABBC-F4803DFE8DBC}" type="slidenum">
              <a:rPr lang="sv-SE" smtClean="0"/>
              <a:pPr/>
              <a:t>‹#›</a:t>
            </a:fld>
            <a:endParaRPr lang="sv-SE"/>
          </a:p>
        </p:txBody>
      </p:sp>
    </p:spTree>
    <p:extLst>
      <p:ext uri="{BB962C8B-B14F-4D97-AF65-F5344CB8AC3E}">
        <p14:creationId xmlns:p14="http://schemas.microsoft.com/office/powerpoint/2010/main" val="165703764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1073"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Kapitelsida pastellgrön/mörkblå">
    <p:bg>
      <p:bgPr>
        <a:solidFill>
          <a:schemeClr val="accent6"/>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58EC79-F416-4E3D-A67E-4A13E8004581}"/>
              </a:ext>
            </a:extLst>
          </p:cNvPr>
          <p:cNvSpPr>
            <a:spLocks noGrp="1"/>
          </p:cNvSpPr>
          <p:nvPr>
            <p:ph type="ctrTitle"/>
          </p:nvPr>
        </p:nvSpPr>
        <p:spPr>
          <a:xfrm>
            <a:off x="1704975" y="1504314"/>
            <a:ext cx="9036048" cy="1924685"/>
          </a:xfrm>
        </p:spPr>
        <p:txBody>
          <a:bodyPr anchor="b"/>
          <a:lstStyle>
            <a:lvl1pPr algn="ctr">
              <a:defRPr sz="4000">
                <a:solidFill>
                  <a:schemeClr val="accent1"/>
                </a:solidFill>
              </a:defRPr>
            </a:lvl1pPr>
          </a:lstStyle>
          <a:p>
            <a:r>
              <a:rPr lang="sv-SE"/>
              <a:t>Klicka här för att ändra mall för rubrikformat</a:t>
            </a:r>
            <a:endParaRPr lang="sv-SE" dirty="0"/>
          </a:p>
        </p:txBody>
      </p:sp>
      <p:sp>
        <p:nvSpPr>
          <p:cNvPr id="3" name="Underrubrik 2">
            <a:extLst>
              <a:ext uri="{FF2B5EF4-FFF2-40B4-BE49-F238E27FC236}">
                <a16:creationId xmlns:a16="http://schemas.microsoft.com/office/drawing/2014/main" id="{0B04F11C-8931-4F2C-862F-B58C9926FB12}"/>
              </a:ext>
            </a:extLst>
          </p:cNvPr>
          <p:cNvSpPr>
            <a:spLocks noGrp="1"/>
          </p:cNvSpPr>
          <p:nvPr>
            <p:ph type="subTitle" idx="1" hasCustomPrompt="1"/>
          </p:nvPr>
        </p:nvSpPr>
        <p:spPr>
          <a:xfrm>
            <a:off x="1704975" y="3540919"/>
            <a:ext cx="9036049" cy="1733551"/>
          </a:xfrm>
        </p:spPr>
        <p:txBody>
          <a:bodyPr tIns="0"/>
          <a:lstStyle>
            <a:lvl1pPr marL="0" indent="0" algn="ctr">
              <a:spcBef>
                <a:spcPts val="0"/>
              </a:spcBef>
              <a:buNone/>
              <a:defRPr sz="2000" spc="-40" baseline="0">
                <a:solidFill>
                  <a:schemeClr val="accent1"/>
                </a:solidFill>
              </a:defRPr>
            </a:lvl1pPr>
            <a:lvl2pPr marL="457209" indent="0" algn="ctr">
              <a:buNone/>
              <a:defRPr sz="2000"/>
            </a:lvl2pPr>
            <a:lvl3pPr marL="914418" indent="0" algn="ctr">
              <a:buNone/>
              <a:defRPr sz="1800"/>
            </a:lvl3pPr>
            <a:lvl4pPr marL="1371627" indent="0" algn="ctr">
              <a:buNone/>
              <a:defRPr sz="1600"/>
            </a:lvl4pPr>
            <a:lvl5pPr marL="1828837" indent="0" algn="ctr">
              <a:buNone/>
              <a:defRPr sz="1600"/>
            </a:lvl5pPr>
            <a:lvl6pPr marL="2286046" indent="0" algn="ctr">
              <a:buNone/>
              <a:defRPr sz="1600"/>
            </a:lvl6pPr>
            <a:lvl7pPr marL="2743255" indent="0" algn="ctr">
              <a:buNone/>
              <a:defRPr sz="1600"/>
            </a:lvl7pPr>
            <a:lvl8pPr marL="3200464" indent="0" algn="ctr">
              <a:buNone/>
              <a:defRPr sz="1600"/>
            </a:lvl8pPr>
            <a:lvl9pPr marL="3657673" indent="0" algn="ctr">
              <a:buNone/>
              <a:defRPr sz="1600"/>
            </a:lvl9pPr>
          </a:lstStyle>
          <a:p>
            <a:r>
              <a:rPr lang="sv-SE" dirty="0"/>
              <a:t>Underrubrik</a:t>
            </a:r>
          </a:p>
        </p:txBody>
      </p:sp>
      <p:sp>
        <p:nvSpPr>
          <p:cNvPr id="4" name="Platshållare för datum 3">
            <a:extLst>
              <a:ext uri="{FF2B5EF4-FFF2-40B4-BE49-F238E27FC236}">
                <a16:creationId xmlns:a16="http://schemas.microsoft.com/office/drawing/2014/main" id="{9964F6B1-10EC-43D7-8A6F-B43A304B5901}"/>
              </a:ext>
            </a:extLst>
          </p:cNvPr>
          <p:cNvSpPr>
            <a:spLocks noGrp="1"/>
          </p:cNvSpPr>
          <p:nvPr>
            <p:ph type="dt" sz="half" idx="10"/>
          </p:nvPr>
        </p:nvSpPr>
        <p:spPr/>
        <p:txBody>
          <a:bodyPr/>
          <a:lstStyle>
            <a:lvl1pPr>
              <a:defRPr>
                <a:solidFill>
                  <a:schemeClr val="accent1"/>
                </a:solidFill>
              </a:defRPr>
            </a:lvl1pPr>
          </a:lstStyle>
          <a:p>
            <a:fld id="{9CFFAC00-D657-414C-A285-3F284B62D928}" type="datetime1">
              <a:rPr lang="sv-SE" smtClean="0"/>
              <a:pPr/>
              <a:t>2026-01-13</a:t>
            </a:fld>
            <a:endParaRPr lang="sv-SE"/>
          </a:p>
        </p:txBody>
      </p:sp>
      <p:sp>
        <p:nvSpPr>
          <p:cNvPr id="5" name="Platshållare för sidfot 4">
            <a:extLst>
              <a:ext uri="{FF2B5EF4-FFF2-40B4-BE49-F238E27FC236}">
                <a16:creationId xmlns:a16="http://schemas.microsoft.com/office/drawing/2014/main" id="{637ACD31-1B3B-4C51-AAAF-B74C576BADD5}"/>
              </a:ext>
            </a:extLst>
          </p:cNvPr>
          <p:cNvSpPr>
            <a:spLocks noGrp="1"/>
          </p:cNvSpPr>
          <p:nvPr>
            <p:ph type="ftr" sz="quarter" idx="11"/>
          </p:nvPr>
        </p:nvSpPr>
        <p:spPr/>
        <p:txBody>
          <a:bodyPr/>
          <a:lstStyle>
            <a:lvl1pPr>
              <a:defRPr>
                <a:solidFill>
                  <a:schemeClr val="accent1"/>
                </a:solidFill>
              </a:defRPr>
            </a:lvl1pPr>
          </a:lstStyle>
          <a:p>
            <a:endParaRPr lang="sv-SE"/>
          </a:p>
        </p:txBody>
      </p:sp>
      <p:sp>
        <p:nvSpPr>
          <p:cNvPr id="6" name="Platshållare för bildnummer 5">
            <a:extLst>
              <a:ext uri="{FF2B5EF4-FFF2-40B4-BE49-F238E27FC236}">
                <a16:creationId xmlns:a16="http://schemas.microsoft.com/office/drawing/2014/main" id="{81FD2A41-9C0C-486B-814D-D78D722ED64C}"/>
              </a:ext>
            </a:extLst>
          </p:cNvPr>
          <p:cNvSpPr>
            <a:spLocks noGrp="1"/>
          </p:cNvSpPr>
          <p:nvPr>
            <p:ph type="sldNum" sz="quarter" idx="12"/>
          </p:nvPr>
        </p:nvSpPr>
        <p:spPr/>
        <p:txBody>
          <a:bodyPr/>
          <a:lstStyle>
            <a:lvl1pPr>
              <a:defRPr>
                <a:solidFill>
                  <a:schemeClr val="accent1"/>
                </a:solidFill>
              </a:defRPr>
            </a:lvl1pPr>
          </a:lstStyle>
          <a:p>
            <a:fld id="{AE086683-F536-42AB-ABBC-F4803DFE8DBC}" type="slidenum">
              <a:rPr lang="sv-SE" smtClean="0"/>
              <a:pPr/>
              <a:t>‹#›</a:t>
            </a:fld>
            <a:endParaRPr lang="sv-SE"/>
          </a:p>
        </p:txBody>
      </p:sp>
    </p:spTree>
    <p:extLst>
      <p:ext uri="{BB962C8B-B14F-4D97-AF65-F5344CB8AC3E}">
        <p14:creationId xmlns:p14="http://schemas.microsoft.com/office/powerpoint/2010/main" val="94044633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1073"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12" name="Platshållare för innehåll 11">
            <a:extLst>
              <a:ext uri="{FF2B5EF4-FFF2-40B4-BE49-F238E27FC236}">
                <a16:creationId xmlns:a16="http://schemas.microsoft.com/office/drawing/2014/main" id="{DDE288C6-E810-CDCC-7962-BCA360D2D445}"/>
              </a:ext>
            </a:extLst>
          </p:cNvPr>
          <p:cNvSpPr>
            <a:spLocks noGrp="1"/>
          </p:cNvSpPr>
          <p:nvPr>
            <p:ph sz="quarter" idx="14"/>
          </p:nvPr>
        </p:nvSpPr>
        <p:spPr>
          <a:xfrm>
            <a:off x="766764" y="1592263"/>
            <a:ext cx="9974261" cy="438943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a:extLst>
              <a:ext uri="{FF2B5EF4-FFF2-40B4-BE49-F238E27FC236}">
                <a16:creationId xmlns:a16="http://schemas.microsoft.com/office/drawing/2014/main" id="{DC5274B3-FC50-4805-83A6-333B89BE4062}"/>
              </a:ext>
            </a:extLst>
          </p:cNvPr>
          <p:cNvSpPr>
            <a:spLocks noGrp="1"/>
          </p:cNvSpPr>
          <p:nvPr>
            <p:ph type="dt" sz="half" idx="10"/>
          </p:nvPr>
        </p:nvSpPr>
        <p:spPr/>
        <p:txBody>
          <a:bodyPr/>
          <a:lstStyle/>
          <a:p>
            <a:fld id="{13FB127A-C00B-4433-B211-8DF365FA098E}" type="datetime1">
              <a:rPr lang="sv-SE" smtClean="0"/>
              <a:t>2026-01-13</a:t>
            </a:fld>
            <a:endParaRPr lang="sv-SE"/>
          </a:p>
        </p:txBody>
      </p:sp>
      <p:sp>
        <p:nvSpPr>
          <p:cNvPr id="6" name="Platshållare för sidfot 5">
            <a:extLst>
              <a:ext uri="{FF2B5EF4-FFF2-40B4-BE49-F238E27FC236}">
                <a16:creationId xmlns:a16="http://schemas.microsoft.com/office/drawing/2014/main" id="{88BBB9DA-077E-4748-B71A-39B1A6673FED}"/>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BC5C5AB0-F210-4270-9F00-E64EE6E2CCD3}"/>
              </a:ext>
            </a:extLst>
          </p:cNvPr>
          <p:cNvSpPr>
            <a:spLocks noGrp="1"/>
          </p:cNvSpPr>
          <p:nvPr>
            <p:ph type="sldNum" sz="quarter" idx="12"/>
          </p:nvPr>
        </p:nvSpPr>
        <p:spPr/>
        <p:txBody>
          <a:bodyPr/>
          <a:lstStyle>
            <a:lvl1pPr>
              <a:defRPr>
                <a:solidFill>
                  <a:schemeClr val="tx1"/>
                </a:solidFill>
              </a:defRPr>
            </a:lvl1pPr>
          </a:lstStyle>
          <a:p>
            <a:fld id="{AE086683-F536-42AB-ABBC-F4803DFE8DBC}" type="slidenum">
              <a:rPr lang="sv-SE" smtClean="0"/>
              <a:pPr/>
              <a:t>‹#›</a:t>
            </a:fld>
            <a:endParaRPr lang="sv-SE" dirty="0"/>
          </a:p>
        </p:txBody>
      </p:sp>
      <p:sp>
        <p:nvSpPr>
          <p:cNvPr id="4" name="Rubrik 3">
            <a:extLst>
              <a:ext uri="{FF2B5EF4-FFF2-40B4-BE49-F238E27FC236}">
                <a16:creationId xmlns:a16="http://schemas.microsoft.com/office/drawing/2014/main" id="{23CD3355-A67A-0D3F-A8A6-97D1B1360B2B}"/>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3996059717"/>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ubrik och innehåll - blå">
    <p:bg>
      <p:bgPr>
        <a:solidFill>
          <a:schemeClr val="accent1"/>
        </a:solidFill>
        <a:effectLst/>
      </p:bgPr>
    </p:bg>
    <p:spTree>
      <p:nvGrpSpPr>
        <p:cNvPr id="1" name=""/>
        <p:cNvGrpSpPr/>
        <p:nvPr/>
      </p:nvGrpSpPr>
      <p:grpSpPr>
        <a:xfrm>
          <a:off x="0" y="0"/>
          <a:ext cx="0" cy="0"/>
          <a:chOff x="0" y="0"/>
          <a:chExt cx="0" cy="0"/>
        </a:xfrm>
      </p:grpSpPr>
      <p:sp>
        <p:nvSpPr>
          <p:cNvPr id="12" name="Platshållare för innehåll 11">
            <a:extLst>
              <a:ext uri="{FF2B5EF4-FFF2-40B4-BE49-F238E27FC236}">
                <a16:creationId xmlns:a16="http://schemas.microsoft.com/office/drawing/2014/main" id="{DDE288C6-E810-CDCC-7962-BCA360D2D445}"/>
              </a:ext>
            </a:extLst>
          </p:cNvPr>
          <p:cNvSpPr>
            <a:spLocks noGrp="1"/>
          </p:cNvSpPr>
          <p:nvPr>
            <p:ph sz="quarter" idx="14"/>
          </p:nvPr>
        </p:nvSpPr>
        <p:spPr>
          <a:xfrm>
            <a:off x="766764" y="1592263"/>
            <a:ext cx="9974261" cy="43894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a:extLst>
              <a:ext uri="{FF2B5EF4-FFF2-40B4-BE49-F238E27FC236}">
                <a16:creationId xmlns:a16="http://schemas.microsoft.com/office/drawing/2014/main" id="{DC5274B3-FC50-4805-83A6-333B89BE4062}"/>
              </a:ext>
            </a:extLst>
          </p:cNvPr>
          <p:cNvSpPr>
            <a:spLocks noGrp="1"/>
          </p:cNvSpPr>
          <p:nvPr>
            <p:ph type="dt" sz="half" idx="10"/>
          </p:nvPr>
        </p:nvSpPr>
        <p:spPr/>
        <p:txBody>
          <a:bodyPr/>
          <a:lstStyle>
            <a:lvl1pPr>
              <a:defRPr>
                <a:solidFill>
                  <a:schemeClr val="tx1"/>
                </a:solidFill>
              </a:defRPr>
            </a:lvl1pPr>
          </a:lstStyle>
          <a:p>
            <a:fld id="{13FB127A-C00B-4433-B211-8DF365FA098E}" type="datetime1">
              <a:rPr lang="sv-SE" smtClean="0"/>
              <a:pPr/>
              <a:t>2026-01-13</a:t>
            </a:fld>
            <a:endParaRPr lang="sv-SE"/>
          </a:p>
        </p:txBody>
      </p:sp>
      <p:sp>
        <p:nvSpPr>
          <p:cNvPr id="6" name="Platshållare för sidfot 5">
            <a:extLst>
              <a:ext uri="{FF2B5EF4-FFF2-40B4-BE49-F238E27FC236}">
                <a16:creationId xmlns:a16="http://schemas.microsoft.com/office/drawing/2014/main" id="{88BBB9DA-077E-4748-B71A-39B1A6673FED}"/>
              </a:ext>
            </a:extLst>
          </p:cNvPr>
          <p:cNvSpPr>
            <a:spLocks noGrp="1"/>
          </p:cNvSpPr>
          <p:nvPr>
            <p:ph type="ftr" sz="quarter" idx="11"/>
          </p:nvPr>
        </p:nvSpPr>
        <p:spPr/>
        <p:txBody>
          <a:bodyPr/>
          <a:lstStyle>
            <a:lvl1pPr>
              <a:defRPr>
                <a:solidFill>
                  <a:schemeClr val="tx1"/>
                </a:solidFill>
              </a:defRPr>
            </a:lvl1pPr>
          </a:lstStyle>
          <a:p>
            <a:endParaRPr lang="sv-SE"/>
          </a:p>
        </p:txBody>
      </p:sp>
      <p:sp>
        <p:nvSpPr>
          <p:cNvPr id="7" name="Platshållare för bildnummer 6">
            <a:extLst>
              <a:ext uri="{FF2B5EF4-FFF2-40B4-BE49-F238E27FC236}">
                <a16:creationId xmlns:a16="http://schemas.microsoft.com/office/drawing/2014/main" id="{BC5C5AB0-F210-4270-9F00-E64EE6E2CCD3}"/>
              </a:ext>
            </a:extLst>
          </p:cNvPr>
          <p:cNvSpPr>
            <a:spLocks noGrp="1"/>
          </p:cNvSpPr>
          <p:nvPr>
            <p:ph type="sldNum" sz="quarter" idx="12"/>
          </p:nvPr>
        </p:nvSpPr>
        <p:spPr/>
        <p:txBody>
          <a:bodyPr/>
          <a:lstStyle>
            <a:lvl1pPr>
              <a:defRPr>
                <a:solidFill>
                  <a:schemeClr val="tx1"/>
                </a:solidFill>
              </a:defRPr>
            </a:lvl1pPr>
          </a:lstStyle>
          <a:p>
            <a:fld id="{AE086683-F536-42AB-ABBC-F4803DFE8DBC}" type="slidenum">
              <a:rPr lang="sv-SE" smtClean="0"/>
              <a:pPr/>
              <a:t>‹#›</a:t>
            </a:fld>
            <a:endParaRPr lang="sv-SE" dirty="0"/>
          </a:p>
        </p:txBody>
      </p:sp>
      <p:sp>
        <p:nvSpPr>
          <p:cNvPr id="3" name="Rubrik 2">
            <a:extLst>
              <a:ext uri="{FF2B5EF4-FFF2-40B4-BE49-F238E27FC236}">
                <a16:creationId xmlns:a16="http://schemas.microsoft.com/office/drawing/2014/main" id="{3BA2D214-CE83-EB07-1B90-F85035A381C2}"/>
              </a:ext>
            </a:extLst>
          </p:cNvPr>
          <p:cNvSpPr>
            <a:spLocks noGrp="1"/>
          </p:cNvSpPr>
          <p:nvPr>
            <p:ph type="title"/>
          </p:nvPr>
        </p:nvSpPr>
        <p:spPr/>
        <p:txBody>
          <a:bodyPr/>
          <a:lstStyle>
            <a:lvl1pPr>
              <a:defRPr>
                <a:solidFill>
                  <a:schemeClr val="tx1"/>
                </a:solidFill>
              </a:defRPr>
            </a:lvl1pPr>
          </a:lstStyle>
          <a:p>
            <a:r>
              <a:rPr lang="sv-SE"/>
              <a:t>Klicka här för att ändra mall för rubrikformat</a:t>
            </a:r>
          </a:p>
        </p:txBody>
      </p:sp>
      <p:pic>
        <p:nvPicPr>
          <p:cNvPr id="4" name="Bild 3">
            <a:extLst>
              <a:ext uri="{FF2B5EF4-FFF2-40B4-BE49-F238E27FC236}">
                <a16:creationId xmlns:a16="http://schemas.microsoft.com/office/drawing/2014/main" id="{E2A050FB-8272-C8ED-D8EE-A08A30318B4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bwMode="black">
          <a:xfrm>
            <a:off x="11091017" y="409901"/>
            <a:ext cx="588221" cy="475600"/>
          </a:xfrm>
          <a:prstGeom prst="rect">
            <a:avLst/>
          </a:prstGeom>
        </p:spPr>
      </p:pic>
    </p:spTree>
    <p:extLst>
      <p:ext uri="{BB962C8B-B14F-4D97-AF65-F5344CB8AC3E}">
        <p14:creationId xmlns:p14="http://schemas.microsoft.com/office/powerpoint/2010/main" val="381987976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Rubrik och innehåll - ljusblå">
    <p:bg>
      <p:bgPr>
        <a:solidFill>
          <a:srgbClr val="C8EBFA"/>
        </a:solidFill>
        <a:effectLst/>
      </p:bgPr>
    </p:bg>
    <p:spTree>
      <p:nvGrpSpPr>
        <p:cNvPr id="1" name=""/>
        <p:cNvGrpSpPr/>
        <p:nvPr/>
      </p:nvGrpSpPr>
      <p:grpSpPr>
        <a:xfrm>
          <a:off x="0" y="0"/>
          <a:ext cx="0" cy="0"/>
          <a:chOff x="0" y="0"/>
          <a:chExt cx="0" cy="0"/>
        </a:xfrm>
      </p:grpSpPr>
      <p:sp>
        <p:nvSpPr>
          <p:cNvPr id="12" name="Platshållare för innehåll 11">
            <a:extLst>
              <a:ext uri="{FF2B5EF4-FFF2-40B4-BE49-F238E27FC236}">
                <a16:creationId xmlns:a16="http://schemas.microsoft.com/office/drawing/2014/main" id="{DDE288C6-E810-CDCC-7962-BCA360D2D445}"/>
              </a:ext>
            </a:extLst>
          </p:cNvPr>
          <p:cNvSpPr>
            <a:spLocks noGrp="1"/>
          </p:cNvSpPr>
          <p:nvPr>
            <p:ph sz="quarter" idx="14"/>
          </p:nvPr>
        </p:nvSpPr>
        <p:spPr>
          <a:xfrm>
            <a:off x="766764" y="1592263"/>
            <a:ext cx="9974261" cy="438943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a:extLst>
              <a:ext uri="{FF2B5EF4-FFF2-40B4-BE49-F238E27FC236}">
                <a16:creationId xmlns:a16="http://schemas.microsoft.com/office/drawing/2014/main" id="{DC5274B3-FC50-4805-83A6-333B89BE4062}"/>
              </a:ext>
            </a:extLst>
          </p:cNvPr>
          <p:cNvSpPr>
            <a:spLocks noGrp="1"/>
          </p:cNvSpPr>
          <p:nvPr>
            <p:ph type="dt" sz="half" idx="10"/>
          </p:nvPr>
        </p:nvSpPr>
        <p:spPr/>
        <p:txBody>
          <a:bodyPr/>
          <a:lstStyle/>
          <a:p>
            <a:fld id="{13FB127A-C00B-4433-B211-8DF365FA098E}" type="datetime1">
              <a:rPr lang="sv-SE" smtClean="0"/>
              <a:t>2026-01-13</a:t>
            </a:fld>
            <a:endParaRPr lang="sv-SE"/>
          </a:p>
        </p:txBody>
      </p:sp>
      <p:sp>
        <p:nvSpPr>
          <p:cNvPr id="6" name="Platshållare för sidfot 5">
            <a:extLst>
              <a:ext uri="{FF2B5EF4-FFF2-40B4-BE49-F238E27FC236}">
                <a16:creationId xmlns:a16="http://schemas.microsoft.com/office/drawing/2014/main" id="{88BBB9DA-077E-4748-B71A-39B1A6673FED}"/>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BC5C5AB0-F210-4270-9F00-E64EE6E2CCD3}"/>
              </a:ext>
            </a:extLst>
          </p:cNvPr>
          <p:cNvSpPr>
            <a:spLocks noGrp="1"/>
          </p:cNvSpPr>
          <p:nvPr>
            <p:ph type="sldNum" sz="quarter" idx="12"/>
          </p:nvPr>
        </p:nvSpPr>
        <p:spPr/>
        <p:txBody>
          <a:bodyPr/>
          <a:lstStyle>
            <a:lvl1pPr>
              <a:defRPr>
                <a:solidFill>
                  <a:schemeClr val="tx1"/>
                </a:solidFill>
              </a:defRPr>
            </a:lvl1pPr>
          </a:lstStyle>
          <a:p>
            <a:fld id="{AE086683-F536-42AB-ABBC-F4803DFE8DBC}" type="slidenum">
              <a:rPr lang="sv-SE" smtClean="0"/>
              <a:pPr/>
              <a:t>‹#›</a:t>
            </a:fld>
            <a:endParaRPr lang="sv-SE" dirty="0"/>
          </a:p>
        </p:txBody>
      </p:sp>
      <p:sp>
        <p:nvSpPr>
          <p:cNvPr id="4" name="Rubrik 3">
            <a:extLst>
              <a:ext uri="{FF2B5EF4-FFF2-40B4-BE49-F238E27FC236}">
                <a16:creationId xmlns:a16="http://schemas.microsoft.com/office/drawing/2014/main" id="{23CD3355-A67A-0D3F-A8A6-97D1B1360B2B}"/>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2189920266"/>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Framsida helbild/illustration - A">
    <p:bg>
      <p:bgPr>
        <a:solidFill>
          <a:schemeClr val="accent1"/>
        </a:solidFill>
        <a:effectLst/>
      </p:bgPr>
    </p:bg>
    <p:spTree>
      <p:nvGrpSpPr>
        <p:cNvPr id="1" name=""/>
        <p:cNvGrpSpPr/>
        <p:nvPr/>
      </p:nvGrpSpPr>
      <p:grpSpPr>
        <a:xfrm>
          <a:off x="0" y="0"/>
          <a:ext cx="0" cy="0"/>
          <a:chOff x="0" y="0"/>
          <a:chExt cx="0" cy="0"/>
        </a:xfrm>
      </p:grpSpPr>
      <p:pic>
        <p:nvPicPr>
          <p:cNvPr id="3" name="Bild 2">
            <a:extLst>
              <a:ext uri="{FF2B5EF4-FFF2-40B4-BE49-F238E27FC236}">
                <a16:creationId xmlns:a16="http://schemas.microsoft.com/office/drawing/2014/main" id="{4E97DA13-966E-0E1D-B726-5734EC70FCC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3288"/>
          <a:stretch/>
        </p:blipFill>
        <p:spPr>
          <a:xfrm>
            <a:off x="4764086" y="-1"/>
            <a:ext cx="6424614" cy="6345239"/>
          </a:xfrm>
          <a:prstGeom prst="rect">
            <a:avLst/>
          </a:prstGeom>
        </p:spPr>
      </p:pic>
      <p:sp>
        <p:nvSpPr>
          <p:cNvPr id="26" name="Platshållare för bild 25">
            <a:extLst>
              <a:ext uri="{FF2B5EF4-FFF2-40B4-BE49-F238E27FC236}">
                <a16:creationId xmlns:a16="http://schemas.microsoft.com/office/drawing/2014/main" id="{75805D8D-D25F-6F27-E0E3-8F0E726C93EF}"/>
              </a:ext>
            </a:extLst>
          </p:cNvPr>
          <p:cNvSpPr>
            <a:spLocks noGrp="1"/>
          </p:cNvSpPr>
          <p:nvPr>
            <p:ph type="pic" sz="quarter" idx="14"/>
          </p:nvPr>
        </p:nvSpPr>
        <p:spPr bwMode="white">
          <a:xfrm>
            <a:off x="2" y="1"/>
            <a:ext cx="12191998" cy="6856412"/>
          </a:xfrm>
          <a:prstGeom prst="rect">
            <a:avLst/>
          </a:prstGeom>
          <a:noFill/>
        </p:spPr>
        <p:txBody>
          <a:bodyPr wrap="square" lIns="72000">
            <a:noAutofit/>
          </a:bodyPr>
          <a:lstStyle>
            <a:lvl1pPr marL="0" indent="0">
              <a:buNone/>
              <a:defRPr>
                <a:solidFill>
                  <a:schemeClr val="bg1"/>
                </a:solidFill>
              </a:defRPr>
            </a:lvl1pPr>
          </a:lstStyle>
          <a:p>
            <a:r>
              <a:rPr lang="sv-SE"/>
              <a:t>Klicka på ikonen för att lägga till en bild</a:t>
            </a:r>
            <a:endParaRPr lang="sv-SE" dirty="0"/>
          </a:p>
        </p:txBody>
      </p:sp>
      <p:sp>
        <p:nvSpPr>
          <p:cNvPr id="4" name="Platshållare för datum 3">
            <a:extLst>
              <a:ext uri="{FF2B5EF4-FFF2-40B4-BE49-F238E27FC236}">
                <a16:creationId xmlns:a16="http://schemas.microsoft.com/office/drawing/2014/main" id="{9964F6B1-10EC-43D7-8A6F-B43A304B5901}"/>
              </a:ext>
            </a:extLst>
          </p:cNvPr>
          <p:cNvSpPr>
            <a:spLocks noGrp="1"/>
          </p:cNvSpPr>
          <p:nvPr>
            <p:ph type="dt" sz="half" idx="10"/>
          </p:nvPr>
        </p:nvSpPr>
        <p:spPr/>
        <p:txBody>
          <a:bodyPr/>
          <a:lstStyle>
            <a:lvl1pPr>
              <a:defRPr>
                <a:solidFill>
                  <a:schemeClr val="bg1"/>
                </a:solidFill>
              </a:defRPr>
            </a:lvl1pPr>
          </a:lstStyle>
          <a:p>
            <a:fld id="{8709175A-E702-464D-A1BA-C581451EA51F}" type="datetime1">
              <a:rPr lang="sv-SE" smtClean="0"/>
              <a:t>2026-01-13</a:t>
            </a:fld>
            <a:endParaRPr lang="sv-SE" dirty="0"/>
          </a:p>
        </p:txBody>
      </p:sp>
      <p:sp>
        <p:nvSpPr>
          <p:cNvPr id="5" name="Platshållare för sidfot 4">
            <a:extLst>
              <a:ext uri="{FF2B5EF4-FFF2-40B4-BE49-F238E27FC236}">
                <a16:creationId xmlns:a16="http://schemas.microsoft.com/office/drawing/2014/main" id="{637ACD31-1B3B-4C51-AAAF-B74C576BADD5}"/>
              </a:ext>
            </a:extLst>
          </p:cNvPr>
          <p:cNvSpPr>
            <a:spLocks noGrp="1"/>
          </p:cNvSpPr>
          <p:nvPr>
            <p:ph type="ftr" sz="quarter" idx="11"/>
          </p:nvPr>
        </p:nvSpPr>
        <p:spPr/>
        <p:txBody>
          <a:bodyPr/>
          <a:lstStyle>
            <a:lvl1pPr>
              <a:defRPr>
                <a:solidFill>
                  <a:schemeClr val="bg1"/>
                </a:solidFill>
              </a:defRPr>
            </a:lvl1pPr>
          </a:lstStyle>
          <a:p>
            <a:endParaRPr lang="sv-SE"/>
          </a:p>
        </p:txBody>
      </p:sp>
      <p:sp>
        <p:nvSpPr>
          <p:cNvPr id="6" name="Platshållare för bildnummer 5">
            <a:extLst>
              <a:ext uri="{FF2B5EF4-FFF2-40B4-BE49-F238E27FC236}">
                <a16:creationId xmlns:a16="http://schemas.microsoft.com/office/drawing/2014/main" id="{81FD2A41-9C0C-486B-814D-D78D722ED64C}"/>
              </a:ext>
            </a:extLst>
          </p:cNvPr>
          <p:cNvSpPr>
            <a:spLocks noGrp="1"/>
          </p:cNvSpPr>
          <p:nvPr>
            <p:ph type="sldNum" sz="quarter" idx="12"/>
          </p:nvPr>
        </p:nvSpPr>
        <p:spPr/>
        <p:txBody>
          <a:bodyPr/>
          <a:lstStyle>
            <a:lvl1pPr>
              <a:defRPr>
                <a:solidFill>
                  <a:schemeClr val="bg1"/>
                </a:solidFill>
              </a:defRPr>
            </a:lvl1pPr>
          </a:lstStyle>
          <a:p>
            <a:fld id="{AE086683-F536-42AB-ABBC-F4803DFE8DBC}" type="slidenum">
              <a:rPr lang="sv-SE" smtClean="0"/>
              <a:pPr/>
              <a:t>‹#›</a:t>
            </a:fld>
            <a:endParaRPr lang="sv-SE"/>
          </a:p>
        </p:txBody>
      </p:sp>
      <p:sp>
        <p:nvSpPr>
          <p:cNvPr id="10" name="Platshållare för text 9">
            <a:extLst>
              <a:ext uri="{FF2B5EF4-FFF2-40B4-BE49-F238E27FC236}">
                <a16:creationId xmlns:a16="http://schemas.microsoft.com/office/drawing/2014/main" id="{4107002E-5A8F-D0F3-4EA2-F32F80D52F70}"/>
              </a:ext>
            </a:extLst>
          </p:cNvPr>
          <p:cNvSpPr>
            <a:spLocks noGrp="1"/>
          </p:cNvSpPr>
          <p:nvPr>
            <p:ph type="body" sz="quarter" idx="13" hasCustomPrompt="1"/>
          </p:nvPr>
        </p:nvSpPr>
        <p:spPr>
          <a:xfrm>
            <a:off x="766763" y="5851525"/>
            <a:ext cx="2566987" cy="311150"/>
          </a:xfrm>
        </p:spPr>
        <p:txBody>
          <a:bodyPr anchor="b"/>
          <a:lstStyle>
            <a:lvl1pPr marL="0" indent="0">
              <a:buNone/>
              <a:defRPr sz="1400">
                <a:solidFill>
                  <a:schemeClr val="bg1"/>
                </a:solidFill>
              </a:defRPr>
            </a:lvl1pPr>
          </a:lstStyle>
          <a:p>
            <a:pPr lvl="0"/>
            <a:r>
              <a:rPr lang="sv-SE" dirty="0"/>
              <a:t>Namn </a:t>
            </a:r>
            <a:r>
              <a:rPr lang="sv-SE" dirty="0" err="1"/>
              <a:t>Namnsson</a:t>
            </a:r>
            <a:endParaRPr lang="sv-SE" dirty="0"/>
          </a:p>
        </p:txBody>
      </p:sp>
      <p:sp>
        <p:nvSpPr>
          <p:cNvPr id="7" name="Platshållare för text 8">
            <a:extLst>
              <a:ext uri="{FF2B5EF4-FFF2-40B4-BE49-F238E27FC236}">
                <a16:creationId xmlns:a16="http://schemas.microsoft.com/office/drawing/2014/main" id="{2767CD11-18E5-76CA-444D-475FA87E8D9E}"/>
              </a:ext>
            </a:extLst>
          </p:cNvPr>
          <p:cNvSpPr>
            <a:spLocks noGrp="1" noRot="1" noMove="1" noResize="1" noEditPoints="1" noAdjustHandles="1" noChangeArrowheads="1" noChangeShapeType="1"/>
          </p:cNvSpPr>
          <p:nvPr>
            <p:ph type="body" sz="quarter" idx="15" hasCustomPrompt="1"/>
          </p:nvPr>
        </p:nvSpPr>
        <p:spPr bwMode="black">
          <a:xfrm>
            <a:off x="11092438" y="410626"/>
            <a:ext cx="586800" cy="475200"/>
          </a:xfrm>
          <a:blipFill>
            <a:blip r:embed="rId4"/>
            <a:stretch>
              <a:fillRect/>
            </a:stretch>
          </a:blipFill>
        </p:spPr>
        <p:txBody>
          <a:bodyPr/>
          <a:lstStyle>
            <a:lvl1pPr>
              <a:defRPr sz="100">
                <a:noFill/>
              </a:defRPr>
            </a:lvl1pPr>
          </a:lstStyle>
          <a:p>
            <a:pPr lvl="0"/>
            <a:r>
              <a:rPr lang="sv-SE" dirty="0"/>
              <a:t> </a:t>
            </a:r>
          </a:p>
        </p:txBody>
      </p:sp>
      <p:sp>
        <p:nvSpPr>
          <p:cNvPr id="2" name="Rubrik 1">
            <a:extLst>
              <a:ext uri="{FF2B5EF4-FFF2-40B4-BE49-F238E27FC236}">
                <a16:creationId xmlns:a16="http://schemas.microsoft.com/office/drawing/2014/main" id="{A258EC79-F416-4E3D-A67E-4A13E8004581}"/>
              </a:ext>
            </a:extLst>
          </p:cNvPr>
          <p:cNvSpPr>
            <a:spLocks noGrp="1"/>
          </p:cNvSpPr>
          <p:nvPr>
            <p:ph type="ctrTitle"/>
          </p:nvPr>
        </p:nvSpPr>
        <p:spPr>
          <a:xfrm>
            <a:off x="766763" y="695325"/>
            <a:ext cx="7189787" cy="2733675"/>
          </a:xfrm>
        </p:spPr>
        <p:txBody>
          <a:bodyPr anchor="t"/>
          <a:lstStyle>
            <a:lvl1pPr algn="l">
              <a:defRPr sz="4000" spc="-40" baseline="0">
                <a:solidFill>
                  <a:schemeClr val="bg1"/>
                </a:solidFill>
              </a:defRPr>
            </a:lvl1pPr>
          </a:lstStyle>
          <a:p>
            <a:r>
              <a:rPr lang="sv-SE"/>
              <a:t>Klicka här för att ändra mall för rubrikformat</a:t>
            </a:r>
            <a:endParaRPr lang="sv-SE" dirty="0"/>
          </a:p>
        </p:txBody>
      </p:sp>
    </p:spTree>
    <p:extLst>
      <p:ext uri="{BB962C8B-B14F-4D97-AF65-F5344CB8AC3E}">
        <p14:creationId xmlns:p14="http://schemas.microsoft.com/office/powerpoint/2010/main" val="2064058930"/>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Rubrik, text och liten bild">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3827E8E1-C8D9-4B0C-9F54-7001360B6DB0}"/>
              </a:ext>
            </a:extLst>
          </p:cNvPr>
          <p:cNvSpPr>
            <a:spLocks noGrp="1"/>
          </p:cNvSpPr>
          <p:nvPr>
            <p:ph type="pic" idx="1"/>
          </p:nvPr>
        </p:nvSpPr>
        <p:spPr bwMode="white">
          <a:xfrm>
            <a:off x="7140575" y="1445700"/>
            <a:ext cx="4535488" cy="4536000"/>
          </a:xfrm>
          <a:solidFill>
            <a:schemeClr val="accent1"/>
          </a:solidFill>
        </p:spPr>
        <p:txBody>
          <a:bodyPr lIns="72000" rIns="72000" bIns="72000"/>
          <a:lstStyle>
            <a:lvl1pPr marL="0" indent="0" algn="l">
              <a:buNone/>
              <a:defRPr sz="1600">
                <a:solidFill>
                  <a:schemeClr val="bg1"/>
                </a:solidFill>
              </a:defRPr>
            </a:lvl1pPr>
            <a:lvl2pPr marL="457209" indent="0">
              <a:buNone/>
              <a:defRPr sz="2800"/>
            </a:lvl2pPr>
            <a:lvl3pPr marL="914418" indent="0">
              <a:buNone/>
              <a:defRPr sz="2400"/>
            </a:lvl3pPr>
            <a:lvl4pPr marL="1371627" indent="0">
              <a:buNone/>
              <a:defRPr sz="2000"/>
            </a:lvl4pPr>
            <a:lvl5pPr marL="1828837" indent="0">
              <a:buNone/>
              <a:defRPr sz="2000"/>
            </a:lvl5pPr>
            <a:lvl6pPr marL="2286046" indent="0">
              <a:buNone/>
              <a:defRPr sz="2000"/>
            </a:lvl6pPr>
            <a:lvl7pPr marL="2743255" indent="0">
              <a:buNone/>
              <a:defRPr sz="2000"/>
            </a:lvl7pPr>
            <a:lvl8pPr marL="3200464" indent="0">
              <a:buNone/>
              <a:defRPr sz="2000"/>
            </a:lvl8pPr>
            <a:lvl9pPr marL="3657673" indent="0">
              <a:buNone/>
              <a:defRPr sz="2000"/>
            </a:lvl9pPr>
          </a:lstStyle>
          <a:p>
            <a:r>
              <a:rPr lang="sv-SE"/>
              <a:t>Klicka på ikonen för att lägga till en bild</a:t>
            </a:r>
            <a:endParaRPr lang="sv-SE" dirty="0"/>
          </a:p>
        </p:txBody>
      </p:sp>
      <p:sp>
        <p:nvSpPr>
          <p:cNvPr id="9" name="Platshållare för text 8">
            <a:extLst>
              <a:ext uri="{FF2B5EF4-FFF2-40B4-BE49-F238E27FC236}">
                <a16:creationId xmlns:a16="http://schemas.microsoft.com/office/drawing/2014/main" id="{1CACAE1D-640A-4A18-C71A-2F297E1DC654}"/>
              </a:ext>
            </a:extLst>
          </p:cNvPr>
          <p:cNvSpPr>
            <a:spLocks noGrp="1"/>
          </p:cNvSpPr>
          <p:nvPr>
            <p:ph type="body" sz="quarter" idx="13"/>
          </p:nvPr>
        </p:nvSpPr>
        <p:spPr>
          <a:xfrm>
            <a:off x="766764" y="1592263"/>
            <a:ext cx="5329236" cy="438943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a:extLst>
              <a:ext uri="{FF2B5EF4-FFF2-40B4-BE49-F238E27FC236}">
                <a16:creationId xmlns:a16="http://schemas.microsoft.com/office/drawing/2014/main" id="{DC5274B3-FC50-4805-83A6-333B89BE4062}"/>
              </a:ext>
            </a:extLst>
          </p:cNvPr>
          <p:cNvSpPr>
            <a:spLocks noGrp="1"/>
          </p:cNvSpPr>
          <p:nvPr>
            <p:ph type="dt" sz="half" idx="10"/>
          </p:nvPr>
        </p:nvSpPr>
        <p:spPr/>
        <p:txBody>
          <a:bodyPr/>
          <a:lstStyle/>
          <a:p>
            <a:fld id="{03042517-BC0B-4AC7-A934-52627FEACC20}" type="datetime1">
              <a:rPr lang="sv-SE" smtClean="0"/>
              <a:t>2026-01-13</a:t>
            </a:fld>
            <a:endParaRPr lang="sv-SE"/>
          </a:p>
        </p:txBody>
      </p:sp>
      <p:sp>
        <p:nvSpPr>
          <p:cNvPr id="6" name="Platshållare för sidfot 5">
            <a:extLst>
              <a:ext uri="{FF2B5EF4-FFF2-40B4-BE49-F238E27FC236}">
                <a16:creationId xmlns:a16="http://schemas.microsoft.com/office/drawing/2014/main" id="{88BBB9DA-077E-4748-B71A-39B1A6673FED}"/>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BC5C5AB0-F210-4270-9F00-E64EE6E2CCD3}"/>
              </a:ext>
            </a:extLst>
          </p:cNvPr>
          <p:cNvSpPr>
            <a:spLocks noGrp="1"/>
          </p:cNvSpPr>
          <p:nvPr>
            <p:ph type="sldNum" sz="quarter" idx="12"/>
          </p:nvPr>
        </p:nvSpPr>
        <p:spPr/>
        <p:txBody>
          <a:bodyPr/>
          <a:lstStyle/>
          <a:p>
            <a:fld id="{AE086683-F536-42AB-ABBC-F4803DFE8DBC}" type="slidenum">
              <a:rPr lang="sv-SE" smtClean="0"/>
              <a:t>‹#›</a:t>
            </a:fld>
            <a:endParaRPr lang="sv-SE"/>
          </a:p>
        </p:txBody>
      </p:sp>
      <p:sp>
        <p:nvSpPr>
          <p:cNvPr id="8" name="Rubrik 7">
            <a:extLst>
              <a:ext uri="{FF2B5EF4-FFF2-40B4-BE49-F238E27FC236}">
                <a16:creationId xmlns:a16="http://schemas.microsoft.com/office/drawing/2014/main" id="{4F3D66F7-89AD-0245-8F95-E13D9448DFFA}"/>
              </a:ext>
            </a:extLst>
          </p:cNvPr>
          <p:cNvSpPr>
            <a:spLocks noGrp="1"/>
          </p:cNvSpPr>
          <p:nvPr>
            <p:ph type="title"/>
          </p:nvPr>
        </p:nvSpPr>
        <p:spPr>
          <a:xfrm>
            <a:off x="766764" y="421481"/>
            <a:ext cx="5329236" cy="1027907"/>
          </a:xfrm>
        </p:spPr>
        <p:txBody>
          <a:bodyPr/>
          <a:lstStyle/>
          <a:p>
            <a:r>
              <a:rPr lang="sv-SE"/>
              <a:t>Klicka här för att ändra mall för rubrikformat</a:t>
            </a:r>
            <a:endParaRPr lang="sv-SE" dirty="0"/>
          </a:p>
        </p:txBody>
      </p:sp>
    </p:spTree>
    <p:extLst>
      <p:ext uri="{BB962C8B-B14F-4D97-AF65-F5344CB8AC3E}">
        <p14:creationId xmlns:p14="http://schemas.microsoft.com/office/powerpoint/2010/main" val="2009586227"/>
      </p:ext>
    </p:extLst>
  </p:cSld>
  <p:clrMapOvr>
    <a:masterClrMapping/>
  </p:clrMapOvr>
  <p:extLst>
    <p:ext uri="{DCECCB84-F9BA-43D5-87BE-67443E8EF086}">
      <p15:sldGuideLst xmlns:p15="http://schemas.microsoft.com/office/powerpoint/2012/main">
        <p15:guide id="1" pos="4498"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tor bild, rubrik och text">
    <p:bg>
      <p:bgRef idx="1001">
        <a:schemeClr val="bg1"/>
      </p:bgRef>
    </p:bg>
    <p:spTree>
      <p:nvGrpSpPr>
        <p:cNvPr id="1" name=""/>
        <p:cNvGrpSpPr/>
        <p:nvPr/>
      </p:nvGrpSpPr>
      <p:grpSpPr>
        <a:xfrm>
          <a:off x="0" y="0"/>
          <a:ext cx="0" cy="0"/>
          <a:chOff x="0" y="0"/>
          <a:chExt cx="0" cy="0"/>
        </a:xfrm>
      </p:grpSpPr>
      <p:sp>
        <p:nvSpPr>
          <p:cNvPr id="3" name="Platshållare för bild 31">
            <a:extLst>
              <a:ext uri="{FF2B5EF4-FFF2-40B4-BE49-F238E27FC236}">
                <a16:creationId xmlns:a16="http://schemas.microsoft.com/office/drawing/2014/main" id="{A9B6F1B5-B26B-D8CC-F78B-D9F06129B8C7}"/>
              </a:ext>
            </a:extLst>
          </p:cNvPr>
          <p:cNvSpPr>
            <a:spLocks noGrp="1"/>
          </p:cNvSpPr>
          <p:nvPr>
            <p:ph type="pic" sz="quarter" idx="20" hasCustomPrompt="1"/>
          </p:nvPr>
        </p:nvSpPr>
        <p:spPr bwMode="white">
          <a:xfrm>
            <a:off x="0" y="0"/>
            <a:ext cx="3430800" cy="6858000"/>
          </a:xfrm>
          <a:custGeom>
            <a:avLst/>
            <a:gdLst>
              <a:gd name="connsiteX0" fmla="*/ 0 w 4489450"/>
              <a:gd name="connsiteY0" fmla="*/ 0 h 3452023"/>
              <a:gd name="connsiteX1" fmla="*/ 4489450 w 4489450"/>
              <a:gd name="connsiteY1" fmla="*/ 0 h 3452023"/>
              <a:gd name="connsiteX2" fmla="*/ 4489450 w 4489450"/>
              <a:gd name="connsiteY2" fmla="*/ 3452023 h 3452023"/>
              <a:gd name="connsiteX3" fmla="*/ 0 w 4489450"/>
              <a:gd name="connsiteY3" fmla="*/ 3452023 h 3452023"/>
            </a:gdLst>
            <a:ahLst/>
            <a:cxnLst>
              <a:cxn ang="0">
                <a:pos x="connsiteX0" y="connsiteY0"/>
              </a:cxn>
              <a:cxn ang="0">
                <a:pos x="connsiteX1" y="connsiteY1"/>
              </a:cxn>
              <a:cxn ang="0">
                <a:pos x="connsiteX2" y="connsiteY2"/>
              </a:cxn>
              <a:cxn ang="0">
                <a:pos x="connsiteX3" y="connsiteY3"/>
              </a:cxn>
            </a:cxnLst>
            <a:rect l="l" t="t" r="r" b="b"/>
            <a:pathLst>
              <a:path w="4489450" h="3452023">
                <a:moveTo>
                  <a:pt x="0" y="0"/>
                </a:moveTo>
                <a:lnTo>
                  <a:pt x="4489450" y="0"/>
                </a:lnTo>
                <a:lnTo>
                  <a:pt x="4489450" y="3452023"/>
                </a:lnTo>
                <a:lnTo>
                  <a:pt x="0" y="3452023"/>
                </a:lnTo>
                <a:close/>
              </a:path>
            </a:pathLst>
          </a:custGeom>
          <a:solidFill>
            <a:schemeClr val="accent1">
              <a:lumMod val="75000"/>
            </a:schemeClr>
          </a:solidFill>
        </p:spPr>
        <p:txBody>
          <a:bodyPr wrap="square">
            <a:noAutofit/>
          </a:bodyPr>
          <a:lstStyle>
            <a:lvl1pPr marL="0" indent="0">
              <a:buNone/>
              <a:defRPr/>
            </a:lvl1pPr>
          </a:lstStyle>
          <a:p>
            <a:r>
              <a:rPr lang="sv-SE" dirty="0"/>
              <a:t> </a:t>
            </a:r>
          </a:p>
        </p:txBody>
      </p:sp>
      <p:sp>
        <p:nvSpPr>
          <p:cNvPr id="9" name="Platshållare för text 8">
            <a:extLst>
              <a:ext uri="{FF2B5EF4-FFF2-40B4-BE49-F238E27FC236}">
                <a16:creationId xmlns:a16="http://schemas.microsoft.com/office/drawing/2014/main" id="{1CACAE1D-640A-4A18-C71A-2F297E1DC654}"/>
              </a:ext>
            </a:extLst>
          </p:cNvPr>
          <p:cNvSpPr>
            <a:spLocks noGrp="1"/>
          </p:cNvSpPr>
          <p:nvPr>
            <p:ph type="body" sz="quarter" idx="13"/>
          </p:nvPr>
        </p:nvSpPr>
        <p:spPr>
          <a:xfrm>
            <a:off x="4233863" y="1592263"/>
            <a:ext cx="6518275" cy="4389437"/>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a:extLst>
              <a:ext uri="{FF2B5EF4-FFF2-40B4-BE49-F238E27FC236}">
                <a16:creationId xmlns:a16="http://schemas.microsoft.com/office/drawing/2014/main" id="{DC5274B3-FC50-4805-83A6-333B89BE4062}"/>
              </a:ext>
            </a:extLst>
          </p:cNvPr>
          <p:cNvSpPr>
            <a:spLocks noGrp="1"/>
          </p:cNvSpPr>
          <p:nvPr>
            <p:ph type="dt" sz="half" idx="10"/>
          </p:nvPr>
        </p:nvSpPr>
        <p:spPr/>
        <p:txBody>
          <a:bodyPr/>
          <a:lstStyle>
            <a:lvl1pPr>
              <a:defRPr>
                <a:solidFill>
                  <a:schemeClr val="bg1"/>
                </a:solidFill>
              </a:defRPr>
            </a:lvl1pPr>
          </a:lstStyle>
          <a:p>
            <a:fld id="{374705B4-90E7-4910-82C1-55986812B731}" type="datetime1">
              <a:rPr lang="sv-SE" smtClean="0"/>
              <a:pPr/>
              <a:t>2026-01-13</a:t>
            </a:fld>
            <a:endParaRPr lang="sv-SE"/>
          </a:p>
        </p:txBody>
      </p:sp>
      <p:sp>
        <p:nvSpPr>
          <p:cNvPr id="6" name="Platshållare för sidfot 5">
            <a:extLst>
              <a:ext uri="{FF2B5EF4-FFF2-40B4-BE49-F238E27FC236}">
                <a16:creationId xmlns:a16="http://schemas.microsoft.com/office/drawing/2014/main" id="{88BBB9DA-077E-4748-B71A-39B1A6673FED}"/>
              </a:ext>
            </a:extLst>
          </p:cNvPr>
          <p:cNvSpPr>
            <a:spLocks noGrp="1"/>
          </p:cNvSpPr>
          <p:nvPr>
            <p:ph type="ftr" sz="quarter" idx="11"/>
          </p:nvPr>
        </p:nvSpPr>
        <p:spPr/>
        <p:txBody>
          <a:bodyPr/>
          <a:lstStyle>
            <a:lvl1pPr>
              <a:defRPr>
                <a:solidFill>
                  <a:schemeClr val="accent1"/>
                </a:solidFill>
              </a:defRPr>
            </a:lvl1pPr>
          </a:lstStyle>
          <a:p>
            <a:endParaRPr lang="sv-SE"/>
          </a:p>
        </p:txBody>
      </p:sp>
      <p:sp>
        <p:nvSpPr>
          <p:cNvPr id="7" name="Platshållare för bildnummer 6">
            <a:extLst>
              <a:ext uri="{FF2B5EF4-FFF2-40B4-BE49-F238E27FC236}">
                <a16:creationId xmlns:a16="http://schemas.microsoft.com/office/drawing/2014/main" id="{BC5C5AB0-F210-4270-9F00-E64EE6E2CCD3}"/>
              </a:ext>
            </a:extLst>
          </p:cNvPr>
          <p:cNvSpPr>
            <a:spLocks noGrp="1"/>
          </p:cNvSpPr>
          <p:nvPr>
            <p:ph type="sldNum" sz="quarter" idx="12"/>
          </p:nvPr>
        </p:nvSpPr>
        <p:spPr/>
        <p:txBody>
          <a:bodyPr/>
          <a:lstStyle>
            <a:lvl1pPr>
              <a:defRPr>
                <a:solidFill>
                  <a:schemeClr val="accent1"/>
                </a:solidFill>
              </a:defRPr>
            </a:lvl1pPr>
          </a:lstStyle>
          <a:p>
            <a:fld id="{AE086683-F536-42AB-ABBC-F4803DFE8DBC}" type="slidenum">
              <a:rPr lang="sv-SE" smtClean="0"/>
              <a:pPr/>
              <a:t>‹#›</a:t>
            </a:fld>
            <a:endParaRPr lang="sv-SE" dirty="0"/>
          </a:p>
        </p:txBody>
      </p:sp>
      <p:sp>
        <p:nvSpPr>
          <p:cNvPr id="4" name="Rubrik 3">
            <a:extLst>
              <a:ext uri="{FF2B5EF4-FFF2-40B4-BE49-F238E27FC236}">
                <a16:creationId xmlns:a16="http://schemas.microsoft.com/office/drawing/2014/main" id="{E95533C6-24A6-363D-EF63-F143B7D64B0D}"/>
              </a:ext>
            </a:extLst>
          </p:cNvPr>
          <p:cNvSpPr>
            <a:spLocks noGrp="1"/>
          </p:cNvSpPr>
          <p:nvPr>
            <p:ph type="title"/>
          </p:nvPr>
        </p:nvSpPr>
        <p:spPr>
          <a:xfrm>
            <a:off x="4233863" y="421481"/>
            <a:ext cx="6518275" cy="1027907"/>
          </a:xfrm>
        </p:spPr>
        <p:txBody>
          <a:bodyPr/>
          <a:lstStyle/>
          <a:p>
            <a:r>
              <a:rPr lang="sv-SE"/>
              <a:t>Klicka här för att ändra mall för rubrikformat</a:t>
            </a:r>
            <a:endParaRPr lang="sv-SE" dirty="0"/>
          </a:p>
        </p:txBody>
      </p:sp>
    </p:spTree>
    <p:extLst>
      <p:ext uri="{BB962C8B-B14F-4D97-AF65-F5344CB8AC3E}">
        <p14:creationId xmlns:p14="http://schemas.microsoft.com/office/powerpoint/2010/main" val="4410937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154"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tor bild, rubrik och text - blå">
    <p:bg>
      <p:bgPr>
        <a:solidFill>
          <a:schemeClr val="accent1"/>
        </a:solidFill>
        <a:effectLst/>
      </p:bgPr>
    </p:bg>
    <p:spTree>
      <p:nvGrpSpPr>
        <p:cNvPr id="1" name=""/>
        <p:cNvGrpSpPr/>
        <p:nvPr/>
      </p:nvGrpSpPr>
      <p:grpSpPr>
        <a:xfrm>
          <a:off x="0" y="0"/>
          <a:ext cx="0" cy="0"/>
          <a:chOff x="0" y="0"/>
          <a:chExt cx="0" cy="0"/>
        </a:xfrm>
      </p:grpSpPr>
      <p:sp>
        <p:nvSpPr>
          <p:cNvPr id="3" name="Platshållare för bild 31">
            <a:extLst>
              <a:ext uri="{FF2B5EF4-FFF2-40B4-BE49-F238E27FC236}">
                <a16:creationId xmlns:a16="http://schemas.microsoft.com/office/drawing/2014/main" id="{A9B6F1B5-B26B-D8CC-F78B-D9F06129B8C7}"/>
              </a:ext>
            </a:extLst>
          </p:cNvPr>
          <p:cNvSpPr>
            <a:spLocks noGrp="1"/>
          </p:cNvSpPr>
          <p:nvPr>
            <p:ph type="pic" sz="quarter" idx="20" hasCustomPrompt="1"/>
          </p:nvPr>
        </p:nvSpPr>
        <p:spPr bwMode="white">
          <a:xfrm>
            <a:off x="0" y="0"/>
            <a:ext cx="3430800" cy="6858000"/>
          </a:xfrm>
          <a:custGeom>
            <a:avLst/>
            <a:gdLst>
              <a:gd name="connsiteX0" fmla="*/ 0 w 4489450"/>
              <a:gd name="connsiteY0" fmla="*/ 0 h 3452023"/>
              <a:gd name="connsiteX1" fmla="*/ 4489450 w 4489450"/>
              <a:gd name="connsiteY1" fmla="*/ 0 h 3452023"/>
              <a:gd name="connsiteX2" fmla="*/ 4489450 w 4489450"/>
              <a:gd name="connsiteY2" fmla="*/ 3452023 h 3452023"/>
              <a:gd name="connsiteX3" fmla="*/ 0 w 4489450"/>
              <a:gd name="connsiteY3" fmla="*/ 3452023 h 3452023"/>
            </a:gdLst>
            <a:ahLst/>
            <a:cxnLst>
              <a:cxn ang="0">
                <a:pos x="connsiteX0" y="connsiteY0"/>
              </a:cxn>
              <a:cxn ang="0">
                <a:pos x="connsiteX1" y="connsiteY1"/>
              </a:cxn>
              <a:cxn ang="0">
                <a:pos x="connsiteX2" y="connsiteY2"/>
              </a:cxn>
              <a:cxn ang="0">
                <a:pos x="connsiteX3" y="connsiteY3"/>
              </a:cxn>
            </a:cxnLst>
            <a:rect l="l" t="t" r="r" b="b"/>
            <a:pathLst>
              <a:path w="4489450" h="3452023">
                <a:moveTo>
                  <a:pt x="0" y="0"/>
                </a:moveTo>
                <a:lnTo>
                  <a:pt x="4489450" y="0"/>
                </a:lnTo>
                <a:lnTo>
                  <a:pt x="4489450" y="3452023"/>
                </a:lnTo>
                <a:lnTo>
                  <a:pt x="0" y="3452023"/>
                </a:lnTo>
                <a:close/>
              </a:path>
            </a:pathLst>
          </a:custGeom>
          <a:solidFill>
            <a:schemeClr val="accent1">
              <a:lumMod val="75000"/>
            </a:schemeClr>
          </a:solidFill>
        </p:spPr>
        <p:txBody>
          <a:bodyPr wrap="square">
            <a:noAutofit/>
          </a:bodyPr>
          <a:lstStyle>
            <a:lvl1pPr marL="0" indent="0">
              <a:buNone/>
              <a:defRPr/>
            </a:lvl1pPr>
          </a:lstStyle>
          <a:p>
            <a:r>
              <a:rPr lang="sv-SE" dirty="0"/>
              <a:t> </a:t>
            </a:r>
          </a:p>
        </p:txBody>
      </p:sp>
      <p:sp>
        <p:nvSpPr>
          <p:cNvPr id="9" name="Platshållare för text 8">
            <a:extLst>
              <a:ext uri="{FF2B5EF4-FFF2-40B4-BE49-F238E27FC236}">
                <a16:creationId xmlns:a16="http://schemas.microsoft.com/office/drawing/2014/main" id="{1CACAE1D-640A-4A18-C71A-2F297E1DC654}"/>
              </a:ext>
            </a:extLst>
          </p:cNvPr>
          <p:cNvSpPr>
            <a:spLocks noGrp="1"/>
          </p:cNvSpPr>
          <p:nvPr>
            <p:ph type="body" sz="quarter" idx="13"/>
          </p:nvPr>
        </p:nvSpPr>
        <p:spPr>
          <a:xfrm>
            <a:off x="4233863" y="1592263"/>
            <a:ext cx="6518275" cy="438943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a:extLst>
              <a:ext uri="{FF2B5EF4-FFF2-40B4-BE49-F238E27FC236}">
                <a16:creationId xmlns:a16="http://schemas.microsoft.com/office/drawing/2014/main" id="{DC5274B3-FC50-4805-83A6-333B89BE4062}"/>
              </a:ext>
            </a:extLst>
          </p:cNvPr>
          <p:cNvSpPr>
            <a:spLocks noGrp="1"/>
          </p:cNvSpPr>
          <p:nvPr>
            <p:ph type="dt" sz="half" idx="10"/>
          </p:nvPr>
        </p:nvSpPr>
        <p:spPr/>
        <p:txBody>
          <a:bodyPr/>
          <a:lstStyle>
            <a:lvl1pPr>
              <a:defRPr>
                <a:solidFill>
                  <a:schemeClr val="bg1"/>
                </a:solidFill>
              </a:defRPr>
            </a:lvl1pPr>
          </a:lstStyle>
          <a:p>
            <a:fld id="{374705B4-90E7-4910-82C1-55986812B731}" type="datetime1">
              <a:rPr lang="sv-SE" smtClean="0"/>
              <a:pPr/>
              <a:t>2026-01-13</a:t>
            </a:fld>
            <a:endParaRPr lang="sv-SE"/>
          </a:p>
        </p:txBody>
      </p:sp>
      <p:sp>
        <p:nvSpPr>
          <p:cNvPr id="6" name="Platshållare för sidfot 5">
            <a:extLst>
              <a:ext uri="{FF2B5EF4-FFF2-40B4-BE49-F238E27FC236}">
                <a16:creationId xmlns:a16="http://schemas.microsoft.com/office/drawing/2014/main" id="{88BBB9DA-077E-4748-B71A-39B1A6673FED}"/>
              </a:ext>
            </a:extLst>
          </p:cNvPr>
          <p:cNvSpPr>
            <a:spLocks noGrp="1"/>
          </p:cNvSpPr>
          <p:nvPr>
            <p:ph type="ftr" sz="quarter" idx="11"/>
          </p:nvPr>
        </p:nvSpPr>
        <p:spPr/>
        <p:txBody>
          <a:bodyPr/>
          <a:lstStyle>
            <a:lvl1pPr>
              <a:defRPr>
                <a:solidFill>
                  <a:schemeClr val="bg1"/>
                </a:solidFill>
              </a:defRPr>
            </a:lvl1pPr>
          </a:lstStyle>
          <a:p>
            <a:endParaRPr lang="sv-SE"/>
          </a:p>
        </p:txBody>
      </p:sp>
      <p:sp>
        <p:nvSpPr>
          <p:cNvPr id="7" name="Platshållare för bildnummer 6">
            <a:extLst>
              <a:ext uri="{FF2B5EF4-FFF2-40B4-BE49-F238E27FC236}">
                <a16:creationId xmlns:a16="http://schemas.microsoft.com/office/drawing/2014/main" id="{BC5C5AB0-F210-4270-9F00-E64EE6E2CCD3}"/>
              </a:ext>
            </a:extLst>
          </p:cNvPr>
          <p:cNvSpPr>
            <a:spLocks noGrp="1"/>
          </p:cNvSpPr>
          <p:nvPr>
            <p:ph type="sldNum" sz="quarter" idx="12"/>
          </p:nvPr>
        </p:nvSpPr>
        <p:spPr/>
        <p:txBody>
          <a:bodyPr/>
          <a:lstStyle>
            <a:lvl1pPr>
              <a:defRPr>
                <a:solidFill>
                  <a:schemeClr val="bg1"/>
                </a:solidFill>
              </a:defRPr>
            </a:lvl1pPr>
          </a:lstStyle>
          <a:p>
            <a:fld id="{AE086683-F536-42AB-ABBC-F4803DFE8DBC}" type="slidenum">
              <a:rPr lang="sv-SE" smtClean="0"/>
              <a:pPr/>
              <a:t>‹#›</a:t>
            </a:fld>
            <a:endParaRPr lang="sv-SE" dirty="0"/>
          </a:p>
        </p:txBody>
      </p:sp>
      <p:pic>
        <p:nvPicPr>
          <p:cNvPr id="10" name="Bild 9">
            <a:extLst>
              <a:ext uri="{FF2B5EF4-FFF2-40B4-BE49-F238E27FC236}">
                <a16:creationId xmlns:a16="http://schemas.microsoft.com/office/drawing/2014/main" id="{D27FA539-C728-CB74-F7D1-75BE5658B22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bwMode="black">
          <a:xfrm>
            <a:off x="11091017" y="409901"/>
            <a:ext cx="588221" cy="475600"/>
          </a:xfrm>
          <a:prstGeom prst="rect">
            <a:avLst/>
          </a:prstGeom>
        </p:spPr>
      </p:pic>
      <p:sp>
        <p:nvSpPr>
          <p:cNvPr id="4" name="Rubrik 3">
            <a:extLst>
              <a:ext uri="{FF2B5EF4-FFF2-40B4-BE49-F238E27FC236}">
                <a16:creationId xmlns:a16="http://schemas.microsoft.com/office/drawing/2014/main" id="{25DD3566-E75B-C382-4F09-93194FDA1BDB}"/>
              </a:ext>
            </a:extLst>
          </p:cNvPr>
          <p:cNvSpPr>
            <a:spLocks noGrp="1"/>
          </p:cNvSpPr>
          <p:nvPr>
            <p:ph type="title"/>
          </p:nvPr>
        </p:nvSpPr>
        <p:spPr>
          <a:xfrm>
            <a:off x="4233863" y="421481"/>
            <a:ext cx="6518275" cy="1027907"/>
          </a:xfrm>
        </p:spPr>
        <p:txBody>
          <a:bodyPr/>
          <a:lstStyle>
            <a:lvl1pPr>
              <a:defRPr>
                <a:solidFill>
                  <a:schemeClr val="bg1"/>
                </a:solidFill>
              </a:defRPr>
            </a:lvl1pPr>
          </a:lstStyle>
          <a:p>
            <a:r>
              <a:rPr lang="sv-SE"/>
              <a:t>Klicka här för att ändra mall för rubrikformat</a:t>
            </a:r>
            <a:endParaRPr lang="sv-SE" dirty="0"/>
          </a:p>
        </p:txBody>
      </p:sp>
    </p:spTree>
    <p:extLst>
      <p:ext uri="{BB962C8B-B14F-4D97-AF65-F5344CB8AC3E}">
        <p14:creationId xmlns:p14="http://schemas.microsoft.com/office/powerpoint/2010/main" val="1545805645"/>
      </p:ext>
    </p:extLst>
  </p:cSld>
  <p:clrMapOvr>
    <a:masterClrMapping/>
  </p:clrMapOvr>
  <p:extLst>
    <p:ext uri="{DCECCB84-F9BA-43D5-87BE-67443E8EF086}">
      <p15:sldGuideLst xmlns:p15="http://schemas.microsoft.com/office/powerpoint/2012/main">
        <p15:guide id="1" pos="2154"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ild, illustration, rubrik och text">
    <p:spTree>
      <p:nvGrpSpPr>
        <p:cNvPr id="1" name=""/>
        <p:cNvGrpSpPr/>
        <p:nvPr/>
      </p:nvGrpSpPr>
      <p:grpSpPr>
        <a:xfrm>
          <a:off x="0" y="0"/>
          <a:ext cx="0" cy="0"/>
          <a:chOff x="0" y="0"/>
          <a:chExt cx="0" cy="0"/>
        </a:xfrm>
      </p:grpSpPr>
      <p:sp>
        <p:nvSpPr>
          <p:cNvPr id="8" name="Rektangel 29">
            <a:extLst>
              <a:ext uri="{FF2B5EF4-FFF2-40B4-BE49-F238E27FC236}">
                <a16:creationId xmlns:a16="http://schemas.microsoft.com/office/drawing/2014/main" id="{BDAB7B25-0411-E43F-B023-1530CF72A503}"/>
              </a:ext>
            </a:extLst>
          </p:cNvPr>
          <p:cNvSpPr>
            <a:spLocks/>
          </p:cNvSpPr>
          <p:nvPr userDrawn="1"/>
        </p:nvSpPr>
        <p:spPr>
          <a:xfrm>
            <a:off x="0" y="0"/>
            <a:ext cx="3430800" cy="34290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Platshållare för text 8">
            <a:extLst>
              <a:ext uri="{FF2B5EF4-FFF2-40B4-BE49-F238E27FC236}">
                <a16:creationId xmlns:a16="http://schemas.microsoft.com/office/drawing/2014/main" id="{1CACAE1D-640A-4A18-C71A-2F297E1DC654}"/>
              </a:ext>
            </a:extLst>
          </p:cNvPr>
          <p:cNvSpPr>
            <a:spLocks noGrp="1"/>
          </p:cNvSpPr>
          <p:nvPr>
            <p:ph type="body" sz="quarter" idx="13"/>
          </p:nvPr>
        </p:nvSpPr>
        <p:spPr>
          <a:xfrm>
            <a:off x="4233863" y="1592262"/>
            <a:ext cx="6518274" cy="43894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a:extLst>
              <a:ext uri="{FF2B5EF4-FFF2-40B4-BE49-F238E27FC236}">
                <a16:creationId xmlns:a16="http://schemas.microsoft.com/office/drawing/2014/main" id="{DC5274B3-FC50-4805-83A6-333B89BE4062}"/>
              </a:ext>
            </a:extLst>
          </p:cNvPr>
          <p:cNvSpPr>
            <a:spLocks noGrp="1"/>
          </p:cNvSpPr>
          <p:nvPr>
            <p:ph type="dt" sz="half" idx="10"/>
          </p:nvPr>
        </p:nvSpPr>
        <p:spPr/>
        <p:txBody>
          <a:bodyPr/>
          <a:lstStyle/>
          <a:p>
            <a:fld id="{374705B4-90E7-4910-82C1-55986812B731}" type="datetime1">
              <a:rPr lang="sv-SE" smtClean="0"/>
              <a:t>2026-01-13</a:t>
            </a:fld>
            <a:endParaRPr lang="sv-SE"/>
          </a:p>
        </p:txBody>
      </p:sp>
      <p:sp>
        <p:nvSpPr>
          <p:cNvPr id="6" name="Platshållare för sidfot 5">
            <a:extLst>
              <a:ext uri="{FF2B5EF4-FFF2-40B4-BE49-F238E27FC236}">
                <a16:creationId xmlns:a16="http://schemas.microsoft.com/office/drawing/2014/main" id="{88BBB9DA-077E-4748-B71A-39B1A6673FED}"/>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BC5C5AB0-F210-4270-9F00-E64EE6E2CCD3}"/>
              </a:ext>
            </a:extLst>
          </p:cNvPr>
          <p:cNvSpPr>
            <a:spLocks noGrp="1"/>
          </p:cNvSpPr>
          <p:nvPr>
            <p:ph type="sldNum" sz="quarter" idx="12"/>
          </p:nvPr>
        </p:nvSpPr>
        <p:spPr/>
        <p:txBody>
          <a:bodyPr/>
          <a:lstStyle>
            <a:lvl1pPr>
              <a:defRPr>
                <a:solidFill>
                  <a:schemeClr val="bg1"/>
                </a:solidFill>
              </a:defRPr>
            </a:lvl1pPr>
          </a:lstStyle>
          <a:p>
            <a:fld id="{AE086683-F536-42AB-ABBC-F4803DFE8DBC}" type="slidenum">
              <a:rPr lang="sv-SE" smtClean="0"/>
              <a:pPr/>
              <a:t>‹#›</a:t>
            </a:fld>
            <a:endParaRPr lang="sv-SE" dirty="0"/>
          </a:p>
        </p:txBody>
      </p:sp>
      <p:sp>
        <p:nvSpPr>
          <p:cNvPr id="2" name="Rektangel 29">
            <a:extLst>
              <a:ext uri="{FF2B5EF4-FFF2-40B4-BE49-F238E27FC236}">
                <a16:creationId xmlns:a16="http://schemas.microsoft.com/office/drawing/2014/main" id="{2C1E924A-96B2-07D4-21CB-9C46A7BBC95F}"/>
              </a:ext>
            </a:extLst>
          </p:cNvPr>
          <p:cNvSpPr>
            <a:spLocks/>
          </p:cNvSpPr>
          <p:nvPr userDrawn="1"/>
        </p:nvSpPr>
        <p:spPr>
          <a:xfrm>
            <a:off x="0" y="3429000"/>
            <a:ext cx="3430800"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Platshållare för bild 31">
            <a:extLst>
              <a:ext uri="{FF2B5EF4-FFF2-40B4-BE49-F238E27FC236}">
                <a16:creationId xmlns:a16="http://schemas.microsoft.com/office/drawing/2014/main" id="{578414FF-064B-1BDA-4F92-00D77E2DBA3C}"/>
              </a:ext>
            </a:extLst>
          </p:cNvPr>
          <p:cNvSpPr>
            <a:spLocks noGrp="1"/>
          </p:cNvSpPr>
          <p:nvPr>
            <p:ph type="pic" sz="quarter" idx="20" hasCustomPrompt="1"/>
          </p:nvPr>
        </p:nvSpPr>
        <p:spPr bwMode="white">
          <a:xfrm>
            <a:off x="0" y="0"/>
            <a:ext cx="3430800" cy="3429000"/>
          </a:xfrm>
          <a:custGeom>
            <a:avLst/>
            <a:gdLst>
              <a:gd name="connsiteX0" fmla="*/ 0 w 4489450"/>
              <a:gd name="connsiteY0" fmla="*/ 0 h 3452023"/>
              <a:gd name="connsiteX1" fmla="*/ 4489450 w 4489450"/>
              <a:gd name="connsiteY1" fmla="*/ 0 h 3452023"/>
              <a:gd name="connsiteX2" fmla="*/ 4489450 w 4489450"/>
              <a:gd name="connsiteY2" fmla="*/ 3452023 h 3452023"/>
              <a:gd name="connsiteX3" fmla="*/ 0 w 4489450"/>
              <a:gd name="connsiteY3" fmla="*/ 3452023 h 3452023"/>
            </a:gdLst>
            <a:ahLst/>
            <a:cxnLst>
              <a:cxn ang="0">
                <a:pos x="connsiteX0" y="connsiteY0"/>
              </a:cxn>
              <a:cxn ang="0">
                <a:pos x="connsiteX1" y="connsiteY1"/>
              </a:cxn>
              <a:cxn ang="0">
                <a:pos x="connsiteX2" y="connsiteY2"/>
              </a:cxn>
              <a:cxn ang="0">
                <a:pos x="connsiteX3" y="connsiteY3"/>
              </a:cxn>
            </a:cxnLst>
            <a:rect l="l" t="t" r="r" b="b"/>
            <a:pathLst>
              <a:path w="4489450" h="3452023">
                <a:moveTo>
                  <a:pt x="0" y="0"/>
                </a:moveTo>
                <a:lnTo>
                  <a:pt x="4489450" y="0"/>
                </a:lnTo>
                <a:lnTo>
                  <a:pt x="4489450" y="3452023"/>
                </a:lnTo>
                <a:lnTo>
                  <a:pt x="0" y="3452023"/>
                </a:lnTo>
                <a:close/>
              </a:path>
            </a:pathLst>
          </a:custGeom>
          <a:noFill/>
        </p:spPr>
        <p:txBody>
          <a:bodyPr wrap="square">
            <a:noAutofit/>
          </a:bodyPr>
          <a:lstStyle>
            <a:lvl1pPr marL="0" indent="0">
              <a:buNone/>
              <a:defRPr/>
            </a:lvl1pPr>
          </a:lstStyle>
          <a:p>
            <a:r>
              <a:rPr lang="sv-SE" dirty="0"/>
              <a:t> </a:t>
            </a:r>
          </a:p>
        </p:txBody>
      </p:sp>
      <p:sp>
        <p:nvSpPr>
          <p:cNvPr id="10" name="Platshållare för bild 31">
            <a:extLst>
              <a:ext uri="{FF2B5EF4-FFF2-40B4-BE49-F238E27FC236}">
                <a16:creationId xmlns:a16="http://schemas.microsoft.com/office/drawing/2014/main" id="{A0E9F2D6-C6BD-F023-783F-32678464D9F4}"/>
              </a:ext>
            </a:extLst>
          </p:cNvPr>
          <p:cNvSpPr>
            <a:spLocks noGrp="1"/>
          </p:cNvSpPr>
          <p:nvPr>
            <p:ph type="pic" sz="quarter" idx="21" hasCustomPrompt="1"/>
          </p:nvPr>
        </p:nvSpPr>
        <p:spPr bwMode="white">
          <a:xfrm>
            <a:off x="406613" y="3835400"/>
            <a:ext cx="2617574" cy="2616200"/>
          </a:xfrm>
          <a:custGeom>
            <a:avLst/>
            <a:gdLst>
              <a:gd name="connsiteX0" fmla="*/ 0 w 4489450"/>
              <a:gd name="connsiteY0" fmla="*/ 0 h 3452023"/>
              <a:gd name="connsiteX1" fmla="*/ 4489450 w 4489450"/>
              <a:gd name="connsiteY1" fmla="*/ 0 h 3452023"/>
              <a:gd name="connsiteX2" fmla="*/ 4489450 w 4489450"/>
              <a:gd name="connsiteY2" fmla="*/ 3452023 h 3452023"/>
              <a:gd name="connsiteX3" fmla="*/ 0 w 4489450"/>
              <a:gd name="connsiteY3" fmla="*/ 3452023 h 3452023"/>
            </a:gdLst>
            <a:ahLst/>
            <a:cxnLst>
              <a:cxn ang="0">
                <a:pos x="connsiteX0" y="connsiteY0"/>
              </a:cxn>
              <a:cxn ang="0">
                <a:pos x="connsiteX1" y="connsiteY1"/>
              </a:cxn>
              <a:cxn ang="0">
                <a:pos x="connsiteX2" y="connsiteY2"/>
              </a:cxn>
              <a:cxn ang="0">
                <a:pos x="connsiteX3" y="connsiteY3"/>
              </a:cxn>
            </a:cxnLst>
            <a:rect l="l" t="t" r="r" b="b"/>
            <a:pathLst>
              <a:path w="4489450" h="3452023">
                <a:moveTo>
                  <a:pt x="0" y="0"/>
                </a:moveTo>
                <a:lnTo>
                  <a:pt x="4489450" y="0"/>
                </a:lnTo>
                <a:lnTo>
                  <a:pt x="4489450" y="3452023"/>
                </a:lnTo>
                <a:lnTo>
                  <a:pt x="0" y="3452023"/>
                </a:lnTo>
                <a:close/>
              </a:path>
            </a:pathLst>
          </a:custGeom>
          <a:noFill/>
        </p:spPr>
        <p:txBody>
          <a:bodyPr wrap="square">
            <a:noAutofit/>
          </a:bodyPr>
          <a:lstStyle>
            <a:lvl1pPr marL="0" indent="0">
              <a:buNone/>
              <a:defRPr/>
            </a:lvl1pPr>
          </a:lstStyle>
          <a:p>
            <a:r>
              <a:rPr lang="sv-SE" dirty="0"/>
              <a:t> </a:t>
            </a:r>
          </a:p>
        </p:txBody>
      </p:sp>
      <p:sp>
        <p:nvSpPr>
          <p:cNvPr id="4" name="Rubrik 3">
            <a:extLst>
              <a:ext uri="{FF2B5EF4-FFF2-40B4-BE49-F238E27FC236}">
                <a16:creationId xmlns:a16="http://schemas.microsoft.com/office/drawing/2014/main" id="{EFF0018D-E079-CC69-AD98-C7A32ACD7144}"/>
              </a:ext>
            </a:extLst>
          </p:cNvPr>
          <p:cNvSpPr>
            <a:spLocks noGrp="1"/>
          </p:cNvSpPr>
          <p:nvPr>
            <p:ph type="title"/>
          </p:nvPr>
        </p:nvSpPr>
        <p:spPr>
          <a:xfrm>
            <a:off x="4233863" y="421481"/>
            <a:ext cx="6518274" cy="1027907"/>
          </a:xfrm>
        </p:spPr>
        <p:txBody>
          <a:bodyPr/>
          <a:lstStyle/>
          <a:p>
            <a:r>
              <a:rPr lang="sv-SE"/>
              <a:t>Klicka här för att ändra mall för rubrikformat</a:t>
            </a:r>
            <a:endParaRPr lang="sv-SE" dirty="0"/>
          </a:p>
        </p:txBody>
      </p:sp>
    </p:spTree>
    <p:extLst>
      <p:ext uri="{BB962C8B-B14F-4D97-AF65-F5344CB8AC3E}">
        <p14:creationId xmlns:p14="http://schemas.microsoft.com/office/powerpoint/2010/main" val="698353619"/>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12" name="Platshållare för innehåll 11">
            <a:extLst>
              <a:ext uri="{FF2B5EF4-FFF2-40B4-BE49-F238E27FC236}">
                <a16:creationId xmlns:a16="http://schemas.microsoft.com/office/drawing/2014/main" id="{DDE288C6-E810-CDCC-7962-BCA360D2D445}"/>
              </a:ext>
            </a:extLst>
          </p:cNvPr>
          <p:cNvSpPr>
            <a:spLocks noGrp="1"/>
          </p:cNvSpPr>
          <p:nvPr>
            <p:ph sz="quarter" idx="14"/>
          </p:nvPr>
        </p:nvSpPr>
        <p:spPr>
          <a:xfrm>
            <a:off x="766764" y="1592263"/>
            <a:ext cx="5329236" cy="438943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innehåll 11">
            <a:extLst>
              <a:ext uri="{FF2B5EF4-FFF2-40B4-BE49-F238E27FC236}">
                <a16:creationId xmlns:a16="http://schemas.microsoft.com/office/drawing/2014/main" id="{36347AF7-F849-B56A-BB54-4143F34CDF49}"/>
              </a:ext>
            </a:extLst>
          </p:cNvPr>
          <p:cNvSpPr>
            <a:spLocks noGrp="1"/>
          </p:cNvSpPr>
          <p:nvPr>
            <p:ph sz="quarter" idx="15"/>
          </p:nvPr>
        </p:nvSpPr>
        <p:spPr>
          <a:xfrm>
            <a:off x="6351587" y="1592263"/>
            <a:ext cx="5327651" cy="438943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a:extLst>
              <a:ext uri="{FF2B5EF4-FFF2-40B4-BE49-F238E27FC236}">
                <a16:creationId xmlns:a16="http://schemas.microsoft.com/office/drawing/2014/main" id="{DC5274B3-FC50-4805-83A6-333B89BE4062}"/>
              </a:ext>
            </a:extLst>
          </p:cNvPr>
          <p:cNvSpPr>
            <a:spLocks noGrp="1"/>
          </p:cNvSpPr>
          <p:nvPr>
            <p:ph type="dt" sz="half" idx="10"/>
          </p:nvPr>
        </p:nvSpPr>
        <p:spPr/>
        <p:txBody>
          <a:bodyPr/>
          <a:lstStyle/>
          <a:p>
            <a:fld id="{2EF98540-8E64-44FF-B391-72A8E63C1ABD}" type="datetime1">
              <a:rPr lang="sv-SE" smtClean="0"/>
              <a:t>2026-01-13</a:t>
            </a:fld>
            <a:endParaRPr lang="sv-SE"/>
          </a:p>
        </p:txBody>
      </p:sp>
      <p:sp>
        <p:nvSpPr>
          <p:cNvPr id="6" name="Platshållare för sidfot 5">
            <a:extLst>
              <a:ext uri="{FF2B5EF4-FFF2-40B4-BE49-F238E27FC236}">
                <a16:creationId xmlns:a16="http://schemas.microsoft.com/office/drawing/2014/main" id="{88BBB9DA-077E-4748-B71A-39B1A6673FED}"/>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BC5C5AB0-F210-4270-9F00-E64EE6E2CCD3}"/>
              </a:ext>
            </a:extLst>
          </p:cNvPr>
          <p:cNvSpPr>
            <a:spLocks noGrp="1"/>
          </p:cNvSpPr>
          <p:nvPr>
            <p:ph type="sldNum" sz="quarter" idx="12"/>
          </p:nvPr>
        </p:nvSpPr>
        <p:spPr/>
        <p:txBody>
          <a:bodyPr/>
          <a:lstStyle>
            <a:lvl1pPr>
              <a:defRPr>
                <a:solidFill>
                  <a:schemeClr val="tx1"/>
                </a:solidFill>
              </a:defRPr>
            </a:lvl1pPr>
          </a:lstStyle>
          <a:p>
            <a:fld id="{AE086683-F536-42AB-ABBC-F4803DFE8DBC}" type="slidenum">
              <a:rPr lang="sv-SE" smtClean="0"/>
              <a:pPr/>
              <a:t>‹#›</a:t>
            </a:fld>
            <a:endParaRPr lang="sv-SE" dirty="0"/>
          </a:p>
        </p:txBody>
      </p:sp>
      <p:sp>
        <p:nvSpPr>
          <p:cNvPr id="2" name="Rubrik 1">
            <a:extLst>
              <a:ext uri="{FF2B5EF4-FFF2-40B4-BE49-F238E27FC236}">
                <a16:creationId xmlns:a16="http://schemas.microsoft.com/office/drawing/2014/main" id="{7CF0CEF5-44E1-F1EE-35FE-DC2C7303E8FF}"/>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2746701944"/>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vå delar - blå">
    <p:bg>
      <p:bgPr>
        <a:solidFill>
          <a:schemeClr val="accent1"/>
        </a:solidFill>
        <a:effectLst/>
      </p:bgPr>
    </p:bg>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0D17F852-2405-43B5-8AA8-1DF9E051EB6B}"/>
              </a:ext>
            </a:extLst>
          </p:cNvPr>
          <p:cNvSpPr>
            <a:spLocks noGrp="1"/>
          </p:cNvSpPr>
          <p:nvPr>
            <p:ph sz="half" idx="1"/>
          </p:nvPr>
        </p:nvSpPr>
        <p:spPr>
          <a:xfrm>
            <a:off x="766762" y="1592263"/>
            <a:ext cx="5329236" cy="438943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a:extLst>
              <a:ext uri="{FF2B5EF4-FFF2-40B4-BE49-F238E27FC236}">
                <a16:creationId xmlns:a16="http://schemas.microsoft.com/office/drawing/2014/main" id="{4C4315BF-6788-4811-BD10-03E568815C6E}"/>
              </a:ext>
            </a:extLst>
          </p:cNvPr>
          <p:cNvSpPr>
            <a:spLocks noGrp="1"/>
          </p:cNvSpPr>
          <p:nvPr>
            <p:ph sz="half" idx="2"/>
          </p:nvPr>
        </p:nvSpPr>
        <p:spPr>
          <a:xfrm>
            <a:off x="6351587" y="1592263"/>
            <a:ext cx="5326061" cy="438943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a:extLst>
              <a:ext uri="{FF2B5EF4-FFF2-40B4-BE49-F238E27FC236}">
                <a16:creationId xmlns:a16="http://schemas.microsoft.com/office/drawing/2014/main" id="{7E023E9F-EE8E-4686-A61E-65C066F9D370}"/>
              </a:ext>
            </a:extLst>
          </p:cNvPr>
          <p:cNvSpPr>
            <a:spLocks noGrp="1"/>
          </p:cNvSpPr>
          <p:nvPr>
            <p:ph type="dt" sz="half" idx="10"/>
          </p:nvPr>
        </p:nvSpPr>
        <p:spPr/>
        <p:txBody>
          <a:bodyPr/>
          <a:lstStyle>
            <a:lvl1pPr>
              <a:defRPr>
                <a:solidFill>
                  <a:schemeClr val="bg1"/>
                </a:solidFill>
              </a:defRPr>
            </a:lvl1pPr>
          </a:lstStyle>
          <a:p>
            <a:fld id="{16E2EBED-85AA-4BD9-B035-B03FED668B08}" type="datetime1">
              <a:rPr lang="sv-SE" smtClean="0"/>
              <a:pPr/>
              <a:t>2026-01-13</a:t>
            </a:fld>
            <a:endParaRPr lang="sv-SE"/>
          </a:p>
        </p:txBody>
      </p:sp>
      <p:sp>
        <p:nvSpPr>
          <p:cNvPr id="6" name="Platshållare för sidfot 5">
            <a:extLst>
              <a:ext uri="{FF2B5EF4-FFF2-40B4-BE49-F238E27FC236}">
                <a16:creationId xmlns:a16="http://schemas.microsoft.com/office/drawing/2014/main" id="{592EB582-82DF-4136-A89A-70895B14CB05}"/>
              </a:ext>
            </a:extLst>
          </p:cNvPr>
          <p:cNvSpPr>
            <a:spLocks noGrp="1"/>
          </p:cNvSpPr>
          <p:nvPr>
            <p:ph type="ftr" sz="quarter" idx="11"/>
          </p:nvPr>
        </p:nvSpPr>
        <p:spPr/>
        <p:txBody>
          <a:bodyPr/>
          <a:lstStyle>
            <a:lvl1pPr>
              <a:defRPr>
                <a:solidFill>
                  <a:schemeClr val="bg1"/>
                </a:solidFill>
              </a:defRPr>
            </a:lvl1pPr>
          </a:lstStyle>
          <a:p>
            <a:endParaRPr lang="sv-SE"/>
          </a:p>
        </p:txBody>
      </p:sp>
      <p:sp>
        <p:nvSpPr>
          <p:cNvPr id="7" name="Platshållare för bildnummer 6">
            <a:extLst>
              <a:ext uri="{FF2B5EF4-FFF2-40B4-BE49-F238E27FC236}">
                <a16:creationId xmlns:a16="http://schemas.microsoft.com/office/drawing/2014/main" id="{4E1407E4-D3DA-4115-93A1-70F0BE9C57B6}"/>
              </a:ext>
            </a:extLst>
          </p:cNvPr>
          <p:cNvSpPr>
            <a:spLocks noGrp="1"/>
          </p:cNvSpPr>
          <p:nvPr>
            <p:ph type="sldNum" sz="quarter" idx="12"/>
          </p:nvPr>
        </p:nvSpPr>
        <p:spPr/>
        <p:txBody>
          <a:bodyPr/>
          <a:lstStyle>
            <a:lvl1pPr>
              <a:defRPr>
                <a:solidFill>
                  <a:schemeClr val="bg1"/>
                </a:solidFill>
              </a:defRPr>
            </a:lvl1pPr>
          </a:lstStyle>
          <a:p>
            <a:fld id="{AE086683-F536-42AB-ABBC-F4803DFE8DBC}" type="slidenum">
              <a:rPr lang="sv-SE" smtClean="0"/>
              <a:pPr/>
              <a:t>‹#›</a:t>
            </a:fld>
            <a:endParaRPr lang="sv-SE"/>
          </a:p>
        </p:txBody>
      </p:sp>
      <p:sp>
        <p:nvSpPr>
          <p:cNvPr id="2" name="Rubrik 1">
            <a:extLst>
              <a:ext uri="{FF2B5EF4-FFF2-40B4-BE49-F238E27FC236}">
                <a16:creationId xmlns:a16="http://schemas.microsoft.com/office/drawing/2014/main" id="{693F2F0E-09F5-46DE-1985-3415DACDBF39}"/>
              </a:ext>
            </a:extLst>
          </p:cNvPr>
          <p:cNvSpPr>
            <a:spLocks noGrp="1"/>
          </p:cNvSpPr>
          <p:nvPr>
            <p:ph type="title"/>
          </p:nvPr>
        </p:nvSpPr>
        <p:spPr/>
        <p:txBody>
          <a:bodyPr/>
          <a:lstStyle>
            <a:lvl1pPr>
              <a:defRPr>
                <a:solidFill>
                  <a:schemeClr val="bg1"/>
                </a:solidFill>
              </a:defRPr>
            </a:lvl1pPr>
          </a:lstStyle>
          <a:p>
            <a:r>
              <a:rPr lang="sv-SE"/>
              <a:t>Klicka här för att ändra mall för rubrikformat</a:t>
            </a:r>
            <a:endParaRPr lang="sv-SE" dirty="0"/>
          </a:p>
        </p:txBody>
      </p:sp>
      <p:pic>
        <p:nvPicPr>
          <p:cNvPr id="8" name="Bild 9">
            <a:extLst>
              <a:ext uri="{FF2B5EF4-FFF2-40B4-BE49-F238E27FC236}">
                <a16:creationId xmlns:a16="http://schemas.microsoft.com/office/drawing/2014/main" id="{A7D800CA-F1F6-2CE2-8955-C061278039C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bwMode="black">
          <a:xfrm>
            <a:off x="11091017" y="409901"/>
            <a:ext cx="588221" cy="475600"/>
          </a:xfrm>
          <a:prstGeom prst="rect">
            <a:avLst/>
          </a:prstGeom>
        </p:spPr>
      </p:pic>
    </p:spTree>
    <p:extLst>
      <p:ext uri="{BB962C8B-B14F-4D97-AF65-F5344CB8AC3E}">
        <p14:creationId xmlns:p14="http://schemas.microsoft.com/office/powerpoint/2010/main" val="42754991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vå delar - ljusblå">
    <p:bg>
      <p:bgPr>
        <a:solidFill>
          <a:srgbClr val="C8EBFA"/>
        </a:solidFill>
        <a:effectLst/>
      </p:bgPr>
    </p:bg>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0D17F852-2405-43B5-8AA8-1DF9E051EB6B}"/>
              </a:ext>
            </a:extLst>
          </p:cNvPr>
          <p:cNvSpPr>
            <a:spLocks noGrp="1"/>
          </p:cNvSpPr>
          <p:nvPr>
            <p:ph sz="half" idx="1"/>
          </p:nvPr>
        </p:nvSpPr>
        <p:spPr>
          <a:xfrm>
            <a:off x="766762" y="1592263"/>
            <a:ext cx="5329236" cy="438943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a:extLst>
              <a:ext uri="{FF2B5EF4-FFF2-40B4-BE49-F238E27FC236}">
                <a16:creationId xmlns:a16="http://schemas.microsoft.com/office/drawing/2014/main" id="{4C4315BF-6788-4811-BD10-03E568815C6E}"/>
              </a:ext>
            </a:extLst>
          </p:cNvPr>
          <p:cNvSpPr>
            <a:spLocks noGrp="1"/>
          </p:cNvSpPr>
          <p:nvPr>
            <p:ph sz="half" idx="2"/>
          </p:nvPr>
        </p:nvSpPr>
        <p:spPr>
          <a:xfrm>
            <a:off x="6351587" y="1592263"/>
            <a:ext cx="5326061" cy="438943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a:extLst>
              <a:ext uri="{FF2B5EF4-FFF2-40B4-BE49-F238E27FC236}">
                <a16:creationId xmlns:a16="http://schemas.microsoft.com/office/drawing/2014/main" id="{7E023E9F-EE8E-4686-A61E-65C066F9D370}"/>
              </a:ext>
            </a:extLst>
          </p:cNvPr>
          <p:cNvSpPr>
            <a:spLocks noGrp="1"/>
          </p:cNvSpPr>
          <p:nvPr>
            <p:ph type="dt" sz="half" idx="10"/>
          </p:nvPr>
        </p:nvSpPr>
        <p:spPr/>
        <p:txBody>
          <a:bodyPr/>
          <a:lstStyle/>
          <a:p>
            <a:fld id="{16E2EBED-85AA-4BD9-B035-B03FED668B08}" type="datetime1">
              <a:rPr lang="sv-SE" smtClean="0"/>
              <a:t>2026-01-13</a:t>
            </a:fld>
            <a:endParaRPr lang="sv-SE"/>
          </a:p>
        </p:txBody>
      </p:sp>
      <p:sp>
        <p:nvSpPr>
          <p:cNvPr id="6" name="Platshållare för sidfot 5">
            <a:extLst>
              <a:ext uri="{FF2B5EF4-FFF2-40B4-BE49-F238E27FC236}">
                <a16:creationId xmlns:a16="http://schemas.microsoft.com/office/drawing/2014/main" id="{592EB582-82DF-4136-A89A-70895B14CB05}"/>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4E1407E4-D3DA-4115-93A1-70F0BE9C57B6}"/>
              </a:ext>
            </a:extLst>
          </p:cNvPr>
          <p:cNvSpPr>
            <a:spLocks noGrp="1"/>
          </p:cNvSpPr>
          <p:nvPr>
            <p:ph type="sldNum" sz="quarter" idx="12"/>
          </p:nvPr>
        </p:nvSpPr>
        <p:spPr/>
        <p:txBody>
          <a:bodyPr/>
          <a:lstStyle/>
          <a:p>
            <a:fld id="{AE086683-F536-42AB-ABBC-F4803DFE8DBC}" type="slidenum">
              <a:rPr lang="sv-SE" smtClean="0"/>
              <a:t>‹#›</a:t>
            </a:fld>
            <a:endParaRPr lang="sv-SE"/>
          </a:p>
        </p:txBody>
      </p:sp>
      <p:sp>
        <p:nvSpPr>
          <p:cNvPr id="2" name="Rubrik 1">
            <a:extLst>
              <a:ext uri="{FF2B5EF4-FFF2-40B4-BE49-F238E27FC236}">
                <a16:creationId xmlns:a16="http://schemas.microsoft.com/office/drawing/2014/main" id="{693F2F0E-09F5-46DE-1985-3415DACDBF39}"/>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22486288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nnehåll två tredjedelar">
    <p:spTree>
      <p:nvGrpSpPr>
        <p:cNvPr id="1" name=""/>
        <p:cNvGrpSpPr/>
        <p:nvPr/>
      </p:nvGrpSpPr>
      <p:grpSpPr>
        <a:xfrm>
          <a:off x="0" y="0"/>
          <a:ext cx="0" cy="0"/>
          <a:chOff x="0" y="0"/>
          <a:chExt cx="0" cy="0"/>
        </a:xfrm>
      </p:grpSpPr>
      <p:sp>
        <p:nvSpPr>
          <p:cNvPr id="5" name="Platshållare för datum 4">
            <a:extLst>
              <a:ext uri="{FF2B5EF4-FFF2-40B4-BE49-F238E27FC236}">
                <a16:creationId xmlns:a16="http://schemas.microsoft.com/office/drawing/2014/main" id="{DC5274B3-FC50-4805-83A6-333B89BE4062}"/>
              </a:ext>
            </a:extLst>
          </p:cNvPr>
          <p:cNvSpPr>
            <a:spLocks noGrp="1"/>
          </p:cNvSpPr>
          <p:nvPr>
            <p:ph type="dt" sz="half" idx="10"/>
          </p:nvPr>
        </p:nvSpPr>
        <p:spPr/>
        <p:txBody>
          <a:bodyPr/>
          <a:lstStyle/>
          <a:p>
            <a:fld id="{28154861-EFA1-4706-98AD-CF289C0BC4C5}" type="datetime1">
              <a:rPr lang="sv-SE" smtClean="0"/>
              <a:t>2026-01-13</a:t>
            </a:fld>
            <a:endParaRPr lang="sv-SE"/>
          </a:p>
        </p:txBody>
      </p:sp>
      <p:sp>
        <p:nvSpPr>
          <p:cNvPr id="6" name="Platshållare för sidfot 5">
            <a:extLst>
              <a:ext uri="{FF2B5EF4-FFF2-40B4-BE49-F238E27FC236}">
                <a16:creationId xmlns:a16="http://schemas.microsoft.com/office/drawing/2014/main" id="{88BBB9DA-077E-4748-B71A-39B1A6673FED}"/>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BC5C5AB0-F210-4270-9F00-E64EE6E2CCD3}"/>
              </a:ext>
            </a:extLst>
          </p:cNvPr>
          <p:cNvSpPr>
            <a:spLocks noGrp="1"/>
          </p:cNvSpPr>
          <p:nvPr>
            <p:ph type="sldNum" sz="quarter" idx="12"/>
          </p:nvPr>
        </p:nvSpPr>
        <p:spPr/>
        <p:txBody>
          <a:bodyPr/>
          <a:lstStyle>
            <a:lvl1pPr>
              <a:defRPr>
                <a:solidFill>
                  <a:schemeClr val="tx1"/>
                </a:solidFill>
              </a:defRPr>
            </a:lvl1pPr>
          </a:lstStyle>
          <a:p>
            <a:fld id="{AE086683-F536-42AB-ABBC-F4803DFE8DBC}" type="slidenum">
              <a:rPr lang="sv-SE" smtClean="0"/>
              <a:pPr/>
              <a:t>‹#›</a:t>
            </a:fld>
            <a:endParaRPr lang="sv-SE" dirty="0"/>
          </a:p>
        </p:txBody>
      </p:sp>
      <p:sp>
        <p:nvSpPr>
          <p:cNvPr id="4" name="Platshållare för innehåll 3">
            <a:extLst>
              <a:ext uri="{FF2B5EF4-FFF2-40B4-BE49-F238E27FC236}">
                <a16:creationId xmlns:a16="http://schemas.microsoft.com/office/drawing/2014/main" id="{D2B23ABD-D656-0703-9C6A-BF26E58A8D1D}"/>
              </a:ext>
            </a:extLst>
          </p:cNvPr>
          <p:cNvSpPr>
            <a:spLocks noGrp="1"/>
          </p:cNvSpPr>
          <p:nvPr>
            <p:ph sz="quarter" idx="15"/>
          </p:nvPr>
        </p:nvSpPr>
        <p:spPr>
          <a:xfrm>
            <a:off x="766762" y="1592263"/>
            <a:ext cx="7189787" cy="438943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1" name="Platshållare för innehåll 3">
            <a:extLst>
              <a:ext uri="{FF2B5EF4-FFF2-40B4-BE49-F238E27FC236}">
                <a16:creationId xmlns:a16="http://schemas.microsoft.com/office/drawing/2014/main" id="{331265EC-5986-545E-9DF6-0AE38E242E0C}"/>
              </a:ext>
            </a:extLst>
          </p:cNvPr>
          <p:cNvSpPr>
            <a:spLocks noGrp="1"/>
          </p:cNvSpPr>
          <p:nvPr>
            <p:ph sz="quarter" idx="16"/>
          </p:nvPr>
        </p:nvSpPr>
        <p:spPr>
          <a:xfrm>
            <a:off x="8212138" y="1592263"/>
            <a:ext cx="3463924" cy="438943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3" name="Rubrik 2">
            <a:extLst>
              <a:ext uri="{FF2B5EF4-FFF2-40B4-BE49-F238E27FC236}">
                <a16:creationId xmlns:a16="http://schemas.microsoft.com/office/drawing/2014/main" id="{46875125-F7CD-50A8-0056-4C5502214C85}"/>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2433139314"/>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4B906970-3E04-4D0D-B628-981C4A918A6F}"/>
              </a:ext>
            </a:extLst>
          </p:cNvPr>
          <p:cNvSpPr>
            <a:spLocks noGrp="1"/>
          </p:cNvSpPr>
          <p:nvPr>
            <p:ph type="dt" sz="half" idx="10"/>
          </p:nvPr>
        </p:nvSpPr>
        <p:spPr/>
        <p:txBody>
          <a:bodyPr/>
          <a:lstStyle/>
          <a:p>
            <a:fld id="{54F05FF0-6D4C-4CF8-8BBB-DE351B2911E5}" type="datetime1">
              <a:rPr lang="sv-SE" smtClean="0"/>
              <a:t>2026-01-13</a:t>
            </a:fld>
            <a:endParaRPr lang="sv-SE"/>
          </a:p>
        </p:txBody>
      </p:sp>
      <p:sp>
        <p:nvSpPr>
          <p:cNvPr id="4" name="Platshållare för sidfot 3">
            <a:extLst>
              <a:ext uri="{FF2B5EF4-FFF2-40B4-BE49-F238E27FC236}">
                <a16:creationId xmlns:a16="http://schemas.microsoft.com/office/drawing/2014/main" id="{86059243-015F-4404-ADE1-14E49E0315F6}"/>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3F1E028D-3B14-4181-8E8B-87D9D42D9C5D}"/>
              </a:ext>
            </a:extLst>
          </p:cNvPr>
          <p:cNvSpPr>
            <a:spLocks noGrp="1"/>
          </p:cNvSpPr>
          <p:nvPr>
            <p:ph type="sldNum" sz="quarter" idx="12"/>
          </p:nvPr>
        </p:nvSpPr>
        <p:spPr/>
        <p:txBody>
          <a:bodyPr/>
          <a:lstStyle/>
          <a:p>
            <a:fld id="{AE086683-F536-42AB-ABBC-F4803DFE8DBC}" type="slidenum">
              <a:rPr lang="sv-SE" smtClean="0"/>
              <a:t>‹#›</a:t>
            </a:fld>
            <a:endParaRPr lang="sv-SE"/>
          </a:p>
        </p:txBody>
      </p:sp>
      <p:sp>
        <p:nvSpPr>
          <p:cNvPr id="6" name="Rubrik 5">
            <a:extLst>
              <a:ext uri="{FF2B5EF4-FFF2-40B4-BE49-F238E27FC236}">
                <a16:creationId xmlns:a16="http://schemas.microsoft.com/office/drawing/2014/main" id="{5995E2B0-4DE1-9968-85B4-99A527DDDD58}"/>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21932127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4B906970-3E04-4D0D-B628-981C4A918A6F}"/>
              </a:ext>
            </a:extLst>
          </p:cNvPr>
          <p:cNvSpPr>
            <a:spLocks noGrp="1"/>
          </p:cNvSpPr>
          <p:nvPr>
            <p:ph type="dt" sz="half" idx="10"/>
          </p:nvPr>
        </p:nvSpPr>
        <p:spPr/>
        <p:txBody>
          <a:bodyPr/>
          <a:lstStyle/>
          <a:p>
            <a:fld id="{54F05FF0-6D4C-4CF8-8BBB-DE351B2911E5}" type="datetime1">
              <a:rPr lang="sv-SE" smtClean="0"/>
              <a:t>2026-01-13</a:t>
            </a:fld>
            <a:endParaRPr lang="sv-SE"/>
          </a:p>
        </p:txBody>
      </p:sp>
      <p:sp>
        <p:nvSpPr>
          <p:cNvPr id="4" name="Platshållare för sidfot 3">
            <a:extLst>
              <a:ext uri="{FF2B5EF4-FFF2-40B4-BE49-F238E27FC236}">
                <a16:creationId xmlns:a16="http://schemas.microsoft.com/office/drawing/2014/main" id="{86059243-015F-4404-ADE1-14E49E0315F6}"/>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3F1E028D-3B14-4181-8E8B-87D9D42D9C5D}"/>
              </a:ext>
            </a:extLst>
          </p:cNvPr>
          <p:cNvSpPr>
            <a:spLocks noGrp="1"/>
          </p:cNvSpPr>
          <p:nvPr>
            <p:ph type="sldNum" sz="quarter" idx="12"/>
          </p:nvPr>
        </p:nvSpPr>
        <p:spPr/>
        <p:txBody>
          <a:bodyPr/>
          <a:lstStyle/>
          <a:p>
            <a:fld id="{AE086683-F536-42AB-ABBC-F4803DFE8DBC}" type="slidenum">
              <a:rPr lang="sv-SE" smtClean="0"/>
              <a:t>‹#›</a:t>
            </a:fld>
            <a:endParaRPr lang="sv-SE"/>
          </a:p>
        </p:txBody>
      </p:sp>
      <p:sp>
        <p:nvSpPr>
          <p:cNvPr id="7" name="Platshållare för media 6">
            <a:extLst>
              <a:ext uri="{FF2B5EF4-FFF2-40B4-BE49-F238E27FC236}">
                <a16:creationId xmlns:a16="http://schemas.microsoft.com/office/drawing/2014/main" id="{CAF7F186-2BF3-14E8-5135-C028CA48993E}"/>
              </a:ext>
            </a:extLst>
          </p:cNvPr>
          <p:cNvSpPr>
            <a:spLocks noGrp="1"/>
          </p:cNvSpPr>
          <p:nvPr>
            <p:ph type="media" sz="quarter" idx="13" hasCustomPrompt="1"/>
          </p:nvPr>
        </p:nvSpPr>
        <p:spPr>
          <a:xfrm>
            <a:off x="0" y="0"/>
            <a:ext cx="12192000" cy="6858000"/>
          </a:xfrm>
          <a:solidFill>
            <a:schemeClr val="tx1"/>
          </a:solidFill>
        </p:spPr>
        <p:txBody>
          <a:bodyPr tIns="360000"/>
          <a:lstStyle>
            <a:lvl1pPr marL="0" indent="0" algn="ctr">
              <a:buNone/>
              <a:defRPr>
                <a:solidFill>
                  <a:schemeClr val="tx2"/>
                </a:solidFill>
              </a:defRPr>
            </a:lvl1pPr>
          </a:lstStyle>
          <a:p>
            <a:r>
              <a:rPr lang="en-US" dirty="0"/>
              <a:t>Video</a:t>
            </a:r>
          </a:p>
        </p:txBody>
      </p:sp>
    </p:spTree>
    <p:extLst>
      <p:ext uri="{BB962C8B-B14F-4D97-AF65-F5344CB8AC3E}">
        <p14:creationId xmlns:p14="http://schemas.microsoft.com/office/powerpoint/2010/main" val="2158576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Framsida helbild/illustration - B">
    <p:bg>
      <p:bgPr>
        <a:solidFill>
          <a:srgbClr val="C8EBFA"/>
        </a:solidFill>
        <a:effectLst/>
      </p:bgPr>
    </p:bg>
    <p:spTree>
      <p:nvGrpSpPr>
        <p:cNvPr id="1" name=""/>
        <p:cNvGrpSpPr/>
        <p:nvPr/>
      </p:nvGrpSpPr>
      <p:grpSpPr>
        <a:xfrm>
          <a:off x="0" y="0"/>
          <a:ext cx="0" cy="0"/>
          <a:chOff x="0" y="0"/>
          <a:chExt cx="0" cy="0"/>
        </a:xfrm>
      </p:grpSpPr>
      <p:sp>
        <p:nvSpPr>
          <p:cNvPr id="26" name="Platshållare för bild 25">
            <a:extLst>
              <a:ext uri="{FF2B5EF4-FFF2-40B4-BE49-F238E27FC236}">
                <a16:creationId xmlns:a16="http://schemas.microsoft.com/office/drawing/2014/main" id="{75805D8D-D25F-6F27-E0E3-8F0E726C93EF}"/>
              </a:ext>
            </a:extLst>
          </p:cNvPr>
          <p:cNvSpPr>
            <a:spLocks noGrp="1"/>
          </p:cNvSpPr>
          <p:nvPr>
            <p:ph type="pic" sz="quarter" idx="14"/>
          </p:nvPr>
        </p:nvSpPr>
        <p:spPr bwMode="white">
          <a:xfrm>
            <a:off x="0" y="0"/>
            <a:ext cx="12191998" cy="6856412"/>
          </a:xfrm>
          <a:prstGeom prst="rect">
            <a:avLst/>
          </a:prstGeom>
          <a:noFill/>
        </p:spPr>
        <p:txBody>
          <a:bodyPr wrap="square" lIns="72000">
            <a:noAutofit/>
          </a:bodyPr>
          <a:lstStyle>
            <a:lvl1pPr marL="0" indent="0">
              <a:buNone/>
              <a:defRPr/>
            </a:lvl1pPr>
          </a:lstStyle>
          <a:p>
            <a:r>
              <a:rPr lang="sv-SE"/>
              <a:t>Klicka på ikonen för att lägga till en bild</a:t>
            </a:r>
            <a:endParaRPr lang="sv-SE" dirty="0"/>
          </a:p>
        </p:txBody>
      </p:sp>
      <p:sp>
        <p:nvSpPr>
          <p:cNvPr id="4" name="Platshållare för datum 3">
            <a:extLst>
              <a:ext uri="{FF2B5EF4-FFF2-40B4-BE49-F238E27FC236}">
                <a16:creationId xmlns:a16="http://schemas.microsoft.com/office/drawing/2014/main" id="{9964F6B1-10EC-43D7-8A6F-B43A304B5901}"/>
              </a:ext>
            </a:extLst>
          </p:cNvPr>
          <p:cNvSpPr>
            <a:spLocks noGrp="1"/>
          </p:cNvSpPr>
          <p:nvPr>
            <p:ph type="dt" sz="half" idx="10"/>
          </p:nvPr>
        </p:nvSpPr>
        <p:spPr/>
        <p:txBody>
          <a:bodyPr/>
          <a:lstStyle>
            <a:lvl1pPr>
              <a:defRPr>
                <a:solidFill>
                  <a:schemeClr val="accent1"/>
                </a:solidFill>
              </a:defRPr>
            </a:lvl1pPr>
          </a:lstStyle>
          <a:p>
            <a:fld id="{8709175A-E702-464D-A1BA-C581451EA51F}" type="datetime1">
              <a:rPr lang="sv-SE" smtClean="0"/>
              <a:pPr/>
              <a:t>2026-01-13</a:t>
            </a:fld>
            <a:endParaRPr lang="sv-SE" dirty="0"/>
          </a:p>
        </p:txBody>
      </p:sp>
      <p:sp>
        <p:nvSpPr>
          <p:cNvPr id="5" name="Platshållare för sidfot 4">
            <a:extLst>
              <a:ext uri="{FF2B5EF4-FFF2-40B4-BE49-F238E27FC236}">
                <a16:creationId xmlns:a16="http://schemas.microsoft.com/office/drawing/2014/main" id="{637ACD31-1B3B-4C51-AAAF-B74C576BADD5}"/>
              </a:ext>
            </a:extLst>
          </p:cNvPr>
          <p:cNvSpPr>
            <a:spLocks noGrp="1"/>
          </p:cNvSpPr>
          <p:nvPr>
            <p:ph type="ftr" sz="quarter" idx="11"/>
          </p:nvPr>
        </p:nvSpPr>
        <p:spPr/>
        <p:txBody>
          <a:bodyPr/>
          <a:lstStyle>
            <a:lvl1pPr>
              <a:defRPr>
                <a:solidFill>
                  <a:schemeClr val="accent1"/>
                </a:solidFill>
              </a:defRPr>
            </a:lvl1pPr>
          </a:lstStyle>
          <a:p>
            <a:endParaRPr lang="sv-SE"/>
          </a:p>
        </p:txBody>
      </p:sp>
      <p:sp>
        <p:nvSpPr>
          <p:cNvPr id="6" name="Platshållare för bildnummer 5">
            <a:extLst>
              <a:ext uri="{FF2B5EF4-FFF2-40B4-BE49-F238E27FC236}">
                <a16:creationId xmlns:a16="http://schemas.microsoft.com/office/drawing/2014/main" id="{81FD2A41-9C0C-486B-814D-D78D722ED64C}"/>
              </a:ext>
            </a:extLst>
          </p:cNvPr>
          <p:cNvSpPr>
            <a:spLocks noGrp="1"/>
          </p:cNvSpPr>
          <p:nvPr>
            <p:ph type="sldNum" sz="quarter" idx="12"/>
          </p:nvPr>
        </p:nvSpPr>
        <p:spPr/>
        <p:txBody>
          <a:bodyPr/>
          <a:lstStyle>
            <a:lvl1pPr>
              <a:defRPr>
                <a:solidFill>
                  <a:schemeClr val="accent1"/>
                </a:solidFill>
              </a:defRPr>
            </a:lvl1pPr>
          </a:lstStyle>
          <a:p>
            <a:fld id="{AE086683-F536-42AB-ABBC-F4803DFE8DBC}" type="slidenum">
              <a:rPr lang="sv-SE" smtClean="0"/>
              <a:pPr/>
              <a:t>‹#›</a:t>
            </a:fld>
            <a:endParaRPr lang="sv-SE"/>
          </a:p>
        </p:txBody>
      </p:sp>
      <p:sp>
        <p:nvSpPr>
          <p:cNvPr id="10" name="Platshållare för text 9">
            <a:extLst>
              <a:ext uri="{FF2B5EF4-FFF2-40B4-BE49-F238E27FC236}">
                <a16:creationId xmlns:a16="http://schemas.microsoft.com/office/drawing/2014/main" id="{4107002E-5A8F-D0F3-4EA2-F32F80D52F70}"/>
              </a:ext>
            </a:extLst>
          </p:cNvPr>
          <p:cNvSpPr>
            <a:spLocks noGrp="1"/>
          </p:cNvSpPr>
          <p:nvPr>
            <p:ph type="body" sz="quarter" idx="13" hasCustomPrompt="1"/>
          </p:nvPr>
        </p:nvSpPr>
        <p:spPr>
          <a:xfrm>
            <a:off x="766763" y="5851525"/>
            <a:ext cx="2566987" cy="311150"/>
          </a:xfrm>
        </p:spPr>
        <p:txBody>
          <a:bodyPr anchor="b"/>
          <a:lstStyle>
            <a:lvl1pPr marL="0" indent="0">
              <a:buNone/>
              <a:defRPr sz="1400">
                <a:solidFill>
                  <a:schemeClr val="accent1"/>
                </a:solidFill>
              </a:defRPr>
            </a:lvl1pPr>
          </a:lstStyle>
          <a:p>
            <a:pPr lvl="0"/>
            <a:r>
              <a:rPr lang="sv-SE" dirty="0"/>
              <a:t>Namn </a:t>
            </a:r>
            <a:r>
              <a:rPr lang="sv-SE" dirty="0" err="1"/>
              <a:t>Namnsson</a:t>
            </a:r>
            <a:endParaRPr lang="sv-SE" dirty="0"/>
          </a:p>
        </p:txBody>
      </p:sp>
      <p:sp>
        <p:nvSpPr>
          <p:cNvPr id="3" name="Platshållare för text 8">
            <a:extLst>
              <a:ext uri="{FF2B5EF4-FFF2-40B4-BE49-F238E27FC236}">
                <a16:creationId xmlns:a16="http://schemas.microsoft.com/office/drawing/2014/main" id="{C3F30497-96F3-2D1D-7B6F-99E8B20E51D4}"/>
              </a:ext>
            </a:extLst>
          </p:cNvPr>
          <p:cNvSpPr>
            <a:spLocks noGrp="1"/>
          </p:cNvSpPr>
          <p:nvPr>
            <p:ph type="body" sz="quarter" idx="15" hasCustomPrompt="1"/>
          </p:nvPr>
        </p:nvSpPr>
        <p:spPr bwMode="black">
          <a:xfrm>
            <a:off x="11092438" y="410626"/>
            <a:ext cx="586800" cy="475200"/>
          </a:xfrm>
          <a:blipFill>
            <a:blip r:embed="rId2"/>
            <a:stretch>
              <a:fillRect/>
            </a:stretch>
          </a:blipFill>
        </p:spPr>
        <p:txBody>
          <a:bodyPr/>
          <a:lstStyle>
            <a:lvl1pPr>
              <a:defRPr sz="100">
                <a:noFill/>
              </a:defRPr>
            </a:lvl1pPr>
          </a:lstStyle>
          <a:p>
            <a:pPr lvl="0"/>
            <a:r>
              <a:rPr lang="sv-SE" dirty="0"/>
              <a:t> </a:t>
            </a:r>
          </a:p>
        </p:txBody>
      </p:sp>
      <p:pic>
        <p:nvPicPr>
          <p:cNvPr id="11" name="Bild 10">
            <a:extLst>
              <a:ext uri="{FF2B5EF4-FFF2-40B4-BE49-F238E27FC236}">
                <a16:creationId xmlns:a16="http://schemas.microsoft.com/office/drawing/2014/main" id="{B174F1FC-A1D6-9C6D-C2DC-B3290A077BA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779652" y="3423545"/>
            <a:ext cx="2946658" cy="3434455"/>
          </a:xfrm>
          <a:prstGeom prst="rect">
            <a:avLst/>
          </a:prstGeom>
        </p:spPr>
      </p:pic>
      <p:pic>
        <p:nvPicPr>
          <p:cNvPr id="13" name="Bild 12">
            <a:extLst>
              <a:ext uri="{FF2B5EF4-FFF2-40B4-BE49-F238E27FC236}">
                <a16:creationId xmlns:a16="http://schemas.microsoft.com/office/drawing/2014/main" id="{5E1272D6-6D03-8776-8D04-AFCBDEC9A08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9000640" y="3495571"/>
            <a:ext cx="3362429" cy="3362429"/>
          </a:xfrm>
          <a:prstGeom prst="rect">
            <a:avLst/>
          </a:prstGeom>
        </p:spPr>
      </p:pic>
      <p:pic>
        <p:nvPicPr>
          <p:cNvPr id="14" name="Bild 13">
            <a:extLst>
              <a:ext uri="{FF2B5EF4-FFF2-40B4-BE49-F238E27FC236}">
                <a16:creationId xmlns:a16="http://schemas.microsoft.com/office/drawing/2014/main" id="{3ABDE4B1-A66D-9B4F-4DBA-873F3D44680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5343216" y="3202589"/>
            <a:ext cx="3655411" cy="3655411"/>
          </a:xfrm>
          <a:prstGeom prst="rect">
            <a:avLst/>
          </a:prstGeom>
        </p:spPr>
      </p:pic>
      <p:pic>
        <p:nvPicPr>
          <p:cNvPr id="15" name="Bild 14">
            <a:extLst>
              <a:ext uri="{FF2B5EF4-FFF2-40B4-BE49-F238E27FC236}">
                <a16:creationId xmlns:a16="http://schemas.microsoft.com/office/drawing/2014/main" id="{1761D380-576E-B19A-A9A2-DFBB9FABB75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1930640" y="3469592"/>
            <a:ext cx="3388408" cy="3388408"/>
          </a:xfrm>
          <a:prstGeom prst="rect">
            <a:avLst/>
          </a:prstGeom>
        </p:spPr>
      </p:pic>
      <p:pic>
        <p:nvPicPr>
          <p:cNvPr id="16" name="Bild 15">
            <a:extLst>
              <a:ext uri="{FF2B5EF4-FFF2-40B4-BE49-F238E27FC236}">
                <a16:creationId xmlns:a16="http://schemas.microsoft.com/office/drawing/2014/main" id="{52D2F521-4B99-B592-3F3A-59C9A2800B7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3536666" y="3065376"/>
            <a:ext cx="3792624" cy="3792624"/>
          </a:xfrm>
          <a:prstGeom prst="rect">
            <a:avLst/>
          </a:prstGeom>
        </p:spPr>
      </p:pic>
      <p:sp>
        <p:nvSpPr>
          <p:cNvPr id="2" name="Rubrik 1">
            <a:extLst>
              <a:ext uri="{FF2B5EF4-FFF2-40B4-BE49-F238E27FC236}">
                <a16:creationId xmlns:a16="http://schemas.microsoft.com/office/drawing/2014/main" id="{A258EC79-F416-4E3D-A67E-4A13E8004581}"/>
              </a:ext>
            </a:extLst>
          </p:cNvPr>
          <p:cNvSpPr>
            <a:spLocks noGrp="1"/>
          </p:cNvSpPr>
          <p:nvPr userDrawn="1">
            <p:ph type="ctrTitle"/>
          </p:nvPr>
        </p:nvSpPr>
        <p:spPr>
          <a:xfrm>
            <a:off x="766763" y="695325"/>
            <a:ext cx="7189787" cy="2733675"/>
          </a:xfrm>
        </p:spPr>
        <p:txBody>
          <a:bodyPr anchor="t"/>
          <a:lstStyle>
            <a:lvl1pPr algn="l">
              <a:defRPr sz="4000" spc="-40" baseline="0">
                <a:solidFill>
                  <a:schemeClr val="accent1"/>
                </a:solidFill>
              </a:defRPr>
            </a:lvl1pPr>
          </a:lstStyle>
          <a:p>
            <a:r>
              <a:rPr lang="sv-SE"/>
              <a:t>Klicka här för att ändra mall för rubrikformat</a:t>
            </a:r>
            <a:endParaRPr lang="sv-SE" dirty="0"/>
          </a:p>
        </p:txBody>
      </p:sp>
    </p:spTree>
    <p:extLst>
      <p:ext uri="{BB962C8B-B14F-4D97-AF65-F5344CB8AC3E}">
        <p14:creationId xmlns:p14="http://schemas.microsoft.com/office/powerpoint/2010/main" val="1130351165"/>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94070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okumentation - tre spalter">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4B906970-3E04-4D0D-B628-981C4A918A6F}"/>
              </a:ext>
            </a:extLst>
          </p:cNvPr>
          <p:cNvSpPr>
            <a:spLocks noGrp="1"/>
          </p:cNvSpPr>
          <p:nvPr>
            <p:ph type="dt" sz="half" idx="10"/>
          </p:nvPr>
        </p:nvSpPr>
        <p:spPr/>
        <p:txBody>
          <a:bodyPr/>
          <a:lstStyle/>
          <a:p>
            <a:fld id="{54F05FF0-6D4C-4CF8-8BBB-DE351B2911E5}" type="datetime1">
              <a:rPr lang="sv-SE" smtClean="0"/>
              <a:t>2026-01-13</a:t>
            </a:fld>
            <a:endParaRPr lang="sv-SE"/>
          </a:p>
        </p:txBody>
      </p:sp>
      <p:sp>
        <p:nvSpPr>
          <p:cNvPr id="4" name="Platshållare för sidfot 3">
            <a:extLst>
              <a:ext uri="{FF2B5EF4-FFF2-40B4-BE49-F238E27FC236}">
                <a16:creationId xmlns:a16="http://schemas.microsoft.com/office/drawing/2014/main" id="{86059243-015F-4404-ADE1-14E49E0315F6}"/>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3F1E028D-3B14-4181-8E8B-87D9D42D9C5D}"/>
              </a:ext>
            </a:extLst>
          </p:cNvPr>
          <p:cNvSpPr>
            <a:spLocks noGrp="1"/>
          </p:cNvSpPr>
          <p:nvPr>
            <p:ph type="sldNum" sz="quarter" idx="12"/>
          </p:nvPr>
        </p:nvSpPr>
        <p:spPr/>
        <p:txBody>
          <a:bodyPr/>
          <a:lstStyle/>
          <a:p>
            <a:fld id="{AE086683-F536-42AB-ABBC-F4803DFE8DBC}" type="slidenum">
              <a:rPr lang="sv-SE" smtClean="0"/>
              <a:t>‹#›</a:t>
            </a:fld>
            <a:endParaRPr lang="sv-SE"/>
          </a:p>
        </p:txBody>
      </p:sp>
      <p:sp>
        <p:nvSpPr>
          <p:cNvPr id="7" name="Platshållare för text 6">
            <a:extLst>
              <a:ext uri="{FF2B5EF4-FFF2-40B4-BE49-F238E27FC236}">
                <a16:creationId xmlns:a16="http://schemas.microsoft.com/office/drawing/2014/main" id="{680DAC92-6C30-4C2A-4257-EF14F81D77AB}"/>
              </a:ext>
            </a:extLst>
          </p:cNvPr>
          <p:cNvSpPr>
            <a:spLocks noGrp="1"/>
          </p:cNvSpPr>
          <p:nvPr>
            <p:ph type="body" sz="quarter" idx="13"/>
          </p:nvPr>
        </p:nvSpPr>
        <p:spPr>
          <a:xfrm>
            <a:off x="766762" y="1449388"/>
            <a:ext cx="10912475" cy="4532312"/>
          </a:xfrm>
        </p:spPr>
        <p:txBody>
          <a:bodyPr numCol="3" spcCol="252000"/>
          <a:lstStyle>
            <a:lvl1pPr marL="190500" indent="-190500">
              <a:lnSpc>
                <a:spcPct val="100000"/>
              </a:lnSpc>
              <a:spcBef>
                <a:spcPts val="500"/>
              </a:spcBef>
              <a:spcAft>
                <a:spcPts val="600"/>
              </a:spcAft>
              <a:defRPr sz="1200">
                <a:solidFill>
                  <a:schemeClr val="tx1">
                    <a:lumMod val="85000"/>
                    <a:lumOff val="15000"/>
                  </a:schemeClr>
                </a:solidFill>
              </a:defRPr>
            </a:lvl1pPr>
            <a:lvl2pPr marL="361950" indent="-184150">
              <a:lnSpc>
                <a:spcPct val="100000"/>
              </a:lnSpc>
              <a:spcAft>
                <a:spcPts val="200"/>
              </a:spcAft>
              <a:defRPr sz="1200">
                <a:solidFill>
                  <a:schemeClr val="tx1">
                    <a:lumMod val="85000"/>
                    <a:lumOff val="15000"/>
                  </a:schemeClr>
                </a:solidFill>
              </a:defRPr>
            </a:lvl2pPr>
            <a:lvl3pPr marL="539750" indent="-177800">
              <a:lnSpc>
                <a:spcPct val="100000"/>
              </a:lnSpc>
              <a:spcAft>
                <a:spcPts val="200"/>
              </a:spcAft>
              <a:defRPr sz="1200">
                <a:solidFill>
                  <a:schemeClr val="tx1">
                    <a:lumMod val="85000"/>
                    <a:lumOff val="15000"/>
                  </a:schemeClr>
                </a:solidFill>
              </a:defRPr>
            </a:lvl3pPr>
            <a:lvl4pPr marL="717550" indent="-177800">
              <a:lnSpc>
                <a:spcPct val="100000"/>
              </a:lnSpc>
              <a:spcAft>
                <a:spcPts val="200"/>
              </a:spcAft>
              <a:defRPr sz="1200">
                <a:solidFill>
                  <a:schemeClr val="tx1">
                    <a:lumMod val="85000"/>
                    <a:lumOff val="15000"/>
                  </a:schemeClr>
                </a:solidFill>
              </a:defRPr>
            </a:lvl4pPr>
            <a:lvl5pPr marL="895350" indent="-177800">
              <a:lnSpc>
                <a:spcPct val="100000"/>
              </a:lnSpc>
              <a:spcAft>
                <a:spcPts val="200"/>
              </a:spcAft>
              <a:defRPr sz="1200">
                <a:solidFill>
                  <a:schemeClr val="tx1">
                    <a:lumMod val="85000"/>
                    <a:lumOff val="15000"/>
                  </a:schemeClr>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a:extLst>
              <a:ext uri="{FF2B5EF4-FFF2-40B4-BE49-F238E27FC236}">
                <a16:creationId xmlns:a16="http://schemas.microsoft.com/office/drawing/2014/main" id="{8C3D65AD-E12F-7204-DA04-81A5D7BB46EF}"/>
              </a:ext>
            </a:extLst>
          </p:cNvPr>
          <p:cNvSpPr>
            <a:spLocks noGrp="1"/>
          </p:cNvSpPr>
          <p:nvPr>
            <p:ph type="title"/>
          </p:nvPr>
        </p:nvSpPr>
        <p:spPr>
          <a:xfrm>
            <a:off x="766763" y="519113"/>
            <a:ext cx="9985375" cy="930275"/>
          </a:xfrm>
        </p:spPr>
        <p:txBody>
          <a:bodyPr/>
          <a:lstStyle>
            <a:lvl1pPr>
              <a:defRPr sz="2000"/>
            </a:lvl1pPr>
          </a:lstStyle>
          <a:p>
            <a:r>
              <a:rPr lang="sv-SE"/>
              <a:t>Klicka här för att ändra mall för rubrikformat</a:t>
            </a:r>
            <a:endParaRPr lang="sv-SE" dirty="0"/>
          </a:p>
        </p:txBody>
      </p:sp>
    </p:spTree>
    <p:extLst>
      <p:ext uri="{BB962C8B-B14F-4D97-AF65-F5344CB8AC3E}">
        <p14:creationId xmlns:p14="http://schemas.microsoft.com/office/powerpoint/2010/main" val="24196207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okumentation - två spalter och innehåll">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4B906970-3E04-4D0D-B628-981C4A918A6F}"/>
              </a:ext>
            </a:extLst>
          </p:cNvPr>
          <p:cNvSpPr>
            <a:spLocks noGrp="1"/>
          </p:cNvSpPr>
          <p:nvPr>
            <p:ph type="dt" sz="half" idx="10"/>
          </p:nvPr>
        </p:nvSpPr>
        <p:spPr/>
        <p:txBody>
          <a:bodyPr/>
          <a:lstStyle/>
          <a:p>
            <a:fld id="{54F05FF0-6D4C-4CF8-8BBB-DE351B2911E5}" type="datetime1">
              <a:rPr lang="sv-SE" smtClean="0"/>
              <a:t>2026-01-13</a:t>
            </a:fld>
            <a:endParaRPr lang="sv-SE"/>
          </a:p>
        </p:txBody>
      </p:sp>
      <p:sp>
        <p:nvSpPr>
          <p:cNvPr id="4" name="Platshållare för sidfot 3">
            <a:extLst>
              <a:ext uri="{FF2B5EF4-FFF2-40B4-BE49-F238E27FC236}">
                <a16:creationId xmlns:a16="http://schemas.microsoft.com/office/drawing/2014/main" id="{86059243-015F-4404-ADE1-14E49E0315F6}"/>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3F1E028D-3B14-4181-8E8B-87D9D42D9C5D}"/>
              </a:ext>
            </a:extLst>
          </p:cNvPr>
          <p:cNvSpPr>
            <a:spLocks noGrp="1"/>
          </p:cNvSpPr>
          <p:nvPr>
            <p:ph type="sldNum" sz="quarter" idx="12"/>
          </p:nvPr>
        </p:nvSpPr>
        <p:spPr/>
        <p:txBody>
          <a:bodyPr/>
          <a:lstStyle/>
          <a:p>
            <a:fld id="{AE086683-F536-42AB-ABBC-F4803DFE8DBC}" type="slidenum">
              <a:rPr lang="sv-SE" smtClean="0"/>
              <a:t>‹#›</a:t>
            </a:fld>
            <a:endParaRPr lang="sv-SE"/>
          </a:p>
        </p:txBody>
      </p:sp>
      <p:sp>
        <p:nvSpPr>
          <p:cNvPr id="7" name="Platshållare för text 6">
            <a:extLst>
              <a:ext uri="{FF2B5EF4-FFF2-40B4-BE49-F238E27FC236}">
                <a16:creationId xmlns:a16="http://schemas.microsoft.com/office/drawing/2014/main" id="{680DAC92-6C30-4C2A-4257-EF14F81D77AB}"/>
              </a:ext>
            </a:extLst>
          </p:cNvPr>
          <p:cNvSpPr>
            <a:spLocks noGrp="1"/>
          </p:cNvSpPr>
          <p:nvPr>
            <p:ph type="body" sz="quarter" idx="13"/>
          </p:nvPr>
        </p:nvSpPr>
        <p:spPr>
          <a:xfrm>
            <a:off x="766763" y="1449388"/>
            <a:ext cx="7189787" cy="4532313"/>
          </a:xfrm>
        </p:spPr>
        <p:txBody>
          <a:bodyPr numCol="2" spcCol="252000"/>
          <a:lstStyle>
            <a:lvl1pPr marL="190500" indent="-190500">
              <a:lnSpc>
                <a:spcPct val="100000"/>
              </a:lnSpc>
              <a:spcBef>
                <a:spcPts val="500"/>
              </a:spcBef>
              <a:spcAft>
                <a:spcPts val="600"/>
              </a:spcAft>
              <a:defRPr sz="1200">
                <a:solidFill>
                  <a:schemeClr val="tx1">
                    <a:lumMod val="85000"/>
                    <a:lumOff val="15000"/>
                  </a:schemeClr>
                </a:solidFill>
              </a:defRPr>
            </a:lvl1pPr>
            <a:lvl2pPr marL="361950" indent="-184150">
              <a:lnSpc>
                <a:spcPct val="100000"/>
              </a:lnSpc>
              <a:spcAft>
                <a:spcPts val="200"/>
              </a:spcAft>
              <a:defRPr sz="1200">
                <a:solidFill>
                  <a:schemeClr val="tx1">
                    <a:lumMod val="85000"/>
                    <a:lumOff val="15000"/>
                  </a:schemeClr>
                </a:solidFill>
              </a:defRPr>
            </a:lvl2pPr>
            <a:lvl3pPr marL="539750" indent="-177800">
              <a:lnSpc>
                <a:spcPct val="100000"/>
              </a:lnSpc>
              <a:spcAft>
                <a:spcPts val="200"/>
              </a:spcAft>
              <a:defRPr sz="1200">
                <a:solidFill>
                  <a:schemeClr val="tx1">
                    <a:lumMod val="85000"/>
                    <a:lumOff val="15000"/>
                  </a:schemeClr>
                </a:solidFill>
              </a:defRPr>
            </a:lvl3pPr>
            <a:lvl4pPr marL="717550" indent="-177800">
              <a:lnSpc>
                <a:spcPct val="100000"/>
              </a:lnSpc>
              <a:spcAft>
                <a:spcPts val="200"/>
              </a:spcAft>
              <a:defRPr sz="1200">
                <a:solidFill>
                  <a:schemeClr val="tx1">
                    <a:lumMod val="85000"/>
                    <a:lumOff val="15000"/>
                  </a:schemeClr>
                </a:solidFill>
              </a:defRPr>
            </a:lvl4pPr>
            <a:lvl5pPr marL="895350" indent="-177800">
              <a:lnSpc>
                <a:spcPct val="100000"/>
              </a:lnSpc>
              <a:spcAft>
                <a:spcPts val="200"/>
              </a:spcAft>
              <a:defRPr sz="1200">
                <a:solidFill>
                  <a:schemeClr val="tx1">
                    <a:lumMod val="85000"/>
                    <a:lumOff val="15000"/>
                  </a:schemeClr>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innehåll 7">
            <a:extLst>
              <a:ext uri="{FF2B5EF4-FFF2-40B4-BE49-F238E27FC236}">
                <a16:creationId xmlns:a16="http://schemas.microsoft.com/office/drawing/2014/main" id="{0A95129E-2B03-9A9F-BD2F-0EC146C104E9}"/>
              </a:ext>
            </a:extLst>
          </p:cNvPr>
          <p:cNvSpPr>
            <a:spLocks noGrp="1"/>
          </p:cNvSpPr>
          <p:nvPr>
            <p:ph sz="quarter" idx="14"/>
          </p:nvPr>
        </p:nvSpPr>
        <p:spPr>
          <a:xfrm>
            <a:off x="8220075" y="1449387"/>
            <a:ext cx="3455988" cy="4532313"/>
          </a:xfrm>
        </p:spPr>
        <p:txBody>
          <a:bodyPr/>
          <a:lstStyle>
            <a:lvl1pPr marL="179388" indent="-179388">
              <a:lnSpc>
                <a:spcPct val="100000"/>
              </a:lnSpc>
              <a:spcBef>
                <a:spcPts val="500"/>
              </a:spcBef>
              <a:spcAft>
                <a:spcPts val="600"/>
              </a:spcAft>
              <a:defRPr sz="1200">
                <a:solidFill>
                  <a:schemeClr val="tx1">
                    <a:lumMod val="85000"/>
                    <a:lumOff val="15000"/>
                  </a:schemeClr>
                </a:solidFill>
              </a:defRPr>
            </a:lvl1pPr>
            <a:lvl2pPr marL="360363" indent="-180975">
              <a:lnSpc>
                <a:spcPct val="100000"/>
              </a:lnSpc>
              <a:spcAft>
                <a:spcPts val="200"/>
              </a:spcAft>
              <a:defRPr sz="1200">
                <a:solidFill>
                  <a:schemeClr val="tx1">
                    <a:lumMod val="85000"/>
                    <a:lumOff val="15000"/>
                  </a:schemeClr>
                </a:solidFill>
              </a:defRPr>
            </a:lvl2pPr>
            <a:lvl3pPr marL="538163" indent="-177800">
              <a:lnSpc>
                <a:spcPct val="100000"/>
              </a:lnSpc>
              <a:spcAft>
                <a:spcPts val="200"/>
              </a:spcAft>
              <a:defRPr sz="1200">
                <a:solidFill>
                  <a:schemeClr val="tx1">
                    <a:lumMod val="85000"/>
                    <a:lumOff val="15000"/>
                  </a:schemeClr>
                </a:solidFill>
              </a:defRPr>
            </a:lvl3pPr>
            <a:lvl4pPr marL="717550" indent="-179388">
              <a:lnSpc>
                <a:spcPct val="100000"/>
              </a:lnSpc>
              <a:spcAft>
                <a:spcPts val="200"/>
              </a:spcAft>
              <a:defRPr sz="1200">
                <a:solidFill>
                  <a:schemeClr val="tx1">
                    <a:lumMod val="85000"/>
                    <a:lumOff val="15000"/>
                  </a:schemeClr>
                </a:solidFill>
              </a:defRPr>
            </a:lvl4pPr>
            <a:lvl5pPr marL="898525" indent="-180975">
              <a:lnSpc>
                <a:spcPct val="100000"/>
              </a:lnSpc>
              <a:spcAft>
                <a:spcPts val="200"/>
              </a:spcAft>
              <a:defRPr sz="1200">
                <a:solidFill>
                  <a:schemeClr val="tx1">
                    <a:lumMod val="85000"/>
                    <a:lumOff val="15000"/>
                  </a:schemeClr>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6" name="Rubrik 5">
            <a:extLst>
              <a:ext uri="{FF2B5EF4-FFF2-40B4-BE49-F238E27FC236}">
                <a16:creationId xmlns:a16="http://schemas.microsoft.com/office/drawing/2014/main" id="{4FD1F1E4-FF7C-F675-7206-E552176F7436}"/>
              </a:ext>
            </a:extLst>
          </p:cNvPr>
          <p:cNvSpPr>
            <a:spLocks noGrp="1"/>
          </p:cNvSpPr>
          <p:nvPr>
            <p:ph type="title"/>
          </p:nvPr>
        </p:nvSpPr>
        <p:spPr>
          <a:xfrm>
            <a:off x="766763" y="518400"/>
            <a:ext cx="9985375" cy="928800"/>
          </a:xfrm>
        </p:spPr>
        <p:txBody>
          <a:bodyPr/>
          <a:lstStyle>
            <a:lvl1pPr>
              <a:defRPr sz="2000"/>
            </a:lvl1pPr>
          </a:lstStyle>
          <a:p>
            <a:r>
              <a:rPr lang="sv-SE"/>
              <a:t>Klicka här för att ändra mall för rubrikformat</a:t>
            </a:r>
            <a:endParaRPr lang="sv-SE" dirty="0"/>
          </a:p>
        </p:txBody>
      </p:sp>
    </p:spTree>
    <p:extLst>
      <p:ext uri="{BB962C8B-B14F-4D97-AF65-F5344CB8AC3E}">
        <p14:creationId xmlns:p14="http://schemas.microsoft.com/office/powerpoint/2010/main" val="41512826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Vit logo">
    <p:bg>
      <p:bgPr>
        <a:solidFill>
          <a:schemeClr val="accent1"/>
        </a:solidFill>
        <a:effectLst/>
      </p:bgPr>
    </p:bg>
    <p:spTree>
      <p:nvGrpSpPr>
        <p:cNvPr id="1" name=""/>
        <p:cNvGrpSpPr/>
        <p:nvPr/>
      </p:nvGrpSpPr>
      <p:grpSpPr>
        <a:xfrm>
          <a:off x="0" y="0"/>
          <a:ext cx="0" cy="0"/>
          <a:chOff x="0" y="0"/>
          <a:chExt cx="0" cy="0"/>
        </a:xfrm>
      </p:grpSpPr>
      <p:sp>
        <p:nvSpPr>
          <p:cNvPr id="5" name="Platshållare för datum 4">
            <a:extLst>
              <a:ext uri="{FF2B5EF4-FFF2-40B4-BE49-F238E27FC236}">
                <a16:creationId xmlns:a16="http://schemas.microsoft.com/office/drawing/2014/main" id="{DC5274B3-FC50-4805-83A6-333B89BE4062}"/>
              </a:ext>
            </a:extLst>
          </p:cNvPr>
          <p:cNvSpPr>
            <a:spLocks noGrp="1"/>
          </p:cNvSpPr>
          <p:nvPr>
            <p:ph type="dt" sz="half" idx="10"/>
          </p:nvPr>
        </p:nvSpPr>
        <p:spPr bwMode="black">
          <a:xfrm>
            <a:off x="766763" y="7189480"/>
            <a:ext cx="1620837" cy="182562"/>
          </a:xfrm>
        </p:spPr>
        <p:txBody>
          <a:bodyPr/>
          <a:lstStyle>
            <a:lvl1pPr>
              <a:defRPr>
                <a:noFill/>
              </a:defRPr>
            </a:lvl1pPr>
          </a:lstStyle>
          <a:p>
            <a:fld id="{C633F31E-0BEB-41FF-81BF-CDD98A886A00}" type="datetime1">
              <a:rPr lang="sv-SE" smtClean="0"/>
              <a:pPr/>
              <a:t>2026-01-13</a:t>
            </a:fld>
            <a:endParaRPr lang="sv-SE"/>
          </a:p>
        </p:txBody>
      </p:sp>
      <p:sp>
        <p:nvSpPr>
          <p:cNvPr id="6" name="Platshållare för sidfot 5">
            <a:extLst>
              <a:ext uri="{FF2B5EF4-FFF2-40B4-BE49-F238E27FC236}">
                <a16:creationId xmlns:a16="http://schemas.microsoft.com/office/drawing/2014/main" id="{88BBB9DA-077E-4748-B71A-39B1A6673FED}"/>
              </a:ext>
            </a:extLst>
          </p:cNvPr>
          <p:cNvSpPr>
            <a:spLocks noGrp="1"/>
          </p:cNvSpPr>
          <p:nvPr>
            <p:ph type="ftr" sz="quarter" idx="11"/>
          </p:nvPr>
        </p:nvSpPr>
        <p:spPr bwMode="black">
          <a:xfrm>
            <a:off x="4164013" y="7189480"/>
            <a:ext cx="4114800" cy="182562"/>
          </a:xfrm>
        </p:spPr>
        <p:txBody>
          <a:bodyPr/>
          <a:lstStyle>
            <a:lvl1pPr>
              <a:defRPr>
                <a:noFill/>
              </a:defRPr>
            </a:lvl1pPr>
          </a:lstStyle>
          <a:p>
            <a:endParaRPr lang="sv-SE"/>
          </a:p>
        </p:txBody>
      </p:sp>
      <p:sp>
        <p:nvSpPr>
          <p:cNvPr id="7" name="Platshållare för bildnummer 6">
            <a:extLst>
              <a:ext uri="{FF2B5EF4-FFF2-40B4-BE49-F238E27FC236}">
                <a16:creationId xmlns:a16="http://schemas.microsoft.com/office/drawing/2014/main" id="{BC5C5AB0-F210-4270-9F00-E64EE6E2CCD3}"/>
              </a:ext>
            </a:extLst>
          </p:cNvPr>
          <p:cNvSpPr>
            <a:spLocks noGrp="1"/>
          </p:cNvSpPr>
          <p:nvPr>
            <p:ph type="sldNum" sz="quarter" idx="12"/>
          </p:nvPr>
        </p:nvSpPr>
        <p:spPr bwMode="black">
          <a:xfrm>
            <a:off x="10991849" y="7189480"/>
            <a:ext cx="684213" cy="182562"/>
          </a:xfrm>
        </p:spPr>
        <p:txBody>
          <a:bodyPr/>
          <a:lstStyle>
            <a:lvl1pPr>
              <a:defRPr>
                <a:noFill/>
              </a:defRPr>
            </a:lvl1pPr>
          </a:lstStyle>
          <a:p>
            <a:fld id="{AE086683-F536-42AB-ABBC-F4803DFE8DBC}" type="slidenum">
              <a:rPr lang="sv-SE" smtClean="0"/>
              <a:pPr/>
              <a:t>‹#›</a:t>
            </a:fld>
            <a:endParaRPr lang="sv-SE" dirty="0"/>
          </a:p>
        </p:txBody>
      </p:sp>
      <p:pic>
        <p:nvPicPr>
          <p:cNvPr id="8" name="Bild 7">
            <a:extLst>
              <a:ext uri="{FF2B5EF4-FFF2-40B4-BE49-F238E27FC236}">
                <a16:creationId xmlns:a16="http://schemas.microsoft.com/office/drawing/2014/main" id="{38557581-FDDC-0807-87A0-F8027F1A70F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bwMode="black">
          <a:xfrm>
            <a:off x="4358506" y="2024166"/>
            <a:ext cx="3474988" cy="2809666"/>
          </a:xfrm>
          <a:prstGeom prst="rect">
            <a:avLst/>
          </a:prstGeom>
        </p:spPr>
      </p:pic>
      <p:sp>
        <p:nvSpPr>
          <p:cNvPr id="3" name="textruta 2">
            <a:extLst>
              <a:ext uri="{FF2B5EF4-FFF2-40B4-BE49-F238E27FC236}">
                <a16:creationId xmlns:a16="http://schemas.microsoft.com/office/drawing/2014/main" id="{CBF95D5C-AA4E-9089-42E6-5ACB0ED7AC59}"/>
              </a:ext>
            </a:extLst>
          </p:cNvPr>
          <p:cNvSpPr txBox="1"/>
          <p:nvPr userDrawn="1"/>
        </p:nvSpPr>
        <p:spPr>
          <a:xfrm>
            <a:off x="5348695" y="6065427"/>
            <a:ext cx="1494610" cy="316227"/>
          </a:xfrm>
          <a:prstGeom prst="rect">
            <a:avLst/>
          </a:prstGeom>
          <a:noFill/>
        </p:spPr>
        <p:txBody>
          <a:bodyPr wrap="square" lIns="0" tIns="0" rIns="0" bIns="0" rtlCol="0" anchor="b" anchorCtr="0">
            <a:noAutofit/>
          </a:bodyPr>
          <a:lstStyle/>
          <a:p>
            <a:pPr algn="ctr"/>
            <a:r>
              <a:rPr lang="sv-SE" sz="1400" b="0" dirty="0">
                <a:solidFill>
                  <a:schemeClr val="bg1"/>
                </a:solidFill>
              </a:rPr>
              <a:t>afaforsakring.se</a:t>
            </a:r>
          </a:p>
        </p:txBody>
      </p:sp>
    </p:spTree>
    <p:extLst>
      <p:ext uri="{BB962C8B-B14F-4D97-AF65-F5344CB8AC3E}">
        <p14:creationId xmlns:p14="http://schemas.microsoft.com/office/powerpoint/2010/main" val="913768264"/>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Blå logo">
    <p:bg>
      <p:bgPr>
        <a:solidFill>
          <a:schemeClr val="bg1"/>
        </a:solidFill>
        <a:effectLst/>
      </p:bgPr>
    </p:bg>
    <p:spTree>
      <p:nvGrpSpPr>
        <p:cNvPr id="1" name=""/>
        <p:cNvGrpSpPr/>
        <p:nvPr/>
      </p:nvGrpSpPr>
      <p:grpSpPr>
        <a:xfrm>
          <a:off x="0" y="0"/>
          <a:ext cx="0" cy="0"/>
          <a:chOff x="0" y="0"/>
          <a:chExt cx="0" cy="0"/>
        </a:xfrm>
      </p:grpSpPr>
      <p:sp>
        <p:nvSpPr>
          <p:cNvPr id="5" name="Platshållare för datum 4">
            <a:extLst>
              <a:ext uri="{FF2B5EF4-FFF2-40B4-BE49-F238E27FC236}">
                <a16:creationId xmlns:a16="http://schemas.microsoft.com/office/drawing/2014/main" id="{DC5274B3-FC50-4805-83A6-333B89BE4062}"/>
              </a:ext>
            </a:extLst>
          </p:cNvPr>
          <p:cNvSpPr>
            <a:spLocks noGrp="1"/>
          </p:cNvSpPr>
          <p:nvPr>
            <p:ph type="dt" sz="half" idx="10"/>
          </p:nvPr>
        </p:nvSpPr>
        <p:spPr>
          <a:xfrm>
            <a:off x="766763" y="7189481"/>
            <a:ext cx="1620837" cy="182562"/>
          </a:xfrm>
        </p:spPr>
        <p:txBody>
          <a:bodyPr/>
          <a:lstStyle>
            <a:lvl1pPr>
              <a:defRPr>
                <a:noFill/>
              </a:defRPr>
            </a:lvl1pPr>
          </a:lstStyle>
          <a:p>
            <a:fld id="{1E5570D5-36B7-47BD-9C26-2C49525ED44C}" type="datetime1">
              <a:rPr lang="sv-SE" smtClean="0"/>
              <a:pPr/>
              <a:t>2026-01-13</a:t>
            </a:fld>
            <a:endParaRPr lang="sv-SE"/>
          </a:p>
        </p:txBody>
      </p:sp>
      <p:sp>
        <p:nvSpPr>
          <p:cNvPr id="6" name="Platshållare för sidfot 5">
            <a:extLst>
              <a:ext uri="{FF2B5EF4-FFF2-40B4-BE49-F238E27FC236}">
                <a16:creationId xmlns:a16="http://schemas.microsoft.com/office/drawing/2014/main" id="{88BBB9DA-077E-4748-B71A-39B1A6673FED}"/>
              </a:ext>
            </a:extLst>
          </p:cNvPr>
          <p:cNvSpPr>
            <a:spLocks noGrp="1"/>
          </p:cNvSpPr>
          <p:nvPr>
            <p:ph type="ftr" sz="quarter" idx="11"/>
          </p:nvPr>
        </p:nvSpPr>
        <p:spPr>
          <a:xfrm>
            <a:off x="4164013" y="7189481"/>
            <a:ext cx="4114800" cy="182562"/>
          </a:xfrm>
        </p:spPr>
        <p:txBody>
          <a:bodyPr/>
          <a:lstStyle>
            <a:lvl1pPr>
              <a:defRPr>
                <a:noFill/>
              </a:defRPr>
            </a:lvl1pPr>
          </a:lstStyle>
          <a:p>
            <a:endParaRPr lang="sv-SE"/>
          </a:p>
        </p:txBody>
      </p:sp>
      <p:sp>
        <p:nvSpPr>
          <p:cNvPr id="7" name="Platshållare för bildnummer 6">
            <a:extLst>
              <a:ext uri="{FF2B5EF4-FFF2-40B4-BE49-F238E27FC236}">
                <a16:creationId xmlns:a16="http://schemas.microsoft.com/office/drawing/2014/main" id="{BC5C5AB0-F210-4270-9F00-E64EE6E2CCD3}"/>
              </a:ext>
            </a:extLst>
          </p:cNvPr>
          <p:cNvSpPr>
            <a:spLocks noGrp="1"/>
          </p:cNvSpPr>
          <p:nvPr>
            <p:ph type="sldNum" sz="quarter" idx="12"/>
          </p:nvPr>
        </p:nvSpPr>
        <p:spPr>
          <a:xfrm>
            <a:off x="10991849" y="7189481"/>
            <a:ext cx="684213" cy="182562"/>
          </a:xfrm>
        </p:spPr>
        <p:txBody>
          <a:bodyPr/>
          <a:lstStyle>
            <a:lvl1pPr>
              <a:defRPr>
                <a:noFill/>
              </a:defRPr>
            </a:lvl1pPr>
          </a:lstStyle>
          <a:p>
            <a:fld id="{AE086683-F536-42AB-ABBC-F4803DFE8DBC}" type="slidenum">
              <a:rPr lang="sv-SE" smtClean="0"/>
              <a:pPr/>
              <a:t>‹#›</a:t>
            </a:fld>
            <a:endParaRPr lang="sv-SE" dirty="0"/>
          </a:p>
        </p:txBody>
      </p:sp>
      <p:pic>
        <p:nvPicPr>
          <p:cNvPr id="8" name="Bild 7">
            <a:extLst>
              <a:ext uri="{FF2B5EF4-FFF2-40B4-BE49-F238E27FC236}">
                <a16:creationId xmlns:a16="http://schemas.microsoft.com/office/drawing/2014/main" id="{38557581-FDDC-0807-87A0-F8027F1A70F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360927" y="2022248"/>
            <a:ext cx="3470146" cy="2813502"/>
          </a:xfrm>
          <a:prstGeom prst="rect">
            <a:avLst/>
          </a:prstGeom>
        </p:spPr>
      </p:pic>
      <p:sp>
        <p:nvSpPr>
          <p:cNvPr id="3" name="textruta 2">
            <a:extLst>
              <a:ext uri="{FF2B5EF4-FFF2-40B4-BE49-F238E27FC236}">
                <a16:creationId xmlns:a16="http://schemas.microsoft.com/office/drawing/2014/main" id="{88A4E893-AC9F-DABD-ACA1-D1C85A184A00}"/>
              </a:ext>
            </a:extLst>
          </p:cNvPr>
          <p:cNvSpPr txBox="1"/>
          <p:nvPr userDrawn="1"/>
        </p:nvSpPr>
        <p:spPr>
          <a:xfrm>
            <a:off x="5348695" y="6065427"/>
            <a:ext cx="1494610" cy="316227"/>
          </a:xfrm>
          <a:prstGeom prst="rect">
            <a:avLst/>
          </a:prstGeom>
          <a:noFill/>
        </p:spPr>
        <p:txBody>
          <a:bodyPr wrap="square" lIns="0" tIns="0" rIns="0" bIns="0" rtlCol="0" anchor="b" anchorCtr="0">
            <a:noAutofit/>
          </a:bodyPr>
          <a:lstStyle/>
          <a:p>
            <a:pPr algn="ctr"/>
            <a:r>
              <a:rPr lang="sv-SE" sz="1400" b="0" dirty="0">
                <a:solidFill>
                  <a:schemeClr val="accent1"/>
                </a:solidFill>
              </a:rPr>
              <a:t>afaforsakring.se</a:t>
            </a:r>
          </a:p>
        </p:txBody>
      </p:sp>
    </p:spTree>
    <p:extLst>
      <p:ext uri="{BB962C8B-B14F-4D97-AF65-F5344CB8AC3E}">
        <p14:creationId xmlns:p14="http://schemas.microsoft.com/office/powerpoint/2010/main" val="248882226"/>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Sidor efter denna tillhör ej mallen">
    <p:spTree>
      <p:nvGrpSpPr>
        <p:cNvPr id="1" name=""/>
        <p:cNvGrpSpPr/>
        <p:nvPr/>
      </p:nvGrpSpPr>
      <p:grpSpPr>
        <a:xfrm>
          <a:off x="0" y="0"/>
          <a:ext cx="0" cy="0"/>
          <a:chOff x="0" y="0"/>
          <a:chExt cx="0" cy="0"/>
        </a:xfrm>
      </p:grpSpPr>
      <p:sp>
        <p:nvSpPr>
          <p:cNvPr id="5" name="textruta 4">
            <a:extLst>
              <a:ext uri="{FF2B5EF4-FFF2-40B4-BE49-F238E27FC236}">
                <a16:creationId xmlns:a16="http://schemas.microsoft.com/office/drawing/2014/main" id="{6B3A0F22-6B27-4D39-99B4-0D78FBAAA124}"/>
              </a:ext>
            </a:extLst>
          </p:cNvPr>
          <p:cNvSpPr txBox="1"/>
          <p:nvPr userDrawn="1"/>
        </p:nvSpPr>
        <p:spPr>
          <a:xfrm>
            <a:off x="1676400" y="2344087"/>
            <a:ext cx="8839200" cy="2169825"/>
          </a:xfrm>
          <a:prstGeom prst="rect">
            <a:avLst/>
          </a:prstGeom>
          <a:noFill/>
        </p:spPr>
        <p:txBody>
          <a:bodyPr wrap="square" rtlCol="0">
            <a:spAutoFit/>
          </a:bodyPr>
          <a:lstStyle/>
          <a:p>
            <a:pPr algn="ctr">
              <a:lnSpc>
                <a:spcPct val="90000"/>
              </a:lnSpc>
            </a:pPr>
            <a:r>
              <a:rPr lang="sv-SE" sz="5000" b="1" kern="1200" dirty="0">
                <a:solidFill>
                  <a:schemeClr val="accent1"/>
                </a:solidFill>
                <a:latin typeface="+mj-lt"/>
                <a:ea typeface="+mj-ea"/>
                <a:cs typeface="+mj-cs"/>
              </a:rPr>
              <a:t>Sidor efter denna tillhör ej mallen. Byt istället till en layout innan denna sida.</a:t>
            </a:r>
          </a:p>
        </p:txBody>
      </p:sp>
    </p:spTree>
    <p:extLst>
      <p:ext uri="{BB962C8B-B14F-4D97-AF65-F5344CB8AC3E}">
        <p14:creationId xmlns:p14="http://schemas.microsoft.com/office/powerpoint/2010/main" val="9462243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Framsida helbild/illustration - C">
    <p:bg>
      <p:bgPr>
        <a:solidFill>
          <a:srgbClr val="C8EBFA"/>
        </a:solidFill>
        <a:effectLst/>
      </p:bgPr>
    </p:bg>
    <p:spTree>
      <p:nvGrpSpPr>
        <p:cNvPr id="1" name=""/>
        <p:cNvGrpSpPr/>
        <p:nvPr/>
      </p:nvGrpSpPr>
      <p:grpSpPr>
        <a:xfrm>
          <a:off x="0" y="0"/>
          <a:ext cx="0" cy="0"/>
          <a:chOff x="0" y="0"/>
          <a:chExt cx="0" cy="0"/>
        </a:xfrm>
      </p:grpSpPr>
      <p:sp>
        <p:nvSpPr>
          <p:cNvPr id="26" name="Platshållare för bild 25">
            <a:extLst>
              <a:ext uri="{FF2B5EF4-FFF2-40B4-BE49-F238E27FC236}">
                <a16:creationId xmlns:a16="http://schemas.microsoft.com/office/drawing/2014/main" id="{75805D8D-D25F-6F27-E0E3-8F0E726C93EF}"/>
              </a:ext>
            </a:extLst>
          </p:cNvPr>
          <p:cNvSpPr>
            <a:spLocks noGrp="1"/>
          </p:cNvSpPr>
          <p:nvPr>
            <p:ph type="pic" sz="quarter" idx="14"/>
          </p:nvPr>
        </p:nvSpPr>
        <p:spPr bwMode="white">
          <a:xfrm>
            <a:off x="0" y="0"/>
            <a:ext cx="12191998" cy="6856412"/>
          </a:xfrm>
          <a:prstGeom prst="rect">
            <a:avLst/>
          </a:prstGeom>
          <a:noFill/>
        </p:spPr>
        <p:txBody>
          <a:bodyPr wrap="square" lIns="72000">
            <a:noAutofit/>
          </a:bodyPr>
          <a:lstStyle>
            <a:lvl1pPr marL="0" indent="0">
              <a:buNone/>
              <a:defRPr/>
            </a:lvl1pPr>
          </a:lstStyle>
          <a:p>
            <a:r>
              <a:rPr lang="sv-SE"/>
              <a:t>Klicka på ikonen för att lägga till en bild</a:t>
            </a:r>
            <a:endParaRPr lang="sv-SE" dirty="0"/>
          </a:p>
        </p:txBody>
      </p:sp>
      <p:sp>
        <p:nvSpPr>
          <p:cNvPr id="4" name="Platshållare för datum 3">
            <a:extLst>
              <a:ext uri="{FF2B5EF4-FFF2-40B4-BE49-F238E27FC236}">
                <a16:creationId xmlns:a16="http://schemas.microsoft.com/office/drawing/2014/main" id="{9964F6B1-10EC-43D7-8A6F-B43A304B5901}"/>
              </a:ext>
            </a:extLst>
          </p:cNvPr>
          <p:cNvSpPr>
            <a:spLocks noGrp="1"/>
          </p:cNvSpPr>
          <p:nvPr>
            <p:ph type="dt" sz="half" idx="10"/>
          </p:nvPr>
        </p:nvSpPr>
        <p:spPr/>
        <p:txBody>
          <a:bodyPr/>
          <a:lstStyle>
            <a:lvl1pPr>
              <a:defRPr>
                <a:solidFill>
                  <a:schemeClr val="accent1"/>
                </a:solidFill>
              </a:defRPr>
            </a:lvl1pPr>
          </a:lstStyle>
          <a:p>
            <a:fld id="{8709175A-E702-464D-A1BA-C581451EA51F}" type="datetime1">
              <a:rPr lang="sv-SE" smtClean="0"/>
              <a:pPr/>
              <a:t>2026-01-13</a:t>
            </a:fld>
            <a:endParaRPr lang="sv-SE" dirty="0"/>
          </a:p>
        </p:txBody>
      </p:sp>
      <p:sp>
        <p:nvSpPr>
          <p:cNvPr id="5" name="Platshållare för sidfot 4">
            <a:extLst>
              <a:ext uri="{FF2B5EF4-FFF2-40B4-BE49-F238E27FC236}">
                <a16:creationId xmlns:a16="http://schemas.microsoft.com/office/drawing/2014/main" id="{637ACD31-1B3B-4C51-AAAF-B74C576BADD5}"/>
              </a:ext>
            </a:extLst>
          </p:cNvPr>
          <p:cNvSpPr>
            <a:spLocks noGrp="1"/>
          </p:cNvSpPr>
          <p:nvPr>
            <p:ph type="ftr" sz="quarter" idx="11"/>
          </p:nvPr>
        </p:nvSpPr>
        <p:spPr/>
        <p:txBody>
          <a:bodyPr/>
          <a:lstStyle>
            <a:lvl1pPr>
              <a:defRPr>
                <a:solidFill>
                  <a:schemeClr val="accent1"/>
                </a:solidFill>
              </a:defRPr>
            </a:lvl1pPr>
          </a:lstStyle>
          <a:p>
            <a:endParaRPr lang="sv-SE"/>
          </a:p>
        </p:txBody>
      </p:sp>
      <p:sp>
        <p:nvSpPr>
          <p:cNvPr id="6" name="Platshållare för bildnummer 5">
            <a:extLst>
              <a:ext uri="{FF2B5EF4-FFF2-40B4-BE49-F238E27FC236}">
                <a16:creationId xmlns:a16="http://schemas.microsoft.com/office/drawing/2014/main" id="{81FD2A41-9C0C-486B-814D-D78D722ED64C}"/>
              </a:ext>
            </a:extLst>
          </p:cNvPr>
          <p:cNvSpPr>
            <a:spLocks noGrp="1"/>
          </p:cNvSpPr>
          <p:nvPr>
            <p:ph type="sldNum" sz="quarter" idx="12"/>
          </p:nvPr>
        </p:nvSpPr>
        <p:spPr/>
        <p:txBody>
          <a:bodyPr/>
          <a:lstStyle>
            <a:lvl1pPr>
              <a:defRPr>
                <a:solidFill>
                  <a:schemeClr val="accent1"/>
                </a:solidFill>
              </a:defRPr>
            </a:lvl1pPr>
          </a:lstStyle>
          <a:p>
            <a:fld id="{AE086683-F536-42AB-ABBC-F4803DFE8DBC}" type="slidenum">
              <a:rPr lang="sv-SE" smtClean="0"/>
              <a:pPr/>
              <a:t>‹#›</a:t>
            </a:fld>
            <a:endParaRPr lang="sv-SE"/>
          </a:p>
        </p:txBody>
      </p:sp>
      <p:sp>
        <p:nvSpPr>
          <p:cNvPr id="3" name="Platshållare för text 8">
            <a:extLst>
              <a:ext uri="{FF2B5EF4-FFF2-40B4-BE49-F238E27FC236}">
                <a16:creationId xmlns:a16="http://schemas.microsoft.com/office/drawing/2014/main" id="{C3F30497-96F3-2D1D-7B6F-99E8B20E51D4}"/>
              </a:ext>
            </a:extLst>
          </p:cNvPr>
          <p:cNvSpPr>
            <a:spLocks noGrp="1"/>
          </p:cNvSpPr>
          <p:nvPr>
            <p:ph type="body" sz="quarter" idx="15" hasCustomPrompt="1"/>
          </p:nvPr>
        </p:nvSpPr>
        <p:spPr bwMode="black">
          <a:xfrm>
            <a:off x="11092438" y="410626"/>
            <a:ext cx="586800" cy="475200"/>
          </a:xfrm>
          <a:blipFill>
            <a:blip r:embed="rId2"/>
            <a:stretch>
              <a:fillRect/>
            </a:stretch>
          </a:blipFill>
        </p:spPr>
        <p:txBody>
          <a:bodyPr/>
          <a:lstStyle>
            <a:lvl1pPr>
              <a:defRPr sz="100">
                <a:noFill/>
              </a:defRPr>
            </a:lvl1pPr>
          </a:lstStyle>
          <a:p>
            <a:pPr lvl="0"/>
            <a:r>
              <a:rPr lang="sv-SE" dirty="0"/>
              <a:t> </a:t>
            </a:r>
          </a:p>
        </p:txBody>
      </p:sp>
      <p:pic>
        <p:nvPicPr>
          <p:cNvPr id="8" name="Bild 7">
            <a:extLst>
              <a:ext uri="{FF2B5EF4-FFF2-40B4-BE49-F238E27FC236}">
                <a16:creationId xmlns:a16="http://schemas.microsoft.com/office/drawing/2014/main" id="{0C505B6D-DCA3-F716-A31F-E3BB51784E53}"/>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59014" y="1025014"/>
            <a:ext cx="5832987" cy="5832987"/>
          </a:xfrm>
          <a:prstGeom prst="rect">
            <a:avLst/>
          </a:prstGeom>
        </p:spPr>
      </p:pic>
      <p:sp>
        <p:nvSpPr>
          <p:cNvPr id="2" name="Rubrik 1">
            <a:extLst>
              <a:ext uri="{FF2B5EF4-FFF2-40B4-BE49-F238E27FC236}">
                <a16:creationId xmlns:a16="http://schemas.microsoft.com/office/drawing/2014/main" id="{A258EC79-F416-4E3D-A67E-4A13E8004581}"/>
              </a:ext>
            </a:extLst>
          </p:cNvPr>
          <p:cNvSpPr>
            <a:spLocks noGrp="1"/>
          </p:cNvSpPr>
          <p:nvPr>
            <p:ph type="ctrTitle"/>
          </p:nvPr>
        </p:nvSpPr>
        <p:spPr>
          <a:xfrm>
            <a:off x="766763" y="695325"/>
            <a:ext cx="7189787" cy="2733675"/>
          </a:xfrm>
        </p:spPr>
        <p:txBody>
          <a:bodyPr anchor="t"/>
          <a:lstStyle>
            <a:lvl1pPr algn="l">
              <a:defRPr sz="4000" spc="-40" baseline="0">
                <a:solidFill>
                  <a:schemeClr val="accent1"/>
                </a:solidFill>
              </a:defRPr>
            </a:lvl1pPr>
          </a:lstStyle>
          <a:p>
            <a:r>
              <a:rPr lang="sv-SE"/>
              <a:t>Klicka här för att ändra mall för rubrikformat</a:t>
            </a:r>
            <a:endParaRPr lang="sv-SE" dirty="0"/>
          </a:p>
        </p:txBody>
      </p:sp>
      <p:sp>
        <p:nvSpPr>
          <p:cNvPr id="10" name="Platshållare för text 9">
            <a:extLst>
              <a:ext uri="{FF2B5EF4-FFF2-40B4-BE49-F238E27FC236}">
                <a16:creationId xmlns:a16="http://schemas.microsoft.com/office/drawing/2014/main" id="{4107002E-5A8F-D0F3-4EA2-F32F80D52F70}"/>
              </a:ext>
            </a:extLst>
          </p:cNvPr>
          <p:cNvSpPr>
            <a:spLocks noGrp="1"/>
          </p:cNvSpPr>
          <p:nvPr>
            <p:ph type="body" sz="quarter" idx="13" hasCustomPrompt="1"/>
          </p:nvPr>
        </p:nvSpPr>
        <p:spPr>
          <a:xfrm>
            <a:off x="766763" y="5851525"/>
            <a:ext cx="2566987" cy="311150"/>
          </a:xfrm>
        </p:spPr>
        <p:txBody>
          <a:bodyPr anchor="b"/>
          <a:lstStyle>
            <a:lvl1pPr marL="0" indent="0">
              <a:buNone/>
              <a:defRPr sz="1400">
                <a:solidFill>
                  <a:schemeClr val="accent1"/>
                </a:solidFill>
              </a:defRPr>
            </a:lvl1pPr>
          </a:lstStyle>
          <a:p>
            <a:pPr lvl="0"/>
            <a:r>
              <a:rPr lang="sv-SE" dirty="0"/>
              <a:t>Namn </a:t>
            </a:r>
            <a:r>
              <a:rPr lang="sv-SE" dirty="0" err="1"/>
              <a:t>Namnsson</a:t>
            </a:r>
            <a:endParaRPr lang="sv-SE" dirty="0"/>
          </a:p>
        </p:txBody>
      </p:sp>
    </p:spTree>
    <p:extLst>
      <p:ext uri="{BB962C8B-B14F-4D97-AF65-F5344CB8AC3E}">
        <p14:creationId xmlns:p14="http://schemas.microsoft.com/office/powerpoint/2010/main" val="2952051747"/>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Framsida helbild/illustration - D">
    <p:bg>
      <p:bgPr>
        <a:solidFill>
          <a:schemeClr val="accent3"/>
        </a:solidFill>
        <a:effectLst/>
      </p:bgPr>
    </p:bg>
    <p:spTree>
      <p:nvGrpSpPr>
        <p:cNvPr id="1" name=""/>
        <p:cNvGrpSpPr/>
        <p:nvPr/>
      </p:nvGrpSpPr>
      <p:grpSpPr>
        <a:xfrm>
          <a:off x="0" y="0"/>
          <a:ext cx="0" cy="0"/>
          <a:chOff x="0" y="0"/>
          <a:chExt cx="0" cy="0"/>
        </a:xfrm>
      </p:grpSpPr>
      <p:sp>
        <p:nvSpPr>
          <p:cNvPr id="26" name="Platshållare för bild 25">
            <a:extLst>
              <a:ext uri="{FF2B5EF4-FFF2-40B4-BE49-F238E27FC236}">
                <a16:creationId xmlns:a16="http://schemas.microsoft.com/office/drawing/2014/main" id="{75805D8D-D25F-6F27-E0E3-8F0E726C93EF}"/>
              </a:ext>
            </a:extLst>
          </p:cNvPr>
          <p:cNvSpPr>
            <a:spLocks noGrp="1"/>
          </p:cNvSpPr>
          <p:nvPr>
            <p:ph type="pic" sz="quarter" idx="14"/>
          </p:nvPr>
        </p:nvSpPr>
        <p:spPr bwMode="white">
          <a:xfrm>
            <a:off x="0" y="0"/>
            <a:ext cx="12191998" cy="6856412"/>
          </a:xfrm>
          <a:prstGeom prst="rect">
            <a:avLst/>
          </a:prstGeom>
          <a:noFill/>
        </p:spPr>
        <p:txBody>
          <a:bodyPr wrap="square" lIns="72000">
            <a:noAutofit/>
          </a:bodyPr>
          <a:lstStyle>
            <a:lvl1pPr marL="0" indent="0">
              <a:buNone/>
              <a:defRPr>
                <a:solidFill>
                  <a:schemeClr val="accent4"/>
                </a:solidFill>
              </a:defRPr>
            </a:lvl1pPr>
          </a:lstStyle>
          <a:p>
            <a:r>
              <a:rPr lang="sv-SE"/>
              <a:t>Klicka på ikonen för att lägga till en bild</a:t>
            </a:r>
            <a:endParaRPr lang="sv-SE" dirty="0"/>
          </a:p>
        </p:txBody>
      </p:sp>
      <p:sp>
        <p:nvSpPr>
          <p:cNvPr id="4" name="Platshållare för datum 3">
            <a:extLst>
              <a:ext uri="{FF2B5EF4-FFF2-40B4-BE49-F238E27FC236}">
                <a16:creationId xmlns:a16="http://schemas.microsoft.com/office/drawing/2014/main" id="{9964F6B1-10EC-43D7-8A6F-B43A304B5901}"/>
              </a:ext>
            </a:extLst>
          </p:cNvPr>
          <p:cNvSpPr>
            <a:spLocks noGrp="1"/>
          </p:cNvSpPr>
          <p:nvPr>
            <p:ph type="dt" sz="half" idx="10"/>
          </p:nvPr>
        </p:nvSpPr>
        <p:spPr/>
        <p:txBody>
          <a:bodyPr/>
          <a:lstStyle>
            <a:lvl1pPr>
              <a:defRPr>
                <a:solidFill>
                  <a:schemeClr val="accent4"/>
                </a:solidFill>
              </a:defRPr>
            </a:lvl1pPr>
          </a:lstStyle>
          <a:p>
            <a:fld id="{8709175A-E702-464D-A1BA-C581451EA51F}" type="datetime1">
              <a:rPr lang="sv-SE" smtClean="0"/>
              <a:pPr/>
              <a:t>2026-01-13</a:t>
            </a:fld>
            <a:endParaRPr lang="sv-SE" dirty="0"/>
          </a:p>
        </p:txBody>
      </p:sp>
      <p:sp>
        <p:nvSpPr>
          <p:cNvPr id="5" name="Platshållare för sidfot 4">
            <a:extLst>
              <a:ext uri="{FF2B5EF4-FFF2-40B4-BE49-F238E27FC236}">
                <a16:creationId xmlns:a16="http://schemas.microsoft.com/office/drawing/2014/main" id="{637ACD31-1B3B-4C51-AAAF-B74C576BADD5}"/>
              </a:ext>
            </a:extLst>
          </p:cNvPr>
          <p:cNvSpPr>
            <a:spLocks noGrp="1"/>
          </p:cNvSpPr>
          <p:nvPr>
            <p:ph type="ftr" sz="quarter" idx="11"/>
          </p:nvPr>
        </p:nvSpPr>
        <p:spPr/>
        <p:txBody>
          <a:bodyPr/>
          <a:lstStyle>
            <a:lvl1pPr>
              <a:defRPr>
                <a:solidFill>
                  <a:schemeClr val="accent4"/>
                </a:solidFill>
              </a:defRPr>
            </a:lvl1pPr>
          </a:lstStyle>
          <a:p>
            <a:endParaRPr lang="sv-SE"/>
          </a:p>
        </p:txBody>
      </p:sp>
      <p:sp>
        <p:nvSpPr>
          <p:cNvPr id="6" name="Platshållare för bildnummer 5">
            <a:extLst>
              <a:ext uri="{FF2B5EF4-FFF2-40B4-BE49-F238E27FC236}">
                <a16:creationId xmlns:a16="http://schemas.microsoft.com/office/drawing/2014/main" id="{81FD2A41-9C0C-486B-814D-D78D722ED64C}"/>
              </a:ext>
            </a:extLst>
          </p:cNvPr>
          <p:cNvSpPr>
            <a:spLocks noGrp="1"/>
          </p:cNvSpPr>
          <p:nvPr>
            <p:ph type="sldNum" sz="quarter" idx="12"/>
          </p:nvPr>
        </p:nvSpPr>
        <p:spPr/>
        <p:txBody>
          <a:bodyPr/>
          <a:lstStyle>
            <a:lvl1pPr>
              <a:defRPr>
                <a:solidFill>
                  <a:schemeClr val="accent4"/>
                </a:solidFill>
              </a:defRPr>
            </a:lvl1pPr>
          </a:lstStyle>
          <a:p>
            <a:fld id="{AE086683-F536-42AB-ABBC-F4803DFE8DBC}" type="slidenum">
              <a:rPr lang="sv-SE" smtClean="0"/>
              <a:pPr/>
              <a:t>‹#›</a:t>
            </a:fld>
            <a:endParaRPr lang="sv-SE"/>
          </a:p>
        </p:txBody>
      </p:sp>
      <p:sp>
        <p:nvSpPr>
          <p:cNvPr id="10" name="Platshållare för text 9">
            <a:extLst>
              <a:ext uri="{FF2B5EF4-FFF2-40B4-BE49-F238E27FC236}">
                <a16:creationId xmlns:a16="http://schemas.microsoft.com/office/drawing/2014/main" id="{4107002E-5A8F-D0F3-4EA2-F32F80D52F70}"/>
              </a:ext>
            </a:extLst>
          </p:cNvPr>
          <p:cNvSpPr>
            <a:spLocks noGrp="1"/>
          </p:cNvSpPr>
          <p:nvPr>
            <p:ph type="body" sz="quarter" idx="13" hasCustomPrompt="1"/>
          </p:nvPr>
        </p:nvSpPr>
        <p:spPr>
          <a:xfrm>
            <a:off x="766763" y="5851525"/>
            <a:ext cx="2566987" cy="311150"/>
          </a:xfrm>
        </p:spPr>
        <p:txBody>
          <a:bodyPr anchor="b"/>
          <a:lstStyle>
            <a:lvl1pPr marL="0" indent="0">
              <a:buNone/>
              <a:defRPr sz="1400">
                <a:solidFill>
                  <a:schemeClr val="accent4"/>
                </a:solidFill>
              </a:defRPr>
            </a:lvl1pPr>
          </a:lstStyle>
          <a:p>
            <a:pPr lvl="0"/>
            <a:r>
              <a:rPr lang="sv-SE" dirty="0"/>
              <a:t>Namn </a:t>
            </a:r>
            <a:r>
              <a:rPr lang="sv-SE" dirty="0" err="1"/>
              <a:t>Namnsson</a:t>
            </a:r>
            <a:endParaRPr lang="sv-SE" dirty="0"/>
          </a:p>
        </p:txBody>
      </p:sp>
      <p:pic>
        <p:nvPicPr>
          <p:cNvPr id="7" name="Bild 7">
            <a:extLst>
              <a:ext uri="{FF2B5EF4-FFF2-40B4-BE49-F238E27FC236}">
                <a16:creationId xmlns:a16="http://schemas.microsoft.com/office/drawing/2014/main" id="{E0C485C3-4B7D-7AE3-6B1B-77B9AA4B960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bwMode="black">
          <a:xfrm>
            <a:off x="11091017" y="409901"/>
            <a:ext cx="588221" cy="475600"/>
          </a:xfrm>
          <a:prstGeom prst="rect">
            <a:avLst/>
          </a:prstGeom>
        </p:spPr>
      </p:pic>
      <p:pic>
        <p:nvPicPr>
          <p:cNvPr id="9" name="Bild 8">
            <a:extLst>
              <a:ext uri="{FF2B5EF4-FFF2-40B4-BE49-F238E27FC236}">
                <a16:creationId xmlns:a16="http://schemas.microsoft.com/office/drawing/2014/main" id="{5ABFBE99-FA42-3741-1B22-17277E2DEDE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54098" y="1025014"/>
            <a:ext cx="5832987" cy="5832987"/>
          </a:xfrm>
          <a:prstGeom prst="rect">
            <a:avLst/>
          </a:prstGeom>
        </p:spPr>
      </p:pic>
      <p:sp>
        <p:nvSpPr>
          <p:cNvPr id="2" name="Rubrik 1">
            <a:extLst>
              <a:ext uri="{FF2B5EF4-FFF2-40B4-BE49-F238E27FC236}">
                <a16:creationId xmlns:a16="http://schemas.microsoft.com/office/drawing/2014/main" id="{A258EC79-F416-4E3D-A67E-4A13E8004581}"/>
              </a:ext>
            </a:extLst>
          </p:cNvPr>
          <p:cNvSpPr>
            <a:spLocks noGrp="1"/>
          </p:cNvSpPr>
          <p:nvPr>
            <p:ph type="ctrTitle"/>
          </p:nvPr>
        </p:nvSpPr>
        <p:spPr>
          <a:xfrm>
            <a:off x="766763" y="695325"/>
            <a:ext cx="7189787" cy="2733675"/>
          </a:xfrm>
        </p:spPr>
        <p:txBody>
          <a:bodyPr anchor="t"/>
          <a:lstStyle>
            <a:lvl1pPr algn="l">
              <a:defRPr sz="4000" spc="-40" baseline="0">
                <a:solidFill>
                  <a:schemeClr val="accent4"/>
                </a:solidFill>
              </a:defRPr>
            </a:lvl1pPr>
          </a:lstStyle>
          <a:p>
            <a:r>
              <a:rPr lang="sv-SE"/>
              <a:t>Klicka här för att ändra mall för rubrikformat</a:t>
            </a:r>
            <a:endParaRPr lang="sv-SE" dirty="0"/>
          </a:p>
        </p:txBody>
      </p:sp>
    </p:spTree>
    <p:extLst>
      <p:ext uri="{BB962C8B-B14F-4D97-AF65-F5344CB8AC3E}">
        <p14:creationId xmlns:p14="http://schemas.microsoft.com/office/powerpoint/2010/main" val="1915357547"/>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ramsida helbild/illustration - E">
    <p:bg>
      <p:bgPr>
        <a:solidFill>
          <a:schemeClr val="accent2"/>
        </a:solidFill>
        <a:effectLst/>
      </p:bgPr>
    </p:bg>
    <p:spTree>
      <p:nvGrpSpPr>
        <p:cNvPr id="1" name=""/>
        <p:cNvGrpSpPr/>
        <p:nvPr/>
      </p:nvGrpSpPr>
      <p:grpSpPr>
        <a:xfrm>
          <a:off x="0" y="0"/>
          <a:ext cx="0" cy="0"/>
          <a:chOff x="0" y="0"/>
          <a:chExt cx="0" cy="0"/>
        </a:xfrm>
      </p:grpSpPr>
      <p:sp>
        <p:nvSpPr>
          <p:cNvPr id="26" name="Platshållare för bild 25">
            <a:extLst>
              <a:ext uri="{FF2B5EF4-FFF2-40B4-BE49-F238E27FC236}">
                <a16:creationId xmlns:a16="http://schemas.microsoft.com/office/drawing/2014/main" id="{75805D8D-D25F-6F27-E0E3-8F0E726C93EF}"/>
              </a:ext>
            </a:extLst>
          </p:cNvPr>
          <p:cNvSpPr>
            <a:spLocks noGrp="1"/>
          </p:cNvSpPr>
          <p:nvPr>
            <p:ph type="pic" sz="quarter" idx="14"/>
          </p:nvPr>
        </p:nvSpPr>
        <p:spPr bwMode="white">
          <a:xfrm>
            <a:off x="2" y="1"/>
            <a:ext cx="12191998" cy="6856412"/>
          </a:xfrm>
          <a:prstGeom prst="rect">
            <a:avLst/>
          </a:prstGeom>
          <a:noFill/>
        </p:spPr>
        <p:txBody>
          <a:bodyPr wrap="square" lIns="72000">
            <a:noAutofit/>
          </a:bodyPr>
          <a:lstStyle>
            <a:lvl1pPr marL="0" indent="0">
              <a:buNone/>
              <a:defRPr/>
            </a:lvl1pPr>
          </a:lstStyle>
          <a:p>
            <a:r>
              <a:rPr lang="sv-SE"/>
              <a:t>Klicka på ikonen för att lägga till en bild</a:t>
            </a:r>
            <a:endParaRPr lang="sv-SE" dirty="0"/>
          </a:p>
        </p:txBody>
      </p:sp>
      <p:sp>
        <p:nvSpPr>
          <p:cNvPr id="4" name="Platshållare för datum 3">
            <a:extLst>
              <a:ext uri="{FF2B5EF4-FFF2-40B4-BE49-F238E27FC236}">
                <a16:creationId xmlns:a16="http://schemas.microsoft.com/office/drawing/2014/main" id="{9964F6B1-10EC-43D7-8A6F-B43A304B5901}"/>
              </a:ext>
            </a:extLst>
          </p:cNvPr>
          <p:cNvSpPr>
            <a:spLocks noGrp="1"/>
          </p:cNvSpPr>
          <p:nvPr>
            <p:ph type="dt" sz="half" idx="10"/>
          </p:nvPr>
        </p:nvSpPr>
        <p:spPr/>
        <p:txBody>
          <a:bodyPr/>
          <a:lstStyle>
            <a:lvl1pPr>
              <a:defRPr>
                <a:solidFill>
                  <a:schemeClr val="accent1"/>
                </a:solidFill>
              </a:defRPr>
            </a:lvl1pPr>
          </a:lstStyle>
          <a:p>
            <a:fld id="{8709175A-E702-464D-A1BA-C581451EA51F}" type="datetime1">
              <a:rPr lang="sv-SE" smtClean="0"/>
              <a:pPr/>
              <a:t>2026-01-13</a:t>
            </a:fld>
            <a:endParaRPr lang="sv-SE" dirty="0"/>
          </a:p>
        </p:txBody>
      </p:sp>
      <p:sp>
        <p:nvSpPr>
          <p:cNvPr id="5" name="Platshållare för sidfot 4">
            <a:extLst>
              <a:ext uri="{FF2B5EF4-FFF2-40B4-BE49-F238E27FC236}">
                <a16:creationId xmlns:a16="http://schemas.microsoft.com/office/drawing/2014/main" id="{637ACD31-1B3B-4C51-AAAF-B74C576BADD5}"/>
              </a:ext>
            </a:extLst>
          </p:cNvPr>
          <p:cNvSpPr>
            <a:spLocks noGrp="1"/>
          </p:cNvSpPr>
          <p:nvPr>
            <p:ph type="ftr" sz="quarter" idx="11"/>
          </p:nvPr>
        </p:nvSpPr>
        <p:spPr/>
        <p:txBody>
          <a:bodyPr/>
          <a:lstStyle>
            <a:lvl1pPr>
              <a:defRPr>
                <a:solidFill>
                  <a:schemeClr val="accent1"/>
                </a:solidFill>
              </a:defRPr>
            </a:lvl1pPr>
          </a:lstStyle>
          <a:p>
            <a:endParaRPr lang="sv-SE"/>
          </a:p>
        </p:txBody>
      </p:sp>
      <p:sp>
        <p:nvSpPr>
          <p:cNvPr id="6" name="Platshållare för bildnummer 5">
            <a:extLst>
              <a:ext uri="{FF2B5EF4-FFF2-40B4-BE49-F238E27FC236}">
                <a16:creationId xmlns:a16="http://schemas.microsoft.com/office/drawing/2014/main" id="{81FD2A41-9C0C-486B-814D-D78D722ED64C}"/>
              </a:ext>
            </a:extLst>
          </p:cNvPr>
          <p:cNvSpPr>
            <a:spLocks noGrp="1"/>
          </p:cNvSpPr>
          <p:nvPr>
            <p:ph type="sldNum" sz="quarter" idx="12"/>
          </p:nvPr>
        </p:nvSpPr>
        <p:spPr/>
        <p:txBody>
          <a:bodyPr/>
          <a:lstStyle>
            <a:lvl1pPr>
              <a:defRPr>
                <a:solidFill>
                  <a:schemeClr val="accent1"/>
                </a:solidFill>
              </a:defRPr>
            </a:lvl1pPr>
          </a:lstStyle>
          <a:p>
            <a:fld id="{AE086683-F536-42AB-ABBC-F4803DFE8DBC}" type="slidenum">
              <a:rPr lang="sv-SE" smtClean="0"/>
              <a:pPr/>
              <a:t>‹#›</a:t>
            </a:fld>
            <a:endParaRPr lang="sv-SE"/>
          </a:p>
        </p:txBody>
      </p:sp>
      <p:sp>
        <p:nvSpPr>
          <p:cNvPr id="10" name="Platshållare för text 9">
            <a:extLst>
              <a:ext uri="{FF2B5EF4-FFF2-40B4-BE49-F238E27FC236}">
                <a16:creationId xmlns:a16="http://schemas.microsoft.com/office/drawing/2014/main" id="{4107002E-5A8F-D0F3-4EA2-F32F80D52F70}"/>
              </a:ext>
            </a:extLst>
          </p:cNvPr>
          <p:cNvSpPr>
            <a:spLocks noGrp="1"/>
          </p:cNvSpPr>
          <p:nvPr>
            <p:ph type="body" sz="quarter" idx="13" hasCustomPrompt="1"/>
          </p:nvPr>
        </p:nvSpPr>
        <p:spPr>
          <a:xfrm>
            <a:off x="766763" y="5851525"/>
            <a:ext cx="2566987" cy="311150"/>
          </a:xfrm>
        </p:spPr>
        <p:txBody>
          <a:bodyPr anchor="b"/>
          <a:lstStyle>
            <a:lvl1pPr marL="0" indent="0">
              <a:buNone/>
              <a:defRPr sz="1400">
                <a:solidFill>
                  <a:schemeClr val="accent1"/>
                </a:solidFill>
              </a:defRPr>
            </a:lvl1pPr>
          </a:lstStyle>
          <a:p>
            <a:pPr lvl="0"/>
            <a:r>
              <a:rPr lang="sv-SE" dirty="0"/>
              <a:t>Namn </a:t>
            </a:r>
            <a:r>
              <a:rPr lang="sv-SE" dirty="0" err="1"/>
              <a:t>Namnsson</a:t>
            </a:r>
            <a:endParaRPr lang="sv-SE" dirty="0"/>
          </a:p>
        </p:txBody>
      </p:sp>
      <p:sp>
        <p:nvSpPr>
          <p:cNvPr id="2" name="Rubrik 1">
            <a:extLst>
              <a:ext uri="{FF2B5EF4-FFF2-40B4-BE49-F238E27FC236}">
                <a16:creationId xmlns:a16="http://schemas.microsoft.com/office/drawing/2014/main" id="{A258EC79-F416-4E3D-A67E-4A13E8004581}"/>
              </a:ext>
            </a:extLst>
          </p:cNvPr>
          <p:cNvSpPr>
            <a:spLocks noGrp="1"/>
          </p:cNvSpPr>
          <p:nvPr>
            <p:ph type="ctrTitle"/>
          </p:nvPr>
        </p:nvSpPr>
        <p:spPr>
          <a:xfrm>
            <a:off x="766763" y="695325"/>
            <a:ext cx="7189787" cy="2733675"/>
          </a:xfrm>
        </p:spPr>
        <p:txBody>
          <a:bodyPr anchor="t"/>
          <a:lstStyle>
            <a:lvl1pPr algn="l">
              <a:defRPr sz="4000" spc="-40" baseline="0">
                <a:solidFill>
                  <a:schemeClr val="accent1"/>
                </a:solidFill>
              </a:defRPr>
            </a:lvl1pPr>
          </a:lstStyle>
          <a:p>
            <a:r>
              <a:rPr lang="sv-SE"/>
              <a:t>Klicka här för att ändra mall för rubrikformat</a:t>
            </a:r>
            <a:endParaRPr lang="sv-SE" dirty="0"/>
          </a:p>
        </p:txBody>
      </p:sp>
      <p:pic>
        <p:nvPicPr>
          <p:cNvPr id="9" name="Bild 8">
            <a:extLst>
              <a:ext uri="{FF2B5EF4-FFF2-40B4-BE49-F238E27FC236}">
                <a16:creationId xmlns:a16="http://schemas.microsoft.com/office/drawing/2014/main" id="{4E8B4430-2512-971C-373D-76F4965E06E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387140" y="1149770"/>
            <a:ext cx="6411160" cy="5207000"/>
          </a:xfrm>
          <a:prstGeom prst="rect">
            <a:avLst/>
          </a:prstGeom>
        </p:spPr>
      </p:pic>
      <p:sp>
        <p:nvSpPr>
          <p:cNvPr id="3" name="Platshållare för text 8">
            <a:extLst>
              <a:ext uri="{FF2B5EF4-FFF2-40B4-BE49-F238E27FC236}">
                <a16:creationId xmlns:a16="http://schemas.microsoft.com/office/drawing/2014/main" id="{7B138DA3-87F9-30F0-59C7-DFBE5A6E6454}"/>
              </a:ext>
            </a:extLst>
          </p:cNvPr>
          <p:cNvSpPr>
            <a:spLocks noGrp="1" noRot="1" noMove="1" noResize="1" noEditPoints="1" noAdjustHandles="1" noChangeArrowheads="1" noChangeShapeType="1"/>
          </p:cNvSpPr>
          <p:nvPr>
            <p:ph type="body" sz="quarter" idx="15" hasCustomPrompt="1"/>
          </p:nvPr>
        </p:nvSpPr>
        <p:spPr bwMode="black">
          <a:xfrm>
            <a:off x="11092438" y="410626"/>
            <a:ext cx="586800" cy="475200"/>
          </a:xfrm>
          <a:blipFill>
            <a:blip r:embed="rId4"/>
            <a:stretch>
              <a:fillRect/>
            </a:stretch>
          </a:blipFill>
        </p:spPr>
        <p:txBody>
          <a:bodyPr/>
          <a:lstStyle>
            <a:lvl1pPr>
              <a:defRPr sz="100">
                <a:noFill/>
              </a:defRPr>
            </a:lvl1pPr>
          </a:lstStyle>
          <a:p>
            <a:pPr lvl="0"/>
            <a:r>
              <a:rPr lang="sv-SE" dirty="0"/>
              <a:t> </a:t>
            </a:r>
          </a:p>
        </p:txBody>
      </p:sp>
    </p:spTree>
    <p:extLst>
      <p:ext uri="{BB962C8B-B14F-4D97-AF65-F5344CB8AC3E}">
        <p14:creationId xmlns:p14="http://schemas.microsoft.com/office/powerpoint/2010/main" val="3516350717"/>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Framsida helbild/illustration - F">
    <p:bg>
      <p:bgPr>
        <a:solidFill>
          <a:srgbClr val="C8EBFA"/>
        </a:solidFill>
        <a:effectLst/>
      </p:bgPr>
    </p:bg>
    <p:spTree>
      <p:nvGrpSpPr>
        <p:cNvPr id="1" name=""/>
        <p:cNvGrpSpPr/>
        <p:nvPr/>
      </p:nvGrpSpPr>
      <p:grpSpPr>
        <a:xfrm>
          <a:off x="0" y="0"/>
          <a:ext cx="0" cy="0"/>
          <a:chOff x="0" y="0"/>
          <a:chExt cx="0" cy="0"/>
        </a:xfrm>
      </p:grpSpPr>
      <p:sp>
        <p:nvSpPr>
          <p:cNvPr id="26" name="Platshållare för bild 25">
            <a:extLst>
              <a:ext uri="{FF2B5EF4-FFF2-40B4-BE49-F238E27FC236}">
                <a16:creationId xmlns:a16="http://schemas.microsoft.com/office/drawing/2014/main" id="{75805D8D-D25F-6F27-E0E3-8F0E726C93EF}"/>
              </a:ext>
            </a:extLst>
          </p:cNvPr>
          <p:cNvSpPr>
            <a:spLocks noGrp="1"/>
          </p:cNvSpPr>
          <p:nvPr>
            <p:ph type="pic" sz="quarter" idx="14"/>
          </p:nvPr>
        </p:nvSpPr>
        <p:spPr bwMode="white">
          <a:xfrm>
            <a:off x="0" y="0"/>
            <a:ext cx="12191998" cy="6856412"/>
          </a:xfrm>
          <a:prstGeom prst="rect">
            <a:avLst/>
          </a:prstGeom>
          <a:noFill/>
        </p:spPr>
        <p:txBody>
          <a:bodyPr wrap="square" lIns="72000">
            <a:noAutofit/>
          </a:bodyPr>
          <a:lstStyle>
            <a:lvl1pPr marL="0" indent="0">
              <a:buNone/>
              <a:defRPr/>
            </a:lvl1pPr>
          </a:lstStyle>
          <a:p>
            <a:r>
              <a:rPr lang="sv-SE"/>
              <a:t>Klicka på ikonen för att lägga till en bild</a:t>
            </a:r>
            <a:endParaRPr lang="sv-SE" dirty="0"/>
          </a:p>
        </p:txBody>
      </p:sp>
      <p:sp>
        <p:nvSpPr>
          <p:cNvPr id="4" name="Platshållare för datum 3">
            <a:extLst>
              <a:ext uri="{FF2B5EF4-FFF2-40B4-BE49-F238E27FC236}">
                <a16:creationId xmlns:a16="http://schemas.microsoft.com/office/drawing/2014/main" id="{9964F6B1-10EC-43D7-8A6F-B43A304B5901}"/>
              </a:ext>
            </a:extLst>
          </p:cNvPr>
          <p:cNvSpPr>
            <a:spLocks noGrp="1"/>
          </p:cNvSpPr>
          <p:nvPr>
            <p:ph type="dt" sz="half" idx="10"/>
          </p:nvPr>
        </p:nvSpPr>
        <p:spPr/>
        <p:txBody>
          <a:bodyPr/>
          <a:lstStyle>
            <a:lvl1pPr>
              <a:defRPr>
                <a:solidFill>
                  <a:schemeClr val="accent1"/>
                </a:solidFill>
              </a:defRPr>
            </a:lvl1pPr>
          </a:lstStyle>
          <a:p>
            <a:fld id="{8709175A-E702-464D-A1BA-C581451EA51F}" type="datetime1">
              <a:rPr lang="sv-SE" smtClean="0"/>
              <a:pPr/>
              <a:t>2026-01-13</a:t>
            </a:fld>
            <a:endParaRPr lang="sv-SE" dirty="0"/>
          </a:p>
        </p:txBody>
      </p:sp>
      <p:sp>
        <p:nvSpPr>
          <p:cNvPr id="5" name="Platshållare för sidfot 4">
            <a:extLst>
              <a:ext uri="{FF2B5EF4-FFF2-40B4-BE49-F238E27FC236}">
                <a16:creationId xmlns:a16="http://schemas.microsoft.com/office/drawing/2014/main" id="{637ACD31-1B3B-4C51-AAAF-B74C576BADD5}"/>
              </a:ext>
            </a:extLst>
          </p:cNvPr>
          <p:cNvSpPr>
            <a:spLocks noGrp="1"/>
          </p:cNvSpPr>
          <p:nvPr>
            <p:ph type="ftr" sz="quarter" idx="11"/>
          </p:nvPr>
        </p:nvSpPr>
        <p:spPr/>
        <p:txBody>
          <a:bodyPr/>
          <a:lstStyle>
            <a:lvl1pPr>
              <a:defRPr>
                <a:solidFill>
                  <a:schemeClr val="accent1"/>
                </a:solidFill>
              </a:defRPr>
            </a:lvl1pPr>
          </a:lstStyle>
          <a:p>
            <a:endParaRPr lang="sv-SE"/>
          </a:p>
        </p:txBody>
      </p:sp>
      <p:sp>
        <p:nvSpPr>
          <p:cNvPr id="6" name="Platshållare för bildnummer 5">
            <a:extLst>
              <a:ext uri="{FF2B5EF4-FFF2-40B4-BE49-F238E27FC236}">
                <a16:creationId xmlns:a16="http://schemas.microsoft.com/office/drawing/2014/main" id="{81FD2A41-9C0C-486B-814D-D78D722ED64C}"/>
              </a:ext>
            </a:extLst>
          </p:cNvPr>
          <p:cNvSpPr>
            <a:spLocks noGrp="1"/>
          </p:cNvSpPr>
          <p:nvPr>
            <p:ph type="sldNum" sz="quarter" idx="12"/>
          </p:nvPr>
        </p:nvSpPr>
        <p:spPr/>
        <p:txBody>
          <a:bodyPr/>
          <a:lstStyle>
            <a:lvl1pPr>
              <a:defRPr>
                <a:solidFill>
                  <a:schemeClr val="accent1"/>
                </a:solidFill>
              </a:defRPr>
            </a:lvl1pPr>
          </a:lstStyle>
          <a:p>
            <a:fld id="{AE086683-F536-42AB-ABBC-F4803DFE8DBC}" type="slidenum">
              <a:rPr lang="sv-SE" smtClean="0"/>
              <a:pPr/>
              <a:t>‹#›</a:t>
            </a:fld>
            <a:endParaRPr lang="sv-SE"/>
          </a:p>
        </p:txBody>
      </p:sp>
      <p:sp>
        <p:nvSpPr>
          <p:cNvPr id="10" name="Platshållare för text 9">
            <a:extLst>
              <a:ext uri="{FF2B5EF4-FFF2-40B4-BE49-F238E27FC236}">
                <a16:creationId xmlns:a16="http://schemas.microsoft.com/office/drawing/2014/main" id="{4107002E-5A8F-D0F3-4EA2-F32F80D52F70}"/>
              </a:ext>
            </a:extLst>
          </p:cNvPr>
          <p:cNvSpPr>
            <a:spLocks noGrp="1"/>
          </p:cNvSpPr>
          <p:nvPr>
            <p:ph type="body" sz="quarter" idx="13" hasCustomPrompt="1"/>
          </p:nvPr>
        </p:nvSpPr>
        <p:spPr>
          <a:xfrm>
            <a:off x="766763" y="5851525"/>
            <a:ext cx="2566987" cy="311150"/>
          </a:xfrm>
        </p:spPr>
        <p:txBody>
          <a:bodyPr anchor="b"/>
          <a:lstStyle>
            <a:lvl1pPr marL="0" indent="0">
              <a:buNone/>
              <a:defRPr sz="1400">
                <a:solidFill>
                  <a:schemeClr val="accent1"/>
                </a:solidFill>
              </a:defRPr>
            </a:lvl1pPr>
          </a:lstStyle>
          <a:p>
            <a:pPr lvl="0"/>
            <a:r>
              <a:rPr lang="sv-SE" dirty="0"/>
              <a:t>Namn </a:t>
            </a:r>
            <a:r>
              <a:rPr lang="sv-SE" dirty="0" err="1"/>
              <a:t>Namnsson</a:t>
            </a:r>
            <a:endParaRPr lang="sv-SE" dirty="0"/>
          </a:p>
        </p:txBody>
      </p:sp>
      <p:sp>
        <p:nvSpPr>
          <p:cNvPr id="2" name="Rubrik 1">
            <a:extLst>
              <a:ext uri="{FF2B5EF4-FFF2-40B4-BE49-F238E27FC236}">
                <a16:creationId xmlns:a16="http://schemas.microsoft.com/office/drawing/2014/main" id="{A258EC79-F416-4E3D-A67E-4A13E8004581}"/>
              </a:ext>
            </a:extLst>
          </p:cNvPr>
          <p:cNvSpPr>
            <a:spLocks noGrp="1"/>
          </p:cNvSpPr>
          <p:nvPr>
            <p:ph type="ctrTitle"/>
          </p:nvPr>
        </p:nvSpPr>
        <p:spPr>
          <a:xfrm>
            <a:off x="766763" y="695325"/>
            <a:ext cx="7189787" cy="2733675"/>
          </a:xfrm>
        </p:spPr>
        <p:txBody>
          <a:bodyPr anchor="t"/>
          <a:lstStyle>
            <a:lvl1pPr algn="l">
              <a:defRPr sz="4000" spc="-40" baseline="0">
                <a:solidFill>
                  <a:schemeClr val="accent1"/>
                </a:solidFill>
              </a:defRPr>
            </a:lvl1pPr>
          </a:lstStyle>
          <a:p>
            <a:r>
              <a:rPr lang="sv-SE"/>
              <a:t>Klicka här för att ändra mall för rubrikformat</a:t>
            </a:r>
            <a:endParaRPr lang="sv-SE" dirty="0"/>
          </a:p>
        </p:txBody>
      </p:sp>
      <p:sp>
        <p:nvSpPr>
          <p:cNvPr id="3" name="Platshållare för text 8">
            <a:extLst>
              <a:ext uri="{FF2B5EF4-FFF2-40B4-BE49-F238E27FC236}">
                <a16:creationId xmlns:a16="http://schemas.microsoft.com/office/drawing/2014/main" id="{C3F30497-96F3-2D1D-7B6F-99E8B20E51D4}"/>
              </a:ext>
            </a:extLst>
          </p:cNvPr>
          <p:cNvSpPr>
            <a:spLocks noGrp="1"/>
          </p:cNvSpPr>
          <p:nvPr>
            <p:ph type="body" sz="quarter" idx="15" hasCustomPrompt="1"/>
          </p:nvPr>
        </p:nvSpPr>
        <p:spPr bwMode="black">
          <a:xfrm>
            <a:off x="11092438" y="410626"/>
            <a:ext cx="586800" cy="475200"/>
          </a:xfrm>
          <a:blipFill>
            <a:blip r:embed="rId2"/>
            <a:stretch>
              <a:fillRect/>
            </a:stretch>
          </a:blipFill>
        </p:spPr>
        <p:txBody>
          <a:bodyPr/>
          <a:lstStyle>
            <a:lvl1pPr>
              <a:defRPr sz="100">
                <a:noFill/>
              </a:defRPr>
            </a:lvl1pPr>
          </a:lstStyle>
          <a:p>
            <a:pPr lvl="0"/>
            <a:r>
              <a:rPr lang="sv-SE" dirty="0"/>
              <a:t> </a:t>
            </a:r>
          </a:p>
        </p:txBody>
      </p:sp>
      <p:pic>
        <p:nvPicPr>
          <p:cNvPr id="8" name="Bild 7">
            <a:extLst>
              <a:ext uri="{FF2B5EF4-FFF2-40B4-BE49-F238E27FC236}">
                <a16:creationId xmlns:a16="http://schemas.microsoft.com/office/drawing/2014/main" id="{C561EC68-D0DA-ECBE-D304-353CF8B84587}"/>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24625" y="1714500"/>
            <a:ext cx="5667375" cy="5143500"/>
          </a:xfrm>
          <a:prstGeom prst="rect">
            <a:avLst/>
          </a:prstGeom>
        </p:spPr>
      </p:pic>
    </p:spTree>
    <p:extLst>
      <p:ext uri="{BB962C8B-B14F-4D97-AF65-F5344CB8AC3E}">
        <p14:creationId xmlns:p14="http://schemas.microsoft.com/office/powerpoint/2010/main" val="496740617"/>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Framsida - profil">
    <p:bg>
      <p:bgPr>
        <a:solidFill>
          <a:schemeClr val="accent1"/>
        </a:solidFill>
        <a:effectLst/>
      </p:bgPr>
    </p:bg>
    <p:spTree>
      <p:nvGrpSpPr>
        <p:cNvPr id="1" name=""/>
        <p:cNvGrpSpPr/>
        <p:nvPr/>
      </p:nvGrpSpPr>
      <p:grpSpPr>
        <a:xfrm>
          <a:off x="0" y="0"/>
          <a:ext cx="0" cy="0"/>
          <a:chOff x="0" y="0"/>
          <a:chExt cx="0" cy="0"/>
        </a:xfrm>
      </p:grpSpPr>
      <p:sp>
        <p:nvSpPr>
          <p:cNvPr id="50" name="Rektangel 49">
            <a:extLst>
              <a:ext uri="{FF2B5EF4-FFF2-40B4-BE49-F238E27FC236}">
                <a16:creationId xmlns:a16="http://schemas.microsoft.com/office/drawing/2014/main" id="{945E931E-F461-833D-9EE9-11217AE8FEEB}"/>
              </a:ext>
            </a:extLst>
          </p:cNvPr>
          <p:cNvSpPr/>
          <p:nvPr userDrawn="1"/>
        </p:nvSpPr>
        <p:spPr>
          <a:xfrm>
            <a:off x="0" y="0"/>
            <a:ext cx="3430800" cy="3430800"/>
          </a:xfrm>
          <a:prstGeom prst="rect">
            <a:avLst/>
          </a:prstGeom>
          <a:solidFill>
            <a:srgbClr val="C8EB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ktangel 29">
            <a:extLst>
              <a:ext uri="{FF2B5EF4-FFF2-40B4-BE49-F238E27FC236}">
                <a16:creationId xmlns:a16="http://schemas.microsoft.com/office/drawing/2014/main" id="{55D86DD5-D7E4-6CE0-BD47-FADE50A4440E}"/>
              </a:ext>
            </a:extLst>
          </p:cNvPr>
          <p:cNvSpPr>
            <a:spLocks/>
          </p:cNvSpPr>
          <p:nvPr userDrawn="1"/>
        </p:nvSpPr>
        <p:spPr>
          <a:xfrm>
            <a:off x="0" y="3429000"/>
            <a:ext cx="3430800"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latshållare för text 9">
            <a:extLst>
              <a:ext uri="{FF2B5EF4-FFF2-40B4-BE49-F238E27FC236}">
                <a16:creationId xmlns:a16="http://schemas.microsoft.com/office/drawing/2014/main" id="{4107002E-5A8F-D0F3-4EA2-F32F80D52F70}"/>
              </a:ext>
            </a:extLst>
          </p:cNvPr>
          <p:cNvSpPr>
            <a:spLocks noGrp="1"/>
          </p:cNvSpPr>
          <p:nvPr>
            <p:ph type="body" sz="quarter" idx="13" hasCustomPrompt="1"/>
          </p:nvPr>
        </p:nvSpPr>
        <p:spPr>
          <a:xfrm>
            <a:off x="3863339" y="5597616"/>
            <a:ext cx="5955350" cy="1020276"/>
          </a:xfrm>
        </p:spPr>
        <p:txBody>
          <a:bodyPr anchor="b"/>
          <a:lstStyle>
            <a:lvl1pPr marL="0" indent="0">
              <a:spcBef>
                <a:spcPts val="0"/>
              </a:spcBef>
              <a:spcAft>
                <a:spcPts val="600"/>
              </a:spcAft>
              <a:buNone/>
              <a:defRPr sz="1400">
                <a:solidFill>
                  <a:schemeClr val="bg1"/>
                </a:solidFill>
              </a:defRPr>
            </a:lvl1pPr>
          </a:lstStyle>
          <a:p>
            <a:pPr lvl="0"/>
            <a:r>
              <a:rPr lang="sv-SE" dirty="0"/>
              <a:t>Namn och information</a:t>
            </a:r>
          </a:p>
        </p:txBody>
      </p:sp>
      <p:sp>
        <p:nvSpPr>
          <p:cNvPr id="7" name="Platshållare för text 9">
            <a:extLst>
              <a:ext uri="{FF2B5EF4-FFF2-40B4-BE49-F238E27FC236}">
                <a16:creationId xmlns:a16="http://schemas.microsoft.com/office/drawing/2014/main" id="{EFA72778-CBB4-CC17-E966-49E5FB5DCBD3}"/>
              </a:ext>
            </a:extLst>
          </p:cNvPr>
          <p:cNvSpPr>
            <a:spLocks noGrp="1"/>
          </p:cNvSpPr>
          <p:nvPr>
            <p:ph type="body" sz="quarter" idx="15" hasCustomPrompt="1"/>
          </p:nvPr>
        </p:nvSpPr>
        <p:spPr>
          <a:xfrm>
            <a:off x="3863340" y="2301932"/>
            <a:ext cx="5955350" cy="1127068"/>
          </a:xfrm>
        </p:spPr>
        <p:txBody>
          <a:bodyPr tIns="0" anchor="t"/>
          <a:lstStyle>
            <a:lvl1pPr marL="0" indent="0">
              <a:spcBef>
                <a:spcPts val="0"/>
              </a:spcBef>
              <a:spcAft>
                <a:spcPts val="600"/>
              </a:spcAft>
              <a:buNone/>
              <a:defRPr sz="1400">
                <a:solidFill>
                  <a:schemeClr val="bg1"/>
                </a:solidFill>
              </a:defRPr>
            </a:lvl1pPr>
          </a:lstStyle>
          <a:p>
            <a:pPr lvl="0"/>
            <a:r>
              <a:rPr lang="sv-SE" dirty="0"/>
              <a:t>Undertext</a:t>
            </a:r>
          </a:p>
        </p:txBody>
      </p:sp>
      <p:sp>
        <p:nvSpPr>
          <p:cNvPr id="8" name="Platshållare för datum 7">
            <a:extLst>
              <a:ext uri="{FF2B5EF4-FFF2-40B4-BE49-F238E27FC236}">
                <a16:creationId xmlns:a16="http://schemas.microsoft.com/office/drawing/2014/main" id="{E154253A-7DF3-259C-2DDE-A84FE7405BF5}"/>
              </a:ext>
            </a:extLst>
          </p:cNvPr>
          <p:cNvSpPr>
            <a:spLocks noGrp="1"/>
          </p:cNvSpPr>
          <p:nvPr>
            <p:ph type="dt" sz="half" idx="16"/>
          </p:nvPr>
        </p:nvSpPr>
        <p:spPr>
          <a:xfrm>
            <a:off x="766763" y="6877052"/>
            <a:ext cx="1620837" cy="45719"/>
          </a:xfrm>
        </p:spPr>
        <p:txBody>
          <a:bodyPr/>
          <a:lstStyle>
            <a:lvl1pPr>
              <a:defRPr sz="100">
                <a:noFill/>
              </a:defRPr>
            </a:lvl1pPr>
          </a:lstStyle>
          <a:p>
            <a:fld id="{46A2B13E-79FA-4ADA-8313-D3C0B64A2350}" type="datetime1">
              <a:rPr lang="sv-SE" smtClean="0"/>
              <a:pPr/>
              <a:t>2026-01-13</a:t>
            </a:fld>
            <a:endParaRPr lang="sv-SE" dirty="0"/>
          </a:p>
        </p:txBody>
      </p:sp>
      <p:sp>
        <p:nvSpPr>
          <p:cNvPr id="9" name="Platshållare för sidfot 8">
            <a:extLst>
              <a:ext uri="{FF2B5EF4-FFF2-40B4-BE49-F238E27FC236}">
                <a16:creationId xmlns:a16="http://schemas.microsoft.com/office/drawing/2014/main" id="{AC759908-88EF-743F-8102-B52EA352C082}"/>
              </a:ext>
            </a:extLst>
          </p:cNvPr>
          <p:cNvSpPr>
            <a:spLocks noGrp="1"/>
          </p:cNvSpPr>
          <p:nvPr>
            <p:ph type="ftr" sz="quarter" idx="17"/>
          </p:nvPr>
        </p:nvSpPr>
        <p:spPr>
          <a:xfrm>
            <a:off x="4164013" y="6877052"/>
            <a:ext cx="4114800" cy="45719"/>
          </a:xfrm>
        </p:spPr>
        <p:txBody>
          <a:bodyPr/>
          <a:lstStyle>
            <a:lvl1pPr>
              <a:defRPr sz="100">
                <a:noFill/>
              </a:defRPr>
            </a:lvl1pPr>
          </a:lstStyle>
          <a:p>
            <a:endParaRPr lang="sv-SE" dirty="0"/>
          </a:p>
        </p:txBody>
      </p:sp>
      <p:sp>
        <p:nvSpPr>
          <p:cNvPr id="11" name="Platshållare för bildnummer 10">
            <a:extLst>
              <a:ext uri="{FF2B5EF4-FFF2-40B4-BE49-F238E27FC236}">
                <a16:creationId xmlns:a16="http://schemas.microsoft.com/office/drawing/2014/main" id="{48E819AC-9B57-F187-6C80-E9F7B34AAA03}"/>
              </a:ext>
            </a:extLst>
          </p:cNvPr>
          <p:cNvSpPr>
            <a:spLocks noGrp="1"/>
          </p:cNvSpPr>
          <p:nvPr>
            <p:ph type="sldNum" sz="quarter" idx="18"/>
          </p:nvPr>
        </p:nvSpPr>
        <p:spPr/>
        <p:txBody>
          <a:bodyPr/>
          <a:lstStyle>
            <a:lvl1pPr>
              <a:defRPr>
                <a:solidFill>
                  <a:schemeClr val="bg1"/>
                </a:solidFill>
              </a:defRPr>
            </a:lvl1pPr>
          </a:lstStyle>
          <a:p>
            <a:fld id="{AE086683-F536-42AB-ABBC-F4803DFE8DBC}" type="slidenum">
              <a:rPr lang="sv-SE" smtClean="0"/>
              <a:pPr/>
              <a:t>‹#›</a:t>
            </a:fld>
            <a:endParaRPr lang="sv-SE" dirty="0"/>
          </a:p>
        </p:txBody>
      </p:sp>
      <p:sp>
        <p:nvSpPr>
          <p:cNvPr id="5" name="Rubrik 1">
            <a:extLst>
              <a:ext uri="{FF2B5EF4-FFF2-40B4-BE49-F238E27FC236}">
                <a16:creationId xmlns:a16="http://schemas.microsoft.com/office/drawing/2014/main" id="{7CD2C2D4-BC0F-07DB-D5FE-C098B9D05320}"/>
              </a:ext>
            </a:extLst>
          </p:cNvPr>
          <p:cNvSpPr>
            <a:spLocks noGrp="1"/>
          </p:cNvSpPr>
          <p:nvPr>
            <p:ph type="ctrTitle"/>
          </p:nvPr>
        </p:nvSpPr>
        <p:spPr>
          <a:xfrm>
            <a:off x="3863340" y="695325"/>
            <a:ext cx="5955349" cy="1428003"/>
          </a:xfrm>
        </p:spPr>
        <p:txBody>
          <a:bodyPr anchor="t"/>
          <a:lstStyle>
            <a:lvl1pPr algn="l">
              <a:defRPr sz="4000" spc="-40" baseline="0">
                <a:solidFill>
                  <a:schemeClr val="bg1"/>
                </a:solidFill>
              </a:defRPr>
            </a:lvl1pPr>
          </a:lstStyle>
          <a:p>
            <a:r>
              <a:rPr lang="sv-SE"/>
              <a:t>Klicka här för att ändra mall för rubrikformat</a:t>
            </a:r>
            <a:endParaRPr lang="sv-SE" dirty="0"/>
          </a:p>
        </p:txBody>
      </p:sp>
      <p:sp>
        <p:nvSpPr>
          <p:cNvPr id="13" name="Platshållare för bild 12">
            <a:extLst>
              <a:ext uri="{FF2B5EF4-FFF2-40B4-BE49-F238E27FC236}">
                <a16:creationId xmlns:a16="http://schemas.microsoft.com/office/drawing/2014/main" id="{3DC7422B-0CD6-7BD3-B6EF-1534BB6E7850}"/>
              </a:ext>
            </a:extLst>
          </p:cNvPr>
          <p:cNvSpPr>
            <a:spLocks noGrp="1"/>
          </p:cNvSpPr>
          <p:nvPr>
            <p:ph type="pic" sz="quarter" idx="14" hasCustomPrompt="1"/>
          </p:nvPr>
        </p:nvSpPr>
        <p:spPr bwMode="white">
          <a:xfrm>
            <a:off x="280821" y="3714751"/>
            <a:ext cx="2869158" cy="2857499"/>
          </a:xfrm>
          <a:custGeom>
            <a:avLst/>
            <a:gdLst>
              <a:gd name="connsiteX0" fmla="*/ 1270000 w 2540000"/>
              <a:gd name="connsiteY0" fmla="*/ 0 h 2529677"/>
              <a:gd name="connsiteX1" fmla="*/ 2540000 w 2540000"/>
              <a:gd name="connsiteY1" fmla="*/ 1264839 h 2529677"/>
              <a:gd name="connsiteX2" fmla="*/ 2540000 w 2540000"/>
              <a:gd name="connsiteY2" fmla="*/ 2529677 h 2529677"/>
              <a:gd name="connsiteX3" fmla="*/ 1270000 w 2540000"/>
              <a:gd name="connsiteY3" fmla="*/ 2529677 h 2529677"/>
              <a:gd name="connsiteX4" fmla="*/ 0 w 2540000"/>
              <a:gd name="connsiteY4" fmla="*/ 1264839 h 2529677"/>
              <a:gd name="connsiteX5" fmla="*/ 1270000 w 2540000"/>
              <a:gd name="connsiteY5" fmla="*/ 0 h 2529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40000" h="2529677">
                <a:moveTo>
                  <a:pt x="1270000" y="0"/>
                </a:moveTo>
                <a:cubicBezTo>
                  <a:pt x="1970917" y="0"/>
                  <a:pt x="2540000" y="566740"/>
                  <a:pt x="2540000" y="1264839"/>
                </a:cubicBezTo>
                <a:lnTo>
                  <a:pt x="2540000" y="2529677"/>
                </a:lnTo>
                <a:lnTo>
                  <a:pt x="1270000" y="2529677"/>
                </a:lnTo>
                <a:cubicBezTo>
                  <a:pt x="569083" y="2529677"/>
                  <a:pt x="0" y="1962937"/>
                  <a:pt x="0" y="1264839"/>
                </a:cubicBezTo>
                <a:cubicBezTo>
                  <a:pt x="0" y="566740"/>
                  <a:pt x="569053" y="0"/>
                  <a:pt x="1270000" y="0"/>
                </a:cubicBezTo>
                <a:close/>
              </a:path>
            </a:pathLst>
          </a:custGeom>
          <a:noFill/>
        </p:spPr>
        <p:txBody>
          <a:bodyPr wrap="square">
            <a:noAutofit/>
          </a:bodyPr>
          <a:lstStyle>
            <a:lvl1pPr marL="0" indent="0">
              <a:buNone/>
              <a:defRPr/>
            </a:lvl1pPr>
          </a:lstStyle>
          <a:p>
            <a:r>
              <a:rPr lang="sv-SE" dirty="0"/>
              <a:t> </a:t>
            </a:r>
          </a:p>
        </p:txBody>
      </p:sp>
      <p:grpSp>
        <p:nvGrpSpPr>
          <p:cNvPr id="49" name="Grupp 48">
            <a:extLst>
              <a:ext uri="{FF2B5EF4-FFF2-40B4-BE49-F238E27FC236}">
                <a16:creationId xmlns:a16="http://schemas.microsoft.com/office/drawing/2014/main" id="{AA8EF1E4-6434-6D94-0CDF-C1CC9E6950FF}"/>
              </a:ext>
            </a:extLst>
          </p:cNvPr>
          <p:cNvGrpSpPr/>
          <p:nvPr userDrawn="1"/>
        </p:nvGrpSpPr>
        <p:grpSpPr>
          <a:xfrm>
            <a:off x="796997" y="585058"/>
            <a:ext cx="1836806" cy="2258885"/>
            <a:chOff x="3861752" y="720788"/>
            <a:chExt cx="4596637" cy="5652897"/>
          </a:xfrm>
        </p:grpSpPr>
        <p:sp>
          <p:nvSpPr>
            <p:cNvPr id="37" name="Frihandsfigur: Form 36">
              <a:extLst>
                <a:ext uri="{FF2B5EF4-FFF2-40B4-BE49-F238E27FC236}">
                  <a16:creationId xmlns:a16="http://schemas.microsoft.com/office/drawing/2014/main" id="{C3E84F3F-516F-8416-5772-41E83FC8D523}"/>
                </a:ext>
              </a:extLst>
            </p:cNvPr>
            <p:cNvSpPr/>
            <p:nvPr/>
          </p:nvSpPr>
          <p:spPr>
            <a:xfrm>
              <a:off x="6138123" y="807021"/>
              <a:ext cx="990577" cy="1099415"/>
            </a:xfrm>
            <a:custGeom>
              <a:avLst/>
              <a:gdLst>
                <a:gd name="connsiteX0" fmla="*/ 835447 w 990577"/>
                <a:gd name="connsiteY0" fmla="*/ 324803 h 1099415"/>
                <a:gd name="connsiteX1" fmla="*/ 684380 w 990577"/>
                <a:gd name="connsiteY1" fmla="*/ 68009 h 1099415"/>
                <a:gd name="connsiteX2" fmla="*/ 446446 w 990577"/>
                <a:gd name="connsiteY2" fmla="*/ 0 h 1099415"/>
                <a:gd name="connsiteX3" fmla="*/ 29378 w 990577"/>
                <a:gd name="connsiteY3" fmla="*/ 327470 h 1099415"/>
                <a:gd name="connsiteX4" fmla="*/ 3978 w 990577"/>
                <a:gd name="connsiteY4" fmla="*/ 452628 h 1099415"/>
                <a:gd name="connsiteX5" fmla="*/ 28616 w 990577"/>
                <a:gd name="connsiteY5" fmla="*/ 595630 h 1099415"/>
                <a:gd name="connsiteX6" fmla="*/ 61001 w 990577"/>
                <a:gd name="connsiteY6" fmla="*/ 649669 h 1099415"/>
                <a:gd name="connsiteX7" fmla="*/ 49254 w 990577"/>
                <a:gd name="connsiteY7" fmla="*/ 787845 h 1099415"/>
                <a:gd name="connsiteX8" fmla="*/ 88583 w 990577"/>
                <a:gd name="connsiteY8" fmla="*/ 834676 h 1099415"/>
                <a:gd name="connsiteX9" fmla="*/ 96434 w 990577"/>
                <a:gd name="connsiteY9" fmla="*/ 834644 h 1099415"/>
                <a:gd name="connsiteX10" fmla="*/ 163554 w 990577"/>
                <a:gd name="connsiteY10" fmla="*/ 828294 h 1099415"/>
                <a:gd name="connsiteX11" fmla="*/ 170411 w 990577"/>
                <a:gd name="connsiteY11" fmla="*/ 867220 h 1099415"/>
                <a:gd name="connsiteX12" fmla="*/ 168125 w 990577"/>
                <a:gd name="connsiteY12" fmla="*/ 873125 h 1099415"/>
                <a:gd name="connsiteX13" fmla="*/ 178158 w 990577"/>
                <a:gd name="connsiteY13" fmla="*/ 902145 h 1099415"/>
                <a:gd name="connsiteX14" fmla="*/ 186413 w 990577"/>
                <a:gd name="connsiteY14" fmla="*/ 906971 h 1099415"/>
                <a:gd name="connsiteX15" fmla="*/ 186413 w 990577"/>
                <a:gd name="connsiteY15" fmla="*/ 906971 h 1099415"/>
                <a:gd name="connsiteX16" fmla="*/ 206289 w 990577"/>
                <a:gd name="connsiteY16" fmla="*/ 933069 h 1099415"/>
                <a:gd name="connsiteX17" fmla="*/ 212639 w 990577"/>
                <a:gd name="connsiteY17" fmla="*/ 934022 h 1099415"/>
                <a:gd name="connsiteX18" fmla="*/ 238039 w 990577"/>
                <a:gd name="connsiteY18" fmla="*/ 1058418 h 1099415"/>
                <a:gd name="connsiteX19" fmla="*/ 335511 w 990577"/>
                <a:gd name="connsiteY19" fmla="*/ 1091629 h 1099415"/>
                <a:gd name="connsiteX20" fmla="*/ 526011 w 990577"/>
                <a:gd name="connsiteY20" fmla="*/ 1020001 h 1099415"/>
                <a:gd name="connsiteX21" fmla="*/ 696001 w 990577"/>
                <a:gd name="connsiteY21" fmla="*/ 1099312 h 1099415"/>
                <a:gd name="connsiteX22" fmla="*/ 990578 w 990577"/>
                <a:gd name="connsiteY22" fmla="*/ 698945 h 1099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90577" h="1099415">
                  <a:moveTo>
                    <a:pt x="835447" y="324803"/>
                  </a:moveTo>
                  <a:lnTo>
                    <a:pt x="684380" y="68009"/>
                  </a:lnTo>
                  <a:lnTo>
                    <a:pt x="446446" y="0"/>
                  </a:lnTo>
                  <a:lnTo>
                    <a:pt x="29378" y="327470"/>
                  </a:lnTo>
                  <a:lnTo>
                    <a:pt x="3978" y="452628"/>
                  </a:lnTo>
                  <a:cubicBezTo>
                    <a:pt x="-5942" y="501700"/>
                    <a:pt x="2846" y="552707"/>
                    <a:pt x="28616" y="595630"/>
                  </a:cubicBezTo>
                  <a:lnTo>
                    <a:pt x="61001" y="649669"/>
                  </a:lnTo>
                  <a:lnTo>
                    <a:pt x="49254" y="787845"/>
                  </a:lnTo>
                  <a:cubicBezTo>
                    <a:pt x="47182" y="811637"/>
                    <a:pt x="64791" y="832604"/>
                    <a:pt x="88583" y="834676"/>
                  </a:cubicBezTo>
                  <a:cubicBezTo>
                    <a:pt x="91196" y="834903"/>
                    <a:pt x="93824" y="834893"/>
                    <a:pt x="96434" y="834644"/>
                  </a:cubicBezTo>
                  <a:lnTo>
                    <a:pt x="163554" y="828294"/>
                  </a:lnTo>
                  <a:lnTo>
                    <a:pt x="170411" y="867220"/>
                  </a:lnTo>
                  <a:lnTo>
                    <a:pt x="168125" y="873125"/>
                  </a:lnTo>
                  <a:cubicBezTo>
                    <a:pt x="163869" y="883949"/>
                    <a:pt x="168126" y="896260"/>
                    <a:pt x="178158" y="902145"/>
                  </a:cubicBezTo>
                  <a:lnTo>
                    <a:pt x="186413" y="906971"/>
                  </a:lnTo>
                  <a:lnTo>
                    <a:pt x="186413" y="906971"/>
                  </a:lnTo>
                  <a:cubicBezTo>
                    <a:pt x="184967" y="919593"/>
                    <a:pt x="193737" y="931108"/>
                    <a:pt x="206289" y="933069"/>
                  </a:cubicBezTo>
                  <a:lnTo>
                    <a:pt x="212639" y="934022"/>
                  </a:lnTo>
                  <a:lnTo>
                    <a:pt x="238039" y="1058418"/>
                  </a:lnTo>
                  <a:lnTo>
                    <a:pt x="335511" y="1091629"/>
                  </a:lnTo>
                  <a:lnTo>
                    <a:pt x="526011" y="1020001"/>
                  </a:lnTo>
                  <a:cubicBezTo>
                    <a:pt x="526011" y="1020001"/>
                    <a:pt x="684761" y="1091756"/>
                    <a:pt x="696001" y="1099312"/>
                  </a:cubicBezTo>
                  <a:cubicBezTo>
                    <a:pt x="707241" y="1106869"/>
                    <a:pt x="990578" y="698945"/>
                    <a:pt x="990578" y="698945"/>
                  </a:cubicBezTo>
                  <a:close/>
                </a:path>
              </a:pathLst>
            </a:custGeom>
            <a:solidFill>
              <a:srgbClr val="FAB455"/>
            </a:solidFill>
            <a:ln w="6350" cap="flat">
              <a:noFill/>
              <a:prstDash val="solid"/>
              <a:miter/>
            </a:ln>
          </p:spPr>
          <p:txBody>
            <a:bodyPr rtlCol="0" anchor="ctr"/>
            <a:lstStyle/>
            <a:p>
              <a:endParaRPr lang="en-GB"/>
            </a:p>
          </p:txBody>
        </p:sp>
        <p:sp>
          <p:nvSpPr>
            <p:cNvPr id="38" name="Frihandsfigur: Form 37">
              <a:extLst>
                <a:ext uri="{FF2B5EF4-FFF2-40B4-BE49-F238E27FC236}">
                  <a16:creationId xmlns:a16="http://schemas.microsoft.com/office/drawing/2014/main" id="{48C7D1D4-945C-EFFA-5A4E-B0F8D19D1058}"/>
                </a:ext>
              </a:extLst>
            </p:cNvPr>
            <p:cNvSpPr/>
            <p:nvPr/>
          </p:nvSpPr>
          <p:spPr>
            <a:xfrm>
              <a:off x="4648327" y="3062922"/>
              <a:ext cx="1120648" cy="100393"/>
            </a:xfrm>
            <a:custGeom>
              <a:avLst/>
              <a:gdLst>
                <a:gd name="connsiteX0" fmla="*/ 0 w 1120648"/>
                <a:gd name="connsiteY0" fmla="*/ 0 h 100393"/>
                <a:gd name="connsiteX1" fmla="*/ 1120648 w 1120648"/>
                <a:gd name="connsiteY1" fmla="*/ 0 h 100393"/>
                <a:gd name="connsiteX2" fmla="*/ 1120648 w 1120648"/>
                <a:gd name="connsiteY2" fmla="*/ 100394 h 100393"/>
                <a:gd name="connsiteX3" fmla="*/ 0 w 1120648"/>
                <a:gd name="connsiteY3" fmla="*/ 100394 h 100393"/>
              </a:gdLst>
              <a:ahLst/>
              <a:cxnLst>
                <a:cxn ang="0">
                  <a:pos x="connsiteX0" y="connsiteY0"/>
                </a:cxn>
                <a:cxn ang="0">
                  <a:pos x="connsiteX1" y="connsiteY1"/>
                </a:cxn>
                <a:cxn ang="0">
                  <a:pos x="connsiteX2" y="connsiteY2"/>
                </a:cxn>
                <a:cxn ang="0">
                  <a:pos x="connsiteX3" y="connsiteY3"/>
                </a:cxn>
              </a:cxnLst>
              <a:rect l="l" t="t" r="r" b="b"/>
              <a:pathLst>
                <a:path w="1120648" h="100393">
                  <a:moveTo>
                    <a:pt x="0" y="0"/>
                  </a:moveTo>
                  <a:lnTo>
                    <a:pt x="1120648" y="0"/>
                  </a:lnTo>
                  <a:lnTo>
                    <a:pt x="1120648" y="100394"/>
                  </a:lnTo>
                  <a:lnTo>
                    <a:pt x="0" y="100394"/>
                  </a:lnTo>
                  <a:close/>
                </a:path>
              </a:pathLst>
            </a:custGeom>
            <a:solidFill>
              <a:srgbClr val="512319"/>
            </a:solidFill>
            <a:ln w="6350" cap="flat">
              <a:noFill/>
              <a:prstDash val="solid"/>
              <a:miter/>
            </a:ln>
          </p:spPr>
          <p:txBody>
            <a:bodyPr rtlCol="0" anchor="ctr"/>
            <a:lstStyle/>
            <a:p>
              <a:endParaRPr lang="en-GB"/>
            </a:p>
          </p:txBody>
        </p:sp>
        <p:sp>
          <p:nvSpPr>
            <p:cNvPr id="39" name="Frihandsfigur: Form 38">
              <a:extLst>
                <a:ext uri="{FF2B5EF4-FFF2-40B4-BE49-F238E27FC236}">
                  <a16:creationId xmlns:a16="http://schemas.microsoft.com/office/drawing/2014/main" id="{5DCA9C2F-CBD6-6C0F-E1C9-13C43EA262B9}"/>
                </a:ext>
              </a:extLst>
            </p:cNvPr>
            <p:cNvSpPr/>
            <p:nvPr/>
          </p:nvSpPr>
          <p:spPr>
            <a:xfrm rot="4487400">
              <a:off x="3892665" y="2485246"/>
              <a:ext cx="1120711" cy="100457"/>
            </a:xfrm>
            <a:custGeom>
              <a:avLst/>
              <a:gdLst>
                <a:gd name="connsiteX0" fmla="*/ 0 w 1120711"/>
                <a:gd name="connsiteY0" fmla="*/ 0 h 100457"/>
                <a:gd name="connsiteX1" fmla="*/ 1120712 w 1120711"/>
                <a:gd name="connsiteY1" fmla="*/ 0 h 100457"/>
                <a:gd name="connsiteX2" fmla="*/ 1120712 w 1120711"/>
                <a:gd name="connsiteY2" fmla="*/ 0 h 100457"/>
                <a:gd name="connsiteX3" fmla="*/ 1120712 w 1120711"/>
                <a:gd name="connsiteY3" fmla="*/ 50038 h 100457"/>
                <a:gd name="connsiteX4" fmla="*/ 1070293 w 1120711"/>
                <a:gd name="connsiteY4" fmla="*/ 100457 h 100457"/>
                <a:gd name="connsiteX5" fmla="*/ 50419 w 1120711"/>
                <a:gd name="connsiteY5" fmla="*/ 100457 h 100457"/>
                <a:gd name="connsiteX6" fmla="*/ 0 w 1120711"/>
                <a:gd name="connsiteY6" fmla="*/ 50038 h 100457"/>
                <a:gd name="connsiteX7" fmla="*/ 0 w 1120711"/>
                <a:gd name="connsiteY7" fmla="*/ 0 h 100457"/>
                <a:gd name="connsiteX8" fmla="*/ 0 w 1120711"/>
                <a:gd name="connsiteY8" fmla="*/ 0 h 100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0711" h="100457">
                  <a:moveTo>
                    <a:pt x="0" y="0"/>
                  </a:moveTo>
                  <a:lnTo>
                    <a:pt x="1120712" y="0"/>
                  </a:lnTo>
                  <a:lnTo>
                    <a:pt x="1120712" y="0"/>
                  </a:lnTo>
                  <a:lnTo>
                    <a:pt x="1120712" y="50038"/>
                  </a:lnTo>
                  <a:cubicBezTo>
                    <a:pt x="1120712" y="77884"/>
                    <a:pt x="1098138" y="100457"/>
                    <a:pt x="1070293" y="100457"/>
                  </a:cubicBezTo>
                  <a:lnTo>
                    <a:pt x="50419" y="100457"/>
                  </a:lnTo>
                  <a:cubicBezTo>
                    <a:pt x="22573" y="100457"/>
                    <a:pt x="0" y="77884"/>
                    <a:pt x="0" y="50038"/>
                  </a:cubicBezTo>
                  <a:lnTo>
                    <a:pt x="0" y="0"/>
                  </a:lnTo>
                  <a:lnTo>
                    <a:pt x="0" y="0"/>
                  </a:lnTo>
                  <a:close/>
                </a:path>
              </a:pathLst>
            </a:custGeom>
            <a:solidFill>
              <a:srgbClr val="512319"/>
            </a:solidFill>
            <a:ln w="6350" cap="flat">
              <a:noFill/>
              <a:prstDash val="solid"/>
              <a:miter/>
            </a:ln>
          </p:spPr>
          <p:txBody>
            <a:bodyPr rtlCol="0" anchor="ctr"/>
            <a:lstStyle/>
            <a:p>
              <a:endParaRPr lang="en-GB"/>
            </a:p>
          </p:txBody>
        </p:sp>
        <p:sp>
          <p:nvSpPr>
            <p:cNvPr id="40" name="Frihandsfigur: Form 39">
              <a:extLst>
                <a:ext uri="{FF2B5EF4-FFF2-40B4-BE49-F238E27FC236}">
                  <a16:creationId xmlns:a16="http://schemas.microsoft.com/office/drawing/2014/main" id="{07C89890-A8C6-ABB5-12D1-E47532F199A4}"/>
                </a:ext>
              </a:extLst>
            </p:cNvPr>
            <p:cNvSpPr/>
            <p:nvPr/>
          </p:nvSpPr>
          <p:spPr>
            <a:xfrm>
              <a:off x="5167485" y="2723324"/>
              <a:ext cx="1504840" cy="447675"/>
            </a:xfrm>
            <a:custGeom>
              <a:avLst/>
              <a:gdLst>
                <a:gd name="connsiteX0" fmla="*/ 1504840 w 1504840"/>
                <a:gd name="connsiteY0" fmla="*/ 447675 h 447675"/>
                <a:gd name="connsiteX1" fmla="*/ 1300053 w 1504840"/>
                <a:gd name="connsiteY1" fmla="*/ 440055 h 447675"/>
                <a:gd name="connsiteX2" fmla="*/ 633303 w 1504840"/>
                <a:gd name="connsiteY2" fmla="*/ 331597 h 447675"/>
                <a:gd name="connsiteX3" fmla="*/ 421848 w 1504840"/>
                <a:gd name="connsiteY3" fmla="*/ 317627 h 447675"/>
                <a:gd name="connsiteX4" fmla="*/ 180548 w 1504840"/>
                <a:gd name="connsiteY4" fmla="*/ 257556 h 447675"/>
                <a:gd name="connsiteX5" fmla="*/ 24465 w 1504840"/>
                <a:gd name="connsiteY5" fmla="*/ 304864 h 447675"/>
                <a:gd name="connsiteX6" fmla="*/ 10749 w 1504840"/>
                <a:gd name="connsiteY6" fmla="*/ 248730 h 447675"/>
                <a:gd name="connsiteX7" fmla="*/ 132669 w 1504840"/>
                <a:gd name="connsiteY7" fmla="*/ 65532 h 447675"/>
                <a:gd name="connsiteX8" fmla="*/ 370540 w 1504840"/>
                <a:gd name="connsiteY8" fmla="*/ 0 h 447675"/>
                <a:gd name="connsiteX9" fmla="*/ 574629 w 1504840"/>
                <a:gd name="connsiteY9" fmla="*/ 71501 h 447675"/>
                <a:gd name="connsiteX10" fmla="*/ 834344 w 1504840"/>
                <a:gd name="connsiteY10" fmla="*/ 108585 h 447675"/>
                <a:gd name="connsiteX11" fmla="*/ 1239601 w 1504840"/>
                <a:gd name="connsiteY11" fmla="*/ 81217 h 447675"/>
                <a:gd name="connsiteX12" fmla="*/ 1477789 w 1504840"/>
                <a:gd name="connsiteY12" fmla="*/ 6477 h 447675"/>
                <a:gd name="connsiteX13" fmla="*/ 1504840 w 1504840"/>
                <a:gd name="connsiteY13" fmla="*/ 447675 h 447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04840" h="447675">
                  <a:moveTo>
                    <a:pt x="1504840" y="447675"/>
                  </a:moveTo>
                  <a:lnTo>
                    <a:pt x="1300053" y="440055"/>
                  </a:lnTo>
                  <a:cubicBezTo>
                    <a:pt x="945151" y="447675"/>
                    <a:pt x="842853" y="281749"/>
                    <a:pt x="633303" y="331597"/>
                  </a:cubicBezTo>
                  <a:cubicBezTo>
                    <a:pt x="556023" y="349949"/>
                    <a:pt x="530623" y="347853"/>
                    <a:pt x="421848" y="317627"/>
                  </a:cubicBezTo>
                  <a:cubicBezTo>
                    <a:pt x="313072" y="287401"/>
                    <a:pt x="258335" y="242633"/>
                    <a:pt x="180548" y="257556"/>
                  </a:cubicBezTo>
                  <a:cubicBezTo>
                    <a:pt x="102760" y="272479"/>
                    <a:pt x="50817" y="307467"/>
                    <a:pt x="24465" y="304864"/>
                  </a:cubicBezTo>
                  <a:cubicBezTo>
                    <a:pt x="-1888" y="302260"/>
                    <a:pt x="-7730" y="274447"/>
                    <a:pt x="10749" y="248730"/>
                  </a:cubicBezTo>
                  <a:lnTo>
                    <a:pt x="132669" y="65532"/>
                  </a:lnTo>
                  <a:lnTo>
                    <a:pt x="370540" y="0"/>
                  </a:lnTo>
                  <a:lnTo>
                    <a:pt x="574629" y="71501"/>
                  </a:lnTo>
                  <a:cubicBezTo>
                    <a:pt x="574629" y="71501"/>
                    <a:pt x="789195" y="101727"/>
                    <a:pt x="834344" y="108585"/>
                  </a:cubicBezTo>
                  <a:cubicBezTo>
                    <a:pt x="879492" y="115443"/>
                    <a:pt x="1127396" y="94107"/>
                    <a:pt x="1239601" y="81217"/>
                  </a:cubicBezTo>
                  <a:cubicBezTo>
                    <a:pt x="1393271" y="63500"/>
                    <a:pt x="1478043" y="-2921"/>
                    <a:pt x="1477789" y="6477"/>
                  </a:cubicBezTo>
                  <a:cubicBezTo>
                    <a:pt x="1477535" y="15875"/>
                    <a:pt x="1504840" y="447675"/>
                    <a:pt x="1504840" y="447675"/>
                  </a:cubicBezTo>
                  <a:close/>
                </a:path>
              </a:pathLst>
            </a:custGeom>
            <a:solidFill>
              <a:srgbClr val="FAB455"/>
            </a:solidFill>
            <a:ln w="6350" cap="flat">
              <a:noFill/>
              <a:prstDash val="solid"/>
              <a:miter/>
            </a:ln>
          </p:spPr>
          <p:txBody>
            <a:bodyPr rtlCol="0" anchor="ctr"/>
            <a:lstStyle/>
            <a:p>
              <a:endParaRPr lang="en-GB"/>
            </a:p>
          </p:txBody>
        </p:sp>
        <p:sp>
          <p:nvSpPr>
            <p:cNvPr id="41" name="Frihandsfigur: Form 40">
              <a:extLst>
                <a:ext uri="{FF2B5EF4-FFF2-40B4-BE49-F238E27FC236}">
                  <a16:creationId xmlns:a16="http://schemas.microsoft.com/office/drawing/2014/main" id="{D7265063-D50F-166E-B25C-13227E06C85D}"/>
                </a:ext>
              </a:extLst>
            </p:cNvPr>
            <p:cNvSpPr/>
            <p:nvPr/>
          </p:nvSpPr>
          <p:spPr>
            <a:xfrm>
              <a:off x="6418389" y="1459102"/>
              <a:ext cx="1984057" cy="2717037"/>
            </a:xfrm>
            <a:custGeom>
              <a:avLst/>
              <a:gdLst>
                <a:gd name="connsiteX0" fmla="*/ 1445641 w 1984057"/>
                <a:gd name="connsiteY0" fmla="*/ 675132 h 2717037"/>
                <a:gd name="connsiteX1" fmla="*/ 1213802 w 1984057"/>
                <a:gd name="connsiteY1" fmla="*/ 279971 h 2717037"/>
                <a:gd name="connsiteX2" fmla="*/ 1032065 w 1984057"/>
                <a:gd name="connsiteY2" fmla="*/ 91630 h 2717037"/>
                <a:gd name="connsiteX3" fmla="*/ 690753 w 1984057"/>
                <a:gd name="connsiteY3" fmla="*/ 0 h 2717037"/>
                <a:gd name="connsiteX4" fmla="*/ 321310 w 1984057"/>
                <a:gd name="connsiteY4" fmla="*/ 408369 h 2717037"/>
                <a:gd name="connsiteX5" fmla="*/ 234188 w 1984057"/>
                <a:gd name="connsiteY5" fmla="*/ 1176147 h 2717037"/>
                <a:gd name="connsiteX6" fmla="*/ 226949 w 1984057"/>
                <a:gd name="connsiteY6" fmla="*/ 1270889 h 2717037"/>
                <a:gd name="connsiteX7" fmla="*/ 226949 w 1984057"/>
                <a:gd name="connsiteY7" fmla="*/ 1270889 h 2717037"/>
                <a:gd name="connsiteX8" fmla="*/ 0 w 1984057"/>
                <a:gd name="connsiteY8" fmla="*/ 1346137 h 2717037"/>
                <a:gd name="connsiteX9" fmla="*/ 56578 w 1984057"/>
                <a:gd name="connsiteY9" fmla="*/ 1758506 h 2717037"/>
                <a:gd name="connsiteX10" fmla="*/ 188214 w 1984057"/>
                <a:gd name="connsiteY10" fmla="*/ 1779397 h 2717037"/>
                <a:gd name="connsiteX11" fmla="*/ 139764 w 1984057"/>
                <a:gd name="connsiteY11" fmla="*/ 2415159 h 2717037"/>
                <a:gd name="connsiteX12" fmla="*/ 1159510 w 1984057"/>
                <a:gd name="connsiteY12" fmla="*/ 2366074 h 2717037"/>
                <a:gd name="connsiteX13" fmla="*/ 1973326 w 1984057"/>
                <a:gd name="connsiteY13" fmla="*/ 2717038 h 2717037"/>
                <a:gd name="connsiteX14" fmla="*/ 1984057 w 1984057"/>
                <a:gd name="connsiteY14" fmla="*/ 1653858 h 2717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84057" h="2717037">
                  <a:moveTo>
                    <a:pt x="1445641" y="675132"/>
                  </a:moveTo>
                  <a:cubicBezTo>
                    <a:pt x="1347788" y="503682"/>
                    <a:pt x="1261491" y="358902"/>
                    <a:pt x="1213802" y="279971"/>
                  </a:cubicBezTo>
                  <a:cubicBezTo>
                    <a:pt x="1168416" y="204125"/>
                    <a:pt x="1106245" y="139694"/>
                    <a:pt x="1032065" y="91630"/>
                  </a:cubicBezTo>
                  <a:cubicBezTo>
                    <a:pt x="934593" y="28956"/>
                    <a:pt x="825055" y="0"/>
                    <a:pt x="690753" y="0"/>
                  </a:cubicBezTo>
                  <a:lnTo>
                    <a:pt x="321310" y="408369"/>
                  </a:lnTo>
                  <a:lnTo>
                    <a:pt x="234188" y="1176147"/>
                  </a:lnTo>
                  <a:lnTo>
                    <a:pt x="226949" y="1270889"/>
                  </a:lnTo>
                  <a:lnTo>
                    <a:pt x="226949" y="1270889"/>
                  </a:lnTo>
                  <a:lnTo>
                    <a:pt x="0" y="1346137"/>
                  </a:lnTo>
                  <a:lnTo>
                    <a:pt x="56578" y="1758506"/>
                  </a:lnTo>
                  <a:lnTo>
                    <a:pt x="188214" y="1779397"/>
                  </a:lnTo>
                  <a:lnTo>
                    <a:pt x="139764" y="2415159"/>
                  </a:lnTo>
                  <a:lnTo>
                    <a:pt x="1159510" y="2366074"/>
                  </a:lnTo>
                  <a:lnTo>
                    <a:pt x="1973326" y="2717038"/>
                  </a:lnTo>
                  <a:lnTo>
                    <a:pt x="1984057" y="1653858"/>
                  </a:lnTo>
                  <a:close/>
                </a:path>
              </a:pathLst>
            </a:custGeom>
            <a:solidFill>
              <a:srgbClr val="003CD2"/>
            </a:solidFill>
            <a:ln w="7430" cap="flat">
              <a:solidFill>
                <a:srgbClr val="003CD2"/>
              </a:solidFill>
              <a:prstDash val="solid"/>
              <a:miter/>
            </a:ln>
          </p:spPr>
          <p:txBody>
            <a:bodyPr rtlCol="0" anchor="ctr"/>
            <a:lstStyle/>
            <a:p>
              <a:endParaRPr lang="en-GB"/>
            </a:p>
          </p:txBody>
        </p:sp>
        <p:sp>
          <p:nvSpPr>
            <p:cNvPr id="42" name="Frihandsfigur: Form 41">
              <a:extLst>
                <a:ext uri="{FF2B5EF4-FFF2-40B4-BE49-F238E27FC236}">
                  <a16:creationId xmlns:a16="http://schemas.microsoft.com/office/drawing/2014/main" id="{78E0E47B-EC4E-48BD-3B46-FFA0DD7A72E6}"/>
                </a:ext>
              </a:extLst>
            </p:cNvPr>
            <p:cNvSpPr/>
            <p:nvPr/>
          </p:nvSpPr>
          <p:spPr>
            <a:xfrm>
              <a:off x="5216270" y="3579050"/>
              <a:ext cx="3242119" cy="2483230"/>
            </a:xfrm>
            <a:custGeom>
              <a:avLst/>
              <a:gdLst>
                <a:gd name="connsiteX0" fmla="*/ 1088517 w 3242119"/>
                <a:gd name="connsiteY0" fmla="*/ 692658 h 2483230"/>
                <a:gd name="connsiteX1" fmla="*/ 768287 w 3242119"/>
                <a:gd name="connsiteY1" fmla="*/ 1741678 h 2483230"/>
                <a:gd name="connsiteX2" fmla="*/ 405194 w 3242119"/>
                <a:gd name="connsiteY2" fmla="*/ 2483231 h 2483230"/>
                <a:gd name="connsiteX3" fmla="*/ 0 w 3242119"/>
                <a:gd name="connsiteY3" fmla="*/ 2360613 h 2483230"/>
                <a:gd name="connsiteX4" fmla="*/ 207201 w 3242119"/>
                <a:gd name="connsiteY4" fmla="*/ 928751 h 2483230"/>
                <a:gd name="connsiteX5" fmla="*/ 248920 w 3242119"/>
                <a:gd name="connsiteY5" fmla="*/ 592201 h 2483230"/>
                <a:gd name="connsiteX6" fmla="*/ 587693 w 3242119"/>
                <a:gd name="connsiteY6" fmla="*/ 77279 h 2483230"/>
                <a:gd name="connsiteX7" fmla="*/ 2567496 w 3242119"/>
                <a:gd name="connsiteY7" fmla="*/ 0 h 2483230"/>
                <a:gd name="connsiteX8" fmla="*/ 2567496 w 3242119"/>
                <a:gd name="connsiteY8" fmla="*/ 0 h 2483230"/>
                <a:gd name="connsiteX9" fmla="*/ 3176588 w 3242119"/>
                <a:gd name="connsiteY9" fmla="*/ 282639 h 2483230"/>
                <a:gd name="connsiteX10" fmla="*/ 3242120 w 3242119"/>
                <a:gd name="connsiteY10" fmla="*/ 549339 h 2483230"/>
                <a:gd name="connsiteX11" fmla="*/ 3186176 w 3242119"/>
                <a:gd name="connsiteY11" fmla="*/ 826453 h 2483230"/>
                <a:gd name="connsiteX12" fmla="*/ 2994279 w 3242119"/>
                <a:gd name="connsiteY12" fmla="*/ 1075500 h 2483230"/>
                <a:gd name="connsiteX13" fmla="*/ 2151825 w 3242119"/>
                <a:gd name="connsiteY13" fmla="*/ 1075500 h 2483230"/>
                <a:gd name="connsiteX14" fmla="*/ 1680337 w 3242119"/>
                <a:gd name="connsiteY14" fmla="*/ 893191 h 2483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42119" h="2483230">
                  <a:moveTo>
                    <a:pt x="1088517" y="692658"/>
                  </a:moveTo>
                  <a:cubicBezTo>
                    <a:pt x="1088517" y="692658"/>
                    <a:pt x="1144334" y="1072261"/>
                    <a:pt x="768287" y="1741678"/>
                  </a:cubicBezTo>
                  <a:lnTo>
                    <a:pt x="405194" y="2483231"/>
                  </a:lnTo>
                  <a:lnTo>
                    <a:pt x="0" y="2360613"/>
                  </a:lnTo>
                  <a:lnTo>
                    <a:pt x="207201" y="928751"/>
                  </a:lnTo>
                  <a:cubicBezTo>
                    <a:pt x="226251" y="817182"/>
                    <a:pt x="240157" y="704850"/>
                    <a:pt x="248920" y="592201"/>
                  </a:cubicBezTo>
                  <a:cubicBezTo>
                    <a:pt x="261620" y="428244"/>
                    <a:pt x="321437" y="125413"/>
                    <a:pt x="587693" y="77279"/>
                  </a:cubicBezTo>
                  <a:cubicBezTo>
                    <a:pt x="740855" y="49530"/>
                    <a:pt x="2567496" y="0"/>
                    <a:pt x="2567496" y="0"/>
                  </a:cubicBezTo>
                  <a:lnTo>
                    <a:pt x="2567496" y="0"/>
                  </a:lnTo>
                  <a:lnTo>
                    <a:pt x="3176588" y="282639"/>
                  </a:lnTo>
                  <a:lnTo>
                    <a:pt x="3242120" y="549339"/>
                  </a:lnTo>
                  <a:lnTo>
                    <a:pt x="3186176" y="826453"/>
                  </a:lnTo>
                  <a:lnTo>
                    <a:pt x="2994279" y="1075500"/>
                  </a:lnTo>
                  <a:lnTo>
                    <a:pt x="2151825" y="1075500"/>
                  </a:lnTo>
                  <a:lnTo>
                    <a:pt x="1680337" y="893191"/>
                  </a:lnTo>
                  <a:close/>
                </a:path>
              </a:pathLst>
            </a:custGeom>
            <a:solidFill>
              <a:srgbClr val="7DCDFF"/>
            </a:solidFill>
            <a:ln w="6350" cap="flat">
              <a:noFill/>
              <a:prstDash val="solid"/>
              <a:miter/>
            </a:ln>
          </p:spPr>
          <p:txBody>
            <a:bodyPr rtlCol="0" anchor="ctr"/>
            <a:lstStyle/>
            <a:p>
              <a:endParaRPr lang="en-GB"/>
            </a:p>
          </p:txBody>
        </p:sp>
        <p:sp>
          <p:nvSpPr>
            <p:cNvPr id="43" name="Frihandsfigur: Form 42">
              <a:extLst>
                <a:ext uri="{FF2B5EF4-FFF2-40B4-BE49-F238E27FC236}">
                  <a16:creationId xmlns:a16="http://schemas.microsoft.com/office/drawing/2014/main" id="{F1E945FA-BACA-8655-486B-49BCEE606C40}"/>
                </a:ext>
              </a:extLst>
            </p:cNvPr>
            <p:cNvSpPr/>
            <p:nvPr/>
          </p:nvSpPr>
          <p:spPr>
            <a:xfrm>
              <a:off x="4525391" y="5963284"/>
              <a:ext cx="1143484" cy="410400"/>
            </a:xfrm>
            <a:custGeom>
              <a:avLst/>
              <a:gdLst>
                <a:gd name="connsiteX0" fmla="*/ 771335 w 1143484"/>
                <a:gd name="connsiteY0" fmla="*/ 0 h 410400"/>
                <a:gd name="connsiteX1" fmla="*/ 450786 w 1143484"/>
                <a:gd name="connsiteY1" fmla="*/ 179705 h 410400"/>
                <a:gd name="connsiteX2" fmla="*/ 247205 w 1143484"/>
                <a:gd name="connsiteY2" fmla="*/ 234696 h 410400"/>
                <a:gd name="connsiteX3" fmla="*/ 52451 w 1143484"/>
                <a:gd name="connsiteY3" fmla="*/ 302070 h 410400"/>
                <a:gd name="connsiteX4" fmla="*/ 0 w 1143484"/>
                <a:gd name="connsiteY4" fmla="*/ 410401 h 410400"/>
                <a:gd name="connsiteX5" fmla="*/ 1044448 w 1143484"/>
                <a:gd name="connsiteY5" fmla="*/ 410401 h 410400"/>
                <a:gd name="connsiteX6" fmla="*/ 1143485 w 1143484"/>
                <a:gd name="connsiteY6" fmla="*/ 311317 h 410400"/>
                <a:gd name="connsiteX7" fmla="*/ 1140841 w 1143484"/>
                <a:gd name="connsiteY7" fmla="*/ 288608 h 410400"/>
                <a:gd name="connsiteX8" fmla="*/ 1096073 w 1143484"/>
                <a:gd name="connsiteY8" fmla="*/ 98997 h 41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484" h="410400">
                  <a:moveTo>
                    <a:pt x="771335" y="0"/>
                  </a:moveTo>
                  <a:lnTo>
                    <a:pt x="450786" y="179705"/>
                  </a:lnTo>
                  <a:lnTo>
                    <a:pt x="247205" y="234696"/>
                  </a:lnTo>
                  <a:lnTo>
                    <a:pt x="52451" y="302070"/>
                  </a:lnTo>
                  <a:lnTo>
                    <a:pt x="0" y="410401"/>
                  </a:lnTo>
                  <a:lnTo>
                    <a:pt x="1044448" y="410401"/>
                  </a:lnTo>
                  <a:cubicBezTo>
                    <a:pt x="1099157" y="410388"/>
                    <a:pt x="1143498" y="366027"/>
                    <a:pt x="1143485" y="311317"/>
                  </a:cubicBezTo>
                  <a:cubicBezTo>
                    <a:pt x="1143483" y="303671"/>
                    <a:pt x="1142596" y="296050"/>
                    <a:pt x="1140841" y="288608"/>
                  </a:cubicBezTo>
                  <a:lnTo>
                    <a:pt x="1096073" y="98997"/>
                  </a:lnTo>
                  <a:close/>
                </a:path>
              </a:pathLst>
            </a:custGeom>
            <a:solidFill>
              <a:srgbClr val="512319"/>
            </a:solidFill>
            <a:ln w="6350" cap="flat">
              <a:noFill/>
              <a:prstDash val="solid"/>
              <a:miter/>
            </a:ln>
          </p:spPr>
          <p:txBody>
            <a:bodyPr rtlCol="0" anchor="ctr"/>
            <a:lstStyle/>
            <a:p>
              <a:endParaRPr lang="en-GB"/>
            </a:p>
          </p:txBody>
        </p:sp>
        <p:sp>
          <p:nvSpPr>
            <p:cNvPr id="44" name="Frihandsfigur: Form 43">
              <a:extLst>
                <a:ext uri="{FF2B5EF4-FFF2-40B4-BE49-F238E27FC236}">
                  <a16:creationId xmlns:a16="http://schemas.microsoft.com/office/drawing/2014/main" id="{73231759-6B8D-C5CE-40D0-B2944E2F381D}"/>
                </a:ext>
              </a:extLst>
            </p:cNvPr>
            <p:cNvSpPr/>
            <p:nvPr/>
          </p:nvSpPr>
          <p:spPr>
            <a:xfrm>
              <a:off x="3861752" y="3163379"/>
              <a:ext cx="2866834" cy="3210305"/>
            </a:xfrm>
            <a:custGeom>
              <a:avLst/>
              <a:gdLst>
                <a:gd name="connsiteX0" fmla="*/ 2652967 w 2866834"/>
                <a:gd name="connsiteY0" fmla="*/ 0 h 3210305"/>
                <a:gd name="connsiteX1" fmla="*/ 213932 w 2866834"/>
                <a:gd name="connsiteY1" fmla="*/ 0 h 3210305"/>
                <a:gd name="connsiteX2" fmla="*/ 0 w 2866834"/>
                <a:gd name="connsiteY2" fmla="*/ 0 h 3210305"/>
                <a:gd name="connsiteX3" fmla="*/ 0 w 2866834"/>
                <a:gd name="connsiteY3" fmla="*/ 258000 h 3210305"/>
                <a:gd name="connsiteX4" fmla="*/ 0 w 2866834"/>
                <a:gd name="connsiteY4" fmla="*/ 3210306 h 3210305"/>
                <a:gd name="connsiteX5" fmla="*/ 213932 w 2866834"/>
                <a:gd name="connsiteY5" fmla="*/ 3210306 h 3210305"/>
                <a:gd name="connsiteX6" fmla="*/ 213932 w 2866834"/>
                <a:gd name="connsiteY6" fmla="*/ 258000 h 3210305"/>
                <a:gd name="connsiteX7" fmla="*/ 2652967 w 2866834"/>
                <a:gd name="connsiteY7" fmla="*/ 258000 h 3210305"/>
                <a:gd name="connsiteX8" fmla="*/ 2652967 w 2866834"/>
                <a:gd name="connsiteY8" fmla="*/ 3210306 h 3210305"/>
                <a:gd name="connsiteX9" fmla="*/ 2866835 w 2866834"/>
                <a:gd name="connsiteY9" fmla="*/ 3210306 h 3210305"/>
                <a:gd name="connsiteX10" fmla="*/ 2866835 w 2866834"/>
                <a:gd name="connsiteY10" fmla="*/ 258000 h 3210305"/>
                <a:gd name="connsiteX11" fmla="*/ 2866835 w 2866834"/>
                <a:gd name="connsiteY11" fmla="*/ 0 h 3210305"/>
                <a:gd name="connsiteX12" fmla="*/ 2652967 w 2866834"/>
                <a:gd name="connsiteY12" fmla="*/ 0 h 3210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66834" h="3210305">
                  <a:moveTo>
                    <a:pt x="2652967" y="0"/>
                  </a:moveTo>
                  <a:lnTo>
                    <a:pt x="213932" y="0"/>
                  </a:lnTo>
                  <a:lnTo>
                    <a:pt x="0" y="0"/>
                  </a:lnTo>
                  <a:lnTo>
                    <a:pt x="0" y="258000"/>
                  </a:lnTo>
                  <a:lnTo>
                    <a:pt x="0" y="3210306"/>
                  </a:lnTo>
                  <a:lnTo>
                    <a:pt x="213932" y="3210306"/>
                  </a:lnTo>
                  <a:lnTo>
                    <a:pt x="213932" y="258000"/>
                  </a:lnTo>
                  <a:lnTo>
                    <a:pt x="2652967" y="258000"/>
                  </a:lnTo>
                  <a:lnTo>
                    <a:pt x="2652967" y="3210306"/>
                  </a:lnTo>
                  <a:lnTo>
                    <a:pt x="2866835" y="3210306"/>
                  </a:lnTo>
                  <a:lnTo>
                    <a:pt x="2866835" y="258000"/>
                  </a:lnTo>
                  <a:lnTo>
                    <a:pt x="2866835" y="0"/>
                  </a:lnTo>
                  <a:lnTo>
                    <a:pt x="2652967" y="0"/>
                  </a:lnTo>
                  <a:close/>
                </a:path>
              </a:pathLst>
            </a:custGeom>
            <a:solidFill>
              <a:srgbClr val="020678"/>
            </a:solidFill>
            <a:ln w="6350" cap="flat">
              <a:noFill/>
              <a:prstDash val="solid"/>
              <a:miter/>
            </a:ln>
          </p:spPr>
          <p:txBody>
            <a:bodyPr rtlCol="0" anchor="ctr"/>
            <a:lstStyle/>
            <a:p>
              <a:endParaRPr lang="en-GB"/>
            </a:p>
          </p:txBody>
        </p:sp>
        <p:sp>
          <p:nvSpPr>
            <p:cNvPr id="45" name="Frihandsfigur: Form 44">
              <a:extLst>
                <a:ext uri="{FF2B5EF4-FFF2-40B4-BE49-F238E27FC236}">
                  <a16:creationId xmlns:a16="http://schemas.microsoft.com/office/drawing/2014/main" id="{C5A3F9E5-76DD-44AC-912D-5A535EB18916}"/>
                </a:ext>
              </a:extLst>
            </p:cNvPr>
            <p:cNvSpPr/>
            <p:nvPr/>
          </p:nvSpPr>
          <p:spPr>
            <a:xfrm>
              <a:off x="6304797" y="1674050"/>
              <a:ext cx="85092" cy="67373"/>
            </a:xfrm>
            <a:custGeom>
              <a:avLst/>
              <a:gdLst>
                <a:gd name="connsiteX0" fmla="*/ 1641 w 85092"/>
                <a:gd name="connsiteY0" fmla="*/ 5905 h 67373"/>
                <a:gd name="connsiteX1" fmla="*/ 11675 w 85092"/>
                <a:gd name="connsiteY1" fmla="*/ 34925 h 67373"/>
                <a:gd name="connsiteX2" fmla="*/ 19929 w 85092"/>
                <a:gd name="connsiteY2" fmla="*/ 39751 h 67373"/>
                <a:gd name="connsiteX3" fmla="*/ 39805 w 85092"/>
                <a:gd name="connsiteY3" fmla="*/ 65849 h 67373"/>
                <a:gd name="connsiteX4" fmla="*/ 46155 w 85092"/>
                <a:gd name="connsiteY4" fmla="*/ 66802 h 67373"/>
                <a:gd name="connsiteX5" fmla="*/ 46155 w 85092"/>
                <a:gd name="connsiteY5" fmla="*/ 67373 h 67373"/>
                <a:gd name="connsiteX6" fmla="*/ 62792 w 85092"/>
                <a:gd name="connsiteY6" fmla="*/ 66230 h 67373"/>
                <a:gd name="connsiteX7" fmla="*/ 75492 w 85092"/>
                <a:gd name="connsiteY7" fmla="*/ 61468 h 67373"/>
                <a:gd name="connsiteX8" fmla="*/ 75492 w 85092"/>
                <a:gd name="connsiteY8" fmla="*/ 61468 h 67373"/>
                <a:gd name="connsiteX9" fmla="*/ 80321 w 85092"/>
                <a:gd name="connsiteY9" fmla="*/ 27959 h 67373"/>
                <a:gd name="connsiteX10" fmla="*/ 78540 w 85092"/>
                <a:gd name="connsiteY10" fmla="*/ 25845 h 67373"/>
                <a:gd name="connsiteX11" fmla="*/ 74031 w 85092"/>
                <a:gd name="connsiteY11" fmla="*/ 21082 h 67373"/>
                <a:gd name="connsiteX12" fmla="*/ 62347 w 85092"/>
                <a:gd name="connsiteY12" fmla="*/ 14288 h 67373"/>
                <a:gd name="connsiteX13" fmla="*/ 3800 w 85092"/>
                <a:gd name="connsiteY13" fmla="*/ 0 h 67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5092" h="67373">
                  <a:moveTo>
                    <a:pt x="1641" y="5905"/>
                  </a:moveTo>
                  <a:cubicBezTo>
                    <a:pt x="-2615" y="16730"/>
                    <a:pt x="1642" y="29041"/>
                    <a:pt x="11675" y="34925"/>
                  </a:cubicBezTo>
                  <a:lnTo>
                    <a:pt x="19929" y="39751"/>
                  </a:lnTo>
                  <a:cubicBezTo>
                    <a:pt x="18483" y="52373"/>
                    <a:pt x="27253" y="63889"/>
                    <a:pt x="39805" y="65849"/>
                  </a:cubicBezTo>
                  <a:lnTo>
                    <a:pt x="46155" y="66802"/>
                  </a:lnTo>
                  <a:lnTo>
                    <a:pt x="46155" y="67373"/>
                  </a:lnTo>
                  <a:lnTo>
                    <a:pt x="62792" y="66230"/>
                  </a:lnTo>
                  <a:cubicBezTo>
                    <a:pt x="67397" y="65908"/>
                    <a:pt x="71810" y="64253"/>
                    <a:pt x="75492" y="61468"/>
                  </a:cubicBezTo>
                  <a:lnTo>
                    <a:pt x="75492" y="61468"/>
                  </a:lnTo>
                  <a:cubicBezTo>
                    <a:pt x="86079" y="53548"/>
                    <a:pt x="88241" y="38545"/>
                    <a:pt x="80321" y="27959"/>
                  </a:cubicBezTo>
                  <a:cubicBezTo>
                    <a:pt x="79768" y="27220"/>
                    <a:pt x="79174" y="26514"/>
                    <a:pt x="78540" y="25845"/>
                  </a:cubicBezTo>
                  <a:lnTo>
                    <a:pt x="74031" y="21082"/>
                  </a:lnTo>
                  <a:cubicBezTo>
                    <a:pt x="70877" y="17733"/>
                    <a:pt x="66818" y="15373"/>
                    <a:pt x="62347" y="14288"/>
                  </a:cubicBezTo>
                  <a:lnTo>
                    <a:pt x="3800" y="0"/>
                  </a:lnTo>
                  <a:close/>
                </a:path>
              </a:pathLst>
            </a:custGeom>
            <a:solidFill>
              <a:srgbClr val="F99B8F"/>
            </a:solidFill>
            <a:ln w="6350" cap="flat">
              <a:noFill/>
              <a:prstDash val="solid"/>
              <a:miter/>
            </a:ln>
          </p:spPr>
          <p:txBody>
            <a:bodyPr rtlCol="0" anchor="ctr"/>
            <a:lstStyle/>
            <a:p>
              <a:endParaRPr lang="en-GB"/>
            </a:p>
          </p:txBody>
        </p:sp>
        <p:sp>
          <p:nvSpPr>
            <p:cNvPr id="46" name="Frihandsfigur: Form 45">
              <a:extLst>
                <a:ext uri="{FF2B5EF4-FFF2-40B4-BE49-F238E27FC236}">
                  <a16:creationId xmlns:a16="http://schemas.microsoft.com/office/drawing/2014/main" id="{74182153-14C8-8076-8244-02FBE9E7BB9B}"/>
                </a:ext>
              </a:extLst>
            </p:cNvPr>
            <p:cNvSpPr/>
            <p:nvPr/>
          </p:nvSpPr>
          <p:spPr>
            <a:xfrm>
              <a:off x="7043673" y="4658614"/>
              <a:ext cx="1414716" cy="1715071"/>
            </a:xfrm>
            <a:custGeom>
              <a:avLst/>
              <a:gdLst>
                <a:gd name="connsiteX0" fmla="*/ 0 w 1414716"/>
                <a:gd name="connsiteY0" fmla="*/ 0 h 1715071"/>
                <a:gd name="connsiteX1" fmla="*/ 0 w 1414716"/>
                <a:gd name="connsiteY1" fmla="*/ 262509 h 1715071"/>
                <a:gd name="connsiteX2" fmla="*/ 0 w 1414716"/>
                <a:gd name="connsiteY2" fmla="*/ 1715071 h 1715071"/>
                <a:gd name="connsiteX3" fmla="*/ 235776 w 1414716"/>
                <a:gd name="connsiteY3" fmla="*/ 1715071 h 1715071"/>
                <a:gd name="connsiteX4" fmla="*/ 235776 w 1414716"/>
                <a:gd name="connsiteY4" fmla="*/ 262509 h 1715071"/>
                <a:gd name="connsiteX5" fmla="*/ 1178878 w 1414716"/>
                <a:gd name="connsiteY5" fmla="*/ 262509 h 1715071"/>
                <a:gd name="connsiteX6" fmla="*/ 1178878 w 1414716"/>
                <a:gd name="connsiteY6" fmla="*/ 1715071 h 1715071"/>
                <a:gd name="connsiteX7" fmla="*/ 1414717 w 1414716"/>
                <a:gd name="connsiteY7" fmla="*/ 1715071 h 1715071"/>
                <a:gd name="connsiteX8" fmla="*/ 1414717 w 1414716"/>
                <a:gd name="connsiteY8" fmla="*/ 262509 h 1715071"/>
                <a:gd name="connsiteX9" fmla="*/ 1414717 w 1414716"/>
                <a:gd name="connsiteY9" fmla="*/ 0 h 1715071"/>
                <a:gd name="connsiteX10" fmla="*/ 0 w 1414716"/>
                <a:gd name="connsiteY10" fmla="*/ 0 h 1715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4716" h="1715071">
                  <a:moveTo>
                    <a:pt x="0" y="0"/>
                  </a:moveTo>
                  <a:lnTo>
                    <a:pt x="0" y="262509"/>
                  </a:lnTo>
                  <a:lnTo>
                    <a:pt x="0" y="1715071"/>
                  </a:lnTo>
                  <a:lnTo>
                    <a:pt x="235776" y="1715071"/>
                  </a:lnTo>
                  <a:lnTo>
                    <a:pt x="235776" y="262509"/>
                  </a:lnTo>
                  <a:lnTo>
                    <a:pt x="1178878" y="262509"/>
                  </a:lnTo>
                  <a:lnTo>
                    <a:pt x="1178878" y="1715071"/>
                  </a:lnTo>
                  <a:lnTo>
                    <a:pt x="1414717" y="1715071"/>
                  </a:lnTo>
                  <a:lnTo>
                    <a:pt x="1414717" y="262509"/>
                  </a:lnTo>
                  <a:lnTo>
                    <a:pt x="1414717" y="0"/>
                  </a:lnTo>
                  <a:lnTo>
                    <a:pt x="0" y="0"/>
                  </a:lnTo>
                  <a:close/>
                </a:path>
              </a:pathLst>
            </a:custGeom>
            <a:solidFill>
              <a:srgbClr val="020678"/>
            </a:solidFill>
            <a:ln w="6350" cap="flat">
              <a:noFill/>
              <a:prstDash val="solid"/>
              <a:miter/>
            </a:ln>
          </p:spPr>
          <p:txBody>
            <a:bodyPr rtlCol="0" anchor="ctr"/>
            <a:lstStyle/>
            <a:p>
              <a:endParaRPr lang="en-GB"/>
            </a:p>
          </p:txBody>
        </p:sp>
        <p:sp>
          <p:nvSpPr>
            <p:cNvPr id="47" name="Frihandsfigur: Form 46">
              <a:extLst>
                <a:ext uri="{FF2B5EF4-FFF2-40B4-BE49-F238E27FC236}">
                  <a16:creationId xmlns:a16="http://schemas.microsoft.com/office/drawing/2014/main" id="{6B7E3B97-F9DD-8079-DC61-E5C31F57C872}"/>
                </a:ext>
              </a:extLst>
            </p:cNvPr>
            <p:cNvSpPr/>
            <p:nvPr/>
          </p:nvSpPr>
          <p:spPr>
            <a:xfrm>
              <a:off x="6151753" y="720788"/>
              <a:ext cx="957118" cy="704786"/>
            </a:xfrm>
            <a:custGeom>
              <a:avLst/>
              <a:gdLst>
                <a:gd name="connsiteX0" fmla="*/ 840867 w 957118"/>
                <a:gd name="connsiteY0" fmla="*/ 676529 h 704786"/>
                <a:gd name="connsiteX1" fmla="*/ 896747 w 957118"/>
                <a:gd name="connsiteY1" fmla="*/ 592519 h 704786"/>
                <a:gd name="connsiteX2" fmla="*/ 827850 w 957118"/>
                <a:gd name="connsiteY2" fmla="*/ 121666 h 704786"/>
                <a:gd name="connsiteX3" fmla="*/ 592900 w 957118"/>
                <a:gd name="connsiteY3" fmla="*/ 69278 h 704786"/>
                <a:gd name="connsiteX4" fmla="*/ 406400 w 957118"/>
                <a:gd name="connsiteY4" fmla="*/ 0 h 704786"/>
                <a:gd name="connsiteX5" fmla="*/ 137160 w 957118"/>
                <a:gd name="connsiteY5" fmla="*/ 50800 h 704786"/>
                <a:gd name="connsiteX6" fmla="*/ 0 w 957118"/>
                <a:gd name="connsiteY6" fmla="*/ 255778 h 704786"/>
                <a:gd name="connsiteX7" fmla="*/ 8255 w 957118"/>
                <a:gd name="connsiteY7" fmla="*/ 450914 h 704786"/>
                <a:gd name="connsiteX8" fmla="*/ 161480 w 957118"/>
                <a:gd name="connsiteY8" fmla="*/ 422720 h 704786"/>
                <a:gd name="connsiteX9" fmla="*/ 291528 w 957118"/>
                <a:gd name="connsiteY9" fmla="*/ 515112 h 704786"/>
                <a:gd name="connsiteX10" fmla="*/ 331597 w 957118"/>
                <a:gd name="connsiteY10" fmla="*/ 615125 h 704786"/>
                <a:gd name="connsiteX11" fmla="*/ 385064 w 957118"/>
                <a:gd name="connsiteY11" fmla="*/ 579692 h 704786"/>
                <a:gd name="connsiteX12" fmla="*/ 383095 w 957118"/>
                <a:gd name="connsiteY12" fmla="*/ 567373 h 704786"/>
                <a:gd name="connsiteX13" fmla="*/ 437007 w 957118"/>
                <a:gd name="connsiteY13" fmla="*/ 492062 h 704786"/>
                <a:gd name="connsiteX14" fmla="*/ 437007 w 957118"/>
                <a:gd name="connsiteY14" fmla="*/ 492062 h 704786"/>
                <a:gd name="connsiteX15" fmla="*/ 505650 w 957118"/>
                <a:gd name="connsiteY15" fmla="*/ 517462 h 704786"/>
                <a:gd name="connsiteX16" fmla="*/ 505650 w 957118"/>
                <a:gd name="connsiteY16" fmla="*/ 517462 h 704786"/>
                <a:gd name="connsiteX17" fmla="*/ 547052 w 957118"/>
                <a:gd name="connsiteY17" fmla="*/ 621030 h 704786"/>
                <a:gd name="connsiteX18" fmla="*/ 552831 w 957118"/>
                <a:gd name="connsiteY18" fmla="*/ 704787 h 704786"/>
                <a:gd name="connsiteX19" fmla="*/ 770382 w 957118"/>
                <a:gd name="connsiteY19" fmla="*/ 704787 h 704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57118" h="704786">
                  <a:moveTo>
                    <a:pt x="840867" y="676529"/>
                  </a:moveTo>
                  <a:lnTo>
                    <a:pt x="896747" y="592519"/>
                  </a:lnTo>
                  <a:cubicBezTo>
                    <a:pt x="937006" y="547179"/>
                    <a:pt x="1039368" y="270192"/>
                    <a:pt x="827850" y="121666"/>
                  </a:cubicBezTo>
                  <a:cubicBezTo>
                    <a:pt x="708787" y="38036"/>
                    <a:pt x="592900" y="69278"/>
                    <a:pt x="592900" y="69278"/>
                  </a:cubicBezTo>
                  <a:lnTo>
                    <a:pt x="406400" y="0"/>
                  </a:lnTo>
                  <a:lnTo>
                    <a:pt x="137160" y="50800"/>
                  </a:lnTo>
                  <a:lnTo>
                    <a:pt x="0" y="255778"/>
                  </a:lnTo>
                  <a:lnTo>
                    <a:pt x="8255" y="450914"/>
                  </a:lnTo>
                  <a:lnTo>
                    <a:pt x="161480" y="422720"/>
                  </a:lnTo>
                  <a:lnTo>
                    <a:pt x="291528" y="515112"/>
                  </a:lnTo>
                  <a:lnTo>
                    <a:pt x="331597" y="615125"/>
                  </a:lnTo>
                  <a:lnTo>
                    <a:pt x="385064" y="579692"/>
                  </a:lnTo>
                  <a:lnTo>
                    <a:pt x="383095" y="567373"/>
                  </a:lnTo>
                  <a:cubicBezTo>
                    <a:pt x="377392" y="531737"/>
                    <a:pt x="401435" y="498151"/>
                    <a:pt x="437007" y="492062"/>
                  </a:cubicBezTo>
                  <a:lnTo>
                    <a:pt x="437007" y="492062"/>
                  </a:lnTo>
                  <a:cubicBezTo>
                    <a:pt x="462782" y="487663"/>
                    <a:pt x="488946" y="497345"/>
                    <a:pt x="505650" y="517462"/>
                  </a:cubicBezTo>
                  <a:lnTo>
                    <a:pt x="505650" y="517462"/>
                  </a:lnTo>
                  <a:cubicBezTo>
                    <a:pt x="529988" y="546778"/>
                    <a:pt x="544474" y="583015"/>
                    <a:pt x="547052" y="621030"/>
                  </a:cubicBezTo>
                  <a:lnTo>
                    <a:pt x="552831" y="704787"/>
                  </a:lnTo>
                  <a:lnTo>
                    <a:pt x="770382" y="704787"/>
                  </a:lnTo>
                  <a:close/>
                </a:path>
              </a:pathLst>
            </a:custGeom>
            <a:solidFill>
              <a:srgbClr val="512319"/>
            </a:solidFill>
            <a:ln w="6350" cap="flat">
              <a:noFill/>
              <a:prstDash val="solid"/>
              <a:miter/>
            </a:ln>
          </p:spPr>
          <p:txBody>
            <a:bodyPr rtlCol="0" anchor="ctr"/>
            <a:lstStyle/>
            <a:p>
              <a:endParaRPr lang="en-GB"/>
            </a:p>
          </p:txBody>
        </p:sp>
        <p:sp>
          <p:nvSpPr>
            <p:cNvPr id="48" name="Frihandsfigur: Form 47">
              <a:extLst>
                <a:ext uri="{FF2B5EF4-FFF2-40B4-BE49-F238E27FC236}">
                  <a16:creationId xmlns:a16="http://schemas.microsoft.com/office/drawing/2014/main" id="{6E73A01D-3988-96A6-D2EA-3A7CF4DD0B3B}"/>
                </a:ext>
              </a:extLst>
            </p:cNvPr>
            <p:cNvSpPr/>
            <p:nvPr/>
          </p:nvSpPr>
          <p:spPr>
            <a:xfrm>
              <a:off x="6473761" y="768159"/>
              <a:ext cx="413258" cy="774382"/>
            </a:xfrm>
            <a:custGeom>
              <a:avLst/>
              <a:gdLst>
                <a:gd name="connsiteX0" fmla="*/ 374460 w 413258"/>
                <a:gd name="connsiteY0" fmla="*/ 445262 h 774382"/>
                <a:gd name="connsiteX1" fmla="*/ 290703 w 413258"/>
                <a:gd name="connsiteY1" fmla="*/ 377762 h 774382"/>
                <a:gd name="connsiteX2" fmla="*/ 290385 w 413258"/>
                <a:gd name="connsiteY2" fmla="*/ 377698 h 774382"/>
                <a:gd name="connsiteX3" fmla="*/ 319024 w 413258"/>
                <a:gd name="connsiteY3" fmla="*/ 8382 h 774382"/>
                <a:gd name="connsiteX4" fmla="*/ 210312 w 413258"/>
                <a:gd name="connsiteY4" fmla="*/ 0 h 774382"/>
                <a:gd name="connsiteX5" fmla="*/ 182309 w 413258"/>
                <a:gd name="connsiteY5" fmla="*/ 361950 h 774382"/>
                <a:gd name="connsiteX6" fmla="*/ 84074 w 413258"/>
                <a:gd name="connsiteY6" fmla="*/ 399923 h 774382"/>
                <a:gd name="connsiteX7" fmla="*/ 16573 w 413258"/>
                <a:gd name="connsiteY7" fmla="*/ 483616 h 774382"/>
                <a:gd name="connsiteX8" fmla="*/ 0 w 413258"/>
                <a:gd name="connsiteY8" fmla="*/ 589915 h 774382"/>
                <a:gd name="connsiteX9" fmla="*/ 38735 w 413258"/>
                <a:gd name="connsiteY9" fmla="*/ 690245 h 774382"/>
                <a:gd name="connsiteX10" fmla="*/ 122492 w 413258"/>
                <a:gd name="connsiteY10" fmla="*/ 757809 h 774382"/>
                <a:gd name="connsiteX11" fmla="*/ 228791 w 413258"/>
                <a:gd name="connsiteY11" fmla="*/ 774383 h 774382"/>
                <a:gd name="connsiteX12" fmla="*/ 329121 w 413258"/>
                <a:gd name="connsiteY12" fmla="*/ 735584 h 774382"/>
                <a:gd name="connsiteX13" fmla="*/ 396621 w 413258"/>
                <a:gd name="connsiteY13" fmla="*/ 651891 h 774382"/>
                <a:gd name="connsiteX14" fmla="*/ 413258 w 413258"/>
                <a:gd name="connsiteY14" fmla="*/ 545592 h 774382"/>
                <a:gd name="connsiteX15" fmla="*/ 374460 w 413258"/>
                <a:gd name="connsiteY15" fmla="*/ 445262 h 774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13258" h="774382">
                  <a:moveTo>
                    <a:pt x="374460" y="445262"/>
                  </a:moveTo>
                  <a:lnTo>
                    <a:pt x="290703" y="377762"/>
                  </a:lnTo>
                  <a:lnTo>
                    <a:pt x="290385" y="377698"/>
                  </a:lnTo>
                  <a:lnTo>
                    <a:pt x="319024" y="8382"/>
                  </a:lnTo>
                  <a:lnTo>
                    <a:pt x="210312" y="0"/>
                  </a:lnTo>
                  <a:lnTo>
                    <a:pt x="182309" y="361950"/>
                  </a:lnTo>
                  <a:lnTo>
                    <a:pt x="84074" y="399923"/>
                  </a:lnTo>
                  <a:lnTo>
                    <a:pt x="16573" y="483616"/>
                  </a:lnTo>
                  <a:lnTo>
                    <a:pt x="0" y="589915"/>
                  </a:lnTo>
                  <a:lnTo>
                    <a:pt x="38735" y="690245"/>
                  </a:lnTo>
                  <a:lnTo>
                    <a:pt x="122492" y="757809"/>
                  </a:lnTo>
                  <a:lnTo>
                    <a:pt x="228791" y="774383"/>
                  </a:lnTo>
                  <a:lnTo>
                    <a:pt x="329121" y="735584"/>
                  </a:lnTo>
                  <a:lnTo>
                    <a:pt x="396621" y="651891"/>
                  </a:lnTo>
                  <a:lnTo>
                    <a:pt x="413258" y="545592"/>
                  </a:lnTo>
                  <a:lnTo>
                    <a:pt x="374460" y="445262"/>
                  </a:lnTo>
                  <a:close/>
                </a:path>
              </a:pathLst>
            </a:custGeom>
            <a:solidFill>
              <a:srgbClr val="020678"/>
            </a:solidFill>
            <a:ln w="6350" cap="flat">
              <a:noFill/>
              <a:prstDash val="solid"/>
              <a:miter/>
            </a:ln>
          </p:spPr>
          <p:txBody>
            <a:bodyPr rtlCol="0" anchor="ctr"/>
            <a:lstStyle/>
            <a:p>
              <a:endParaRPr lang="en-GB"/>
            </a:p>
          </p:txBody>
        </p:sp>
      </p:grpSp>
      <p:sp>
        <p:nvSpPr>
          <p:cNvPr id="32" name="Platshållare för bild 31">
            <a:extLst>
              <a:ext uri="{FF2B5EF4-FFF2-40B4-BE49-F238E27FC236}">
                <a16:creationId xmlns:a16="http://schemas.microsoft.com/office/drawing/2014/main" id="{6B04462A-2142-969D-6B65-0D73BB6E71EA}"/>
              </a:ext>
            </a:extLst>
          </p:cNvPr>
          <p:cNvSpPr>
            <a:spLocks noGrp="1"/>
          </p:cNvSpPr>
          <p:nvPr>
            <p:ph type="pic" sz="quarter" idx="20" hasCustomPrompt="1"/>
          </p:nvPr>
        </p:nvSpPr>
        <p:spPr bwMode="white">
          <a:xfrm>
            <a:off x="0" y="0"/>
            <a:ext cx="3430800" cy="3429000"/>
          </a:xfrm>
          <a:custGeom>
            <a:avLst/>
            <a:gdLst>
              <a:gd name="connsiteX0" fmla="*/ 0 w 4489450"/>
              <a:gd name="connsiteY0" fmla="*/ 0 h 3452023"/>
              <a:gd name="connsiteX1" fmla="*/ 4489450 w 4489450"/>
              <a:gd name="connsiteY1" fmla="*/ 0 h 3452023"/>
              <a:gd name="connsiteX2" fmla="*/ 4489450 w 4489450"/>
              <a:gd name="connsiteY2" fmla="*/ 3452023 h 3452023"/>
              <a:gd name="connsiteX3" fmla="*/ 0 w 4489450"/>
              <a:gd name="connsiteY3" fmla="*/ 3452023 h 3452023"/>
            </a:gdLst>
            <a:ahLst/>
            <a:cxnLst>
              <a:cxn ang="0">
                <a:pos x="connsiteX0" y="connsiteY0"/>
              </a:cxn>
              <a:cxn ang="0">
                <a:pos x="connsiteX1" y="connsiteY1"/>
              </a:cxn>
              <a:cxn ang="0">
                <a:pos x="connsiteX2" y="connsiteY2"/>
              </a:cxn>
              <a:cxn ang="0">
                <a:pos x="connsiteX3" y="connsiteY3"/>
              </a:cxn>
            </a:cxnLst>
            <a:rect l="l" t="t" r="r" b="b"/>
            <a:pathLst>
              <a:path w="4489450" h="3452023">
                <a:moveTo>
                  <a:pt x="0" y="0"/>
                </a:moveTo>
                <a:lnTo>
                  <a:pt x="4489450" y="0"/>
                </a:lnTo>
                <a:lnTo>
                  <a:pt x="4489450" y="3452023"/>
                </a:lnTo>
                <a:lnTo>
                  <a:pt x="0" y="3452023"/>
                </a:lnTo>
                <a:close/>
              </a:path>
            </a:pathLst>
          </a:custGeom>
          <a:noFill/>
        </p:spPr>
        <p:txBody>
          <a:bodyPr wrap="square">
            <a:noAutofit/>
          </a:bodyPr>
          <a:lstStyle>
            <a:lvl1pPr marL="0" indent="0">
              <a:buNone/>
              <a:defRPr/>
            </a:lvl1pPr>
          </a:lstStyle>
          <a:p>
            <a:r>
              <a:rPr lang="sv-SE" dirty="0"/>
              <a:t> </a:t>
            </a:r>
          </a:p>
        </p:txBody>
      </p:sp>
      <p:sp>
        <p:nvSpPr>
          <p:cNvPr id="3" name="Platshållare för text 8">
            <a:extLst>
              <a:ext uri="{FF2B5EF4-FFF2-40B4-BE49-F238E27FC236}">
                <a16:creationId xmlns:a16="http://schemas.microsoft.com/office/drawing/2014/main" id="{1E30E82E-603E-A61E-B29E-6576B14AB294}"/>
              </a:ext>
            </a:extLst>
          </p:cNvPr>
          <p:cNvSpPr>
            <a:spLocks noGrp="1" noRot="1" noMove="1" noResize="1" noEditPoints="1" noAdjustHandles="1" noChangeArrowheads="1" noChangeShapeType="1"/>
          </p:cNvSpPr>
          <p:nvPr>
            <p:ph type="body" sz="quarter" idx="21" hasCustomPrompt="1"/>
          </p:nvPr>
        </p:nvSpPr>
        <p:spPr bwMode="black">
          <a:xfrm>
            <a:off x="11092438" y="410626"/>
            <a:ext cx="586800" cy="475200"/>
          </a:xfrm>
          <a:blipFill>
            <a:blip r:embed="rId2"/>
            <a:stretch>
              <a:fillRect/>
            </a:stretch>
          </a:blipFill>
        </p:spPr>
        <p:txBody>
          <a:bodyPr/>
          <a:lstStyle>
            <a:lvl1pPr>
              <a:defRPr sz="100">
                <a:noFill/>
              </a:defRPr>
            </a:lvl1pPr>
          </a:lstStyle>
          <a:p>
            <a:pPr lvl="0"/>
            <a:r>
              <a:rPr lang="sv-SE" dirty="0"/>
              <a:t> </a:t>
            </a:r>
          </a:p>
        </p:txBody>
      </p:sp>
    </p:spTree>
    <p:extLst>
      <p:ext uri="{BB962C8B-B14F-4D97-AF65-F5344CB8AC3E}">
        <p14:creationId xmlns:p14="http://schemas.microsoft.com/office/powerpoint/2010/main" val="2446423219"/>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genda med klockslag utan bild">
    <p:bg>
      <p:bgPr>
        <a:solidFill>
          <a:srgbClr val="C8EBFA"/>
        </a:solidFill>
        <a:effectLst/>
      </p:bgPr>
    </p:bg>
    <p:spTree>
      <p:nvGrpSpPr>
        <p:cNvPr id="1" name=""/>
        <p:cNvGrpSpPr/>
        <p:nvPr/>
      </p:nvGrpSpPr>
      <p:grpSpPr>
        <a:xfrm>
          <a:off x="0" y="0"/>
          <a:ext cx="0" cy="0"/>
          <a:chOff x="0" y="0"/>
          <a:chExt cx="0" cy="0"/>
        </a:xfrm>
      </p:grpSpPr>
      <p:sp>
        <p:nvSpPr>
          <p:cNvPr id="8" name="Platshållare för text 7">
            <a:extLst>
              <a:ext uri="{FF2B5EF4-FFF2-40B4-BE49-F238E27FC236}">
                <a16:creationId xmlns:a16="http://schemas.microsoft.com/office/drawing/2014/main" id="{1AA01DE0-8728-6319-4AD2-3984E649D167}"/>
              </a:ext>
            </a:extLst>
          </p:cNvPr>
          <p:cNvSpPr>
            <a:spLocks noGrp="1"/>
          </p:cNvSpPr>
          <p:nvPr>
            <p:ph type="body" sz="quarter" idx="14"/>
          </p:nvPr>
        </p:nvSpPr>
        <p:spPr>
          <a:xfrm>
            <a:off x="766762" y="1592263"/>
            <a:ext cx="9985376" cy="4389437"/>
          </a:xfrm>
        </p:spPr>
        <p:txBody>
          <a:bodyPr/>
          <a:lstStyle>
            <a:lvl1pPr marL="0" indent="0">
              <a:spcBef>
                <a:spcPts val="1400"/>
              </a:spcBef>
              <a:spcAft>
                <a:spcPts val="400"/>
              </a:spcAft>
              <a:buFont typeface="+mj-lt"/>
              <a:buNone/>
              <a:tabLst>
                <a:tab pos="1862138" algn="l"/>
                <a:tab pos="9982200" algn="r"/>
              </a:tabLst>
              <a:defRPr/>
            </a:lvl1pPr>
            <a:lvl2pPr marL="1862138" indent="0">
              <a:buNone/>
              <a:defRPr sz="1600">
                <a:solidFill>
                  <a:schemeClr val="accent1"/>
                </a:solidFill>
              </a:defRPr>
            </a:lvl2pPr>
            <a:lvl3pPr marL="2073275" indent="-211138">
              <a:spcBef>
                <a:spcPts val="200"/>
              </a:spcBef>
              <a:spcAft>
                <a:spcPts val="200"/>
              </a:spcAft>
              <a:buFont typeface="Arial" panose="020B0604020202020204" pitchFamily="34" charset="0"/>
              <a:buChar char="‒"/>
              <a:defRPr i="0"/>
            </a:lvl3pPr>
          </a:lstStyle>
          <a:p>
            <a:pPr lvl="0"/>
            <a:r>
              <a:rPr lang="sv-SE"/>
              <a:t>Klicka här för att ändra format på bakgrundstexten</a:t>
            </a:r>
          </a:p>
          <a:p>
            <a:pPr lvl="1"/>
            <a:r>
              <a:rPr lang="sv-SE"/>
              <a:t>Nivå två</a:t>
            </a:r>
          </a:p>
          <a:p>
            <a:pPr lvl="2"/>
            <a:r>
              <a:rPr lang="sv-SE"/>
              <a:t>Nivå tre</a:t>
            </a:r>
          </a:p>
        </p:txBody>
      </p:sp>
      <p:sp>
        <p:nvSpPr>
          <p:cNvPr id="30" name="Platshållare för datum 29">
            <a:extLst>
              <a:ext uri="{FF2B5EF4-FFF2-40B4-BE49-F238E27FC236}">
                <a16:creationId xmlns:a16="http://schemas.microsoft.com/office/drawing/2014/main" id="{D2663AE3-A34C-60D5-6F9E-8DCDE4ECF130}"/>
              </a:ext>
            </a:extLst>
          </p:cNvPr>
          <p:cNvSpPr>
            <a:spLocks noGrp="1"/>
          </p:cNvSpPr>
          <p:nvPr>
            <p:ph type="dt" sz="half" idx="17"/>
          </p:nvPr>
        </p:nvSpPr>
        <p:spPr/>
        <p:txBody>
          <a:bodyPr/>
          <a:lstStyle/>
          <a:p>
            <a:fld id="{46A2B13E-79FA-4ADA-8313-D3C0B64A2350}" type="datetime1">
              <a:rPr lang="sv-SE" smtClean="0"/>
              <a:pPr/>
              <a:t>2026-01-13</a:t>
            </a:fld>
            <a:endParaRPr lang="sv-SE" dirty="0"/>
          </a:p>
        </p:txBody>
      </p:sp>
      <p:sp>
        <p:nvSpPr>
          <p:cNvPr id="31" name="Platshållare för sidfot 30">
            <a:extLst>
              <a:ext uri="{FF2B5EF4-FFF2-40B4-BE49-F238E27FC236}">
                <a16:creationId xmlns:a16="http://schemas.microsoft.com/office/drawing/2014/main" id="{3124A377-BA6B-D7E3-6C30-441D9B5E1678}"/>
              </a:ext>
            </a:extLst>
          </p:cNvPr>
          <p:cNvSpPr>
            <a:spLocks noGrp="1"/>
          </p:cNvSpPr>
          <p:nvPr>
            <p:ph type="ftr" sz="quarter" idx="18"/>
          </p:nvPr>
        </p:nvSpPr>
        <p:spPr/>
        <p:txBody>
          <a:bodyPr/>
          <a:lstStyle/>
          <a:p>
            <a:endParaRPr lang="sv-SE" dirty="0"/>
          </a:p>
        </p:txBody>
      </p:sp>
      <p:sp>
        <p:nvSpPr>
          <p:cNvPr id="32" name="Platshållare för bildnummer 31">
            <a:extLst>
              <a:ext uri="{FF2B5EF4-FFF2-40B4-BE49-F238E27FC236}">
                <a16:creationId xmlns:a16="http://schemas.microsoft.com/office/drawing/2014/main" id="{8094BDB7-999F-C2E9-07DA-AAA4B1F1BC1A}"/>
              </a:ext>
            </a:extLst>
          </p:cNvPr>
          <p:cNvSpPr>
            <a:spLocks noGrp="1"/>
          </p:cNvSpPr>
          <p:nvPr>
            <p:ph type="sldNum" sz="quarter" idx="19"/>
          </p:nvPr>
        </p:nvSpPr>
        <p:spPr/>
        <p:txBody>
          <a:bodyPr/>
          <a:lstStyle/>
          <a:p>
            <a:fld id="{AE086683-F536-42AB-ABBC-F4803DFE8DBC}" type="slidenum">
              <a:rPr lang="sv-SE" smtClean="0"/>
              <a:pPr/>
              <a:t>‹#›</a:t>
            </a:fld>
            <a:endParaRPr lang="sv-SE" dirty="0"/>
          </a:p>
        </p:txBody>
      </p:sp>
      <p:sp>
        <p:nvSpPr>
          <p:cNvPr id="3" name="Rubrik 2">
            <a:extLst>
              <a:ext uri="{FF2B5EF4-FFF2-40B4-BE49-F238E27FC236}">
                <a16:creationId xmlns:a16="http://schemas.microsoft.com/office/drawing/2014/main" id="{9729E13D-1690-CCC7-1FFA-BE3B90011FAC}"/>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2424368083"/>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152683E2-9A31-4B47-ACFE-390B6E0AF714}"/>
              </a:ext>
            </a:extLst>
          </p:cNvPr>
          <p:cNvSpPr>
            <a:spLocks noGrp="1"/>
          </p:cNvSpPr>
          <p:nvPr>
            <p:ph type="title"/>
          </p:nvPr>
        </p:nvSpPr>
        <p:spPr>
          <a:xfrm>
            <a:off x="766763" y="421481"/>
            <a:ext cx="9985375" cy="1027907"/>
          </a:xfrm>
          <a:prstGeom prst="rect">
            <a:avLst/>
          </a:prstGeom>
        </p:spPr>
        <p:txBody>
          <a:bodyPr vert="horz" lIns="0" tIns="0" rIns="0" bIns="0" rtlCol="0" anchor="t">
            <a:noAutofit/>
          </a:bodyPr>
          <a:lstStyle/>
          <a:p>
            <a:endParaRPr lang="sv-SE" dirty="0"/>
          </a:p>
        </p:txBody>
      </p:sp>
      <p:sp>
        <p:nvSpPr>
          <p:cNvPr id="3" name="Platshållare för text 2">
            <a:extLst>
              <a:ext uri="{FF2B5EF4-FFF2-40B4-BE49-F238E27FC236}">
                <a16:creationId xmlns:a16="http://schemas.microsoft.com/office/drawing/2014/main" id="{81C0710F-3CB3-4F01-9977-A1A69928F1E2}"/>
              </a:ext>
            </a:extLst>
          </p:cNvPr>
          <p:cNvSpPr>
            <a:spLocks noGrp="1"/>
          </p:cNvSpPr>
          <p:nvPr>
            <p:ph type="body" idx="1"/>
          </p:nvPr>
        </p:nvSpPr>
        <p:spPr>
          <a:xfrm>
            <a:off x="766763" y="1592263"/>
            <a:ext cx="9985375" cy="4389437"/>
          </a:xfrm>
          <a:prstGeom prst="rect">
            <a:avLst/>
          </a:prstGeom>
        </p:spPr>
        <p:txBody>
          <a:bodyPr vert="horz" lIns="0" tIns="0" rIns="0" bIns="0" rtlCol="0">
            <a:noAutofit/>
          </a:bodyPr>
          <a:lstStyle/>
          <a:p>
            <a:pPr lvl="0"/>
            <a:r>
              <a:rPr lang="sv-SE" dirty="0"/>
              <a:t>Punktlista nivå ett</a:t>
            </a:r>
          </a:p>
          <a:p>
            <a:pPr lvl="1"/>
            <a:r>
              <a:rPr lang="sv-SE" dirty="0"/>
              <a:t>Nivå två</a:t>
            </a:r>
          </a:p>
          <a:p>
            <a:pPr lvl="2"/>
            <a:r>
              <a:rPr lang="sv-SE" dirty="0"/>
              <a:t>Nivå tre</a:t>
            </a:r>
          </a:p>
          <a:p>
            <a:pPr lvl="3"/>
            <a:r>
              <a:rPr lang="sv-SE" dirty="0"/>
              <a:t>Nivå fyra</a:t>
            </a:r>
          </a:p>
          <a:p>
            <a:pPr lvl="4"/>
            <a:r>
              <a:rPr lang="sv-SE" dirty="0"/>
              <a:t>Nivå fem</a:t>
            </a:r>
          </a:p>
          <a:p>
            <a:pPr lvl="5"/>
            <a:r>
              <a:rPr lang="sv-SE" dirty="0"/>
              <a:t>Nivå sex</a:t>
            </a:r>
          </a:p>
          <a:p>
            <a:pPr lvl="6"/>
            <a:r>
              <a:rPr lang="sv-SE" dirty="0"/>
              <a:t>Nivå sju</a:t>
            </a:r>
          </a:p>
          <a:p>
            <a:pPr lvl="7"/>
            <a:r>
              <a:rPr lang="sv-SE" dirty="0"/>
              <a:t>Nivå åtta</a:t>
            </a:r>
          </a:p>
          <a:p>
            <a:pPr lvl="8"/>
            <a:r>
              <a:rPr lang="sv-SE" dirty="0"/>
              <a:t>Nivå nio</a:t>
            </a:r>
          </a:p>
        </p:txBody>
      </p:sp>
      <p:sp>
        <p:nvSpPr>
          <p:cNvPr id="4" name="Platshållare för datum 3">
            <a:extLst>
              <a:ext uri="{FF2B5EF4-FFF2-40B4-BE49-F238E27FC236}">
                <a16:creationId xmlns:a16="http://schemas.microsoft.com/office/drawing/2014/main" id="{907D54BB-8EC7-458A-A082-8AF4306364DF}"/>
              </a:ext>
            </a:extLst>
          </p:cNvPr>
          <p:cNvSpPr>
            <a:spLocks noGrp="1"/>
          </p:cNvSpPr>
          <p:nvPr>
            <p:ph type="dt" sz="half" idx="2"/>
          </p:nvPr>
        </p:nvSpPr>
        <p:spPr>
          <a:xfrm>
            <a:off x="766763" y="6443281"/>
            <a:ext cx="1620837" cy="182562"/>
          </a:xfrm>
          <a:prstGeom prst="rect">
            <a:avLst/>
          </a:prstGeom>
        </p:spPr>
        <p:txBody>
          <a:bodyPr vert="horz" lIns="0" tIns="0" rIns="0" bIns="0" rtlCol="0" anchor="b">
            <a:noAutofit/>
          </a:bodyPr>
          <a:lstStyle>
            <a:lvl1pPr algn="l">
              <a:defRPr sz="1200">
                <a:solidFill>
                  <a:schemeClr val="accent1"/>
                </a:solidFill>
              </a:defRPr>
            </a:lvl1pPr>
          </a:lstStyle>
          <a:p>
            <a:fld id="{46A2B13E-79FA-4ADA-8313-D3C0B64A2350}" type="datetime1">
              <a:rPr lang="sv-SE" smtClean="0"/>
              <a:pPr/>
              <a:t>2026-01-13</a:t>
            </a:fld>
            <a:endParaRPr lang="sv-SE" dirty="0"/>
          </a:p>
        </p:txBody>
      </p:sp>
      <p:sp>
        <p:nvSpPr>
          <p:cNvPr id="5" name="Platshållare för sidfot 4">
            <a:extLst>
              <a:ext uri="{FF2B5EF4-FFF2-40B4-BE49-F238E27FC236}">
                <a16:creationId xmlns:a16="http://schemas.microsoft.com/office/drawing/2014/main" id="{5C0A3ABB-C906-40E9-AF35-0DB0B3403226}"/>
              </a:ext>
            </a:extLst>
          </p:cNvPr>
          <p:cNvSpPr>
            <a:spLocks noGrp="1"/>
          </p:cNvSpPr>
          <p:nvPr>
            <p:ph type="ftr" sz="quarter" idx="3"/>
          </p:nvPr>
        </p:nvSpPr>
        <p:spPr>
          <a:xfrm>
            <a:off x="4164013" y="6443281"/>
            <a:ext cx="4114800" cy="182562"/>
          </a:xfrm>
          <a:prstGeom prst="rect">
            <a:avLst/>
          </a:prstGeom>
        </p:spPr>
        <p:txBody>
          <a:bodyPr vert="horz" lIns="0" tIns="0" rIns="0" bIns="0" rtlCol="0" anchor="b">
            <a:noAutofit/>
          </a:bodyPr>
          <a:lstStyle>
            <a:lvl1pPr algn="ctr">
              <a:defRPr sz="1200">
                <a:solidFill>
                  <a:schemeClr val="accent1"/>
                </a:solidFill>
              </a:defRPr>
            </a:lvl1pPr>
          </a:lstStyle>
          <a:p>
            <a:endParaRPr lang="sv-SE" dirty="0"/>
          </a:p>
        </p:txBody>
      </p:sp>
      <p:sp>
        <p:nvSpPr>
          <p:cNvPr id="6" name="Platshållare för bildnummer 5">
            <a:extLst>
              <a:ext uri="{FF2B5EF4-FFF2-40B4-BE49-F238E27FC236}">
                <a16:creationId xmlns:a16="http://schemas.microsoft.com/office/drawing/2014/main" id="{37249AA9-CC7D-40E0-9894-3652F2EE8CF5}"/>
              </a:ext>
            </a:extLst>
          </p:cNvPr>
          <p:cNvSpPr>
            <a:spLocks noGrp="1"/>
          </p:cNvSpPr>
          <p:nvPr>
            <p:ph type="sldNum" sz="quarter" idx="4"/>
          </p:nvPr>
        </p:nvSpPr>
        <p:spPr>
          <a:xfrm>
            <a:off x="10991849" y="6443281"/>
            <a:ext cx="684213" cy="182562"/>
          </a:xfrm>
          <a:prstGeom prst="rect">
            <a:avLst/>
          </a:prstGeom>
        </p:spPr>
        <p:txBody>
          <a:bodyPr vert="horz" lIns="0" tIns="0" rIns="0" bIns="0" rtlCol="0" anchor="b">
            <a:noAutofit/>
          </a:bodyPr>
          <a:lstStyle>
            <a:lvl1pPr algn="r">
              <a:defRPr sz="1200">
                <a:solidFill>
                  <a:schemeClr val="accent1"/>
                </a:solidFill>
              </a:defRPr>
            </a:lvl1pPr>
          </a:lstStyle>
          <a:p>
            <a:fld id="{AE086683-F536-42AB-ABBC-F4803DFE8DBC}" type="slidenum">
              <a:rPr lang="sv-SE" smtClean="0"/>
              <a:pPr/>
              <a:t>‹#›</a:t>
            </a:fld>
            <a:endParaRPr lang="sv-SE" dirty="0"/>
          </a:p>
        </p:txBody>
      </p:sp>
      <p:pic>
        <p:nvPicPr>
          <p:cNvPr id="25" name="Bild 24">
            <a:extLst>
              <a:ext uri="{FF2B5EF4-FFF2-40B4-BE49-F238E27FC236}">
                <a16:creationId xmlns:a16="http://schemas.microsoft.com/office/drawing/2014/main" id="{D57C02D0-386B-BA28-F11B-9B0FD18E4563}"/>
              </a:ext>
            </a:extLst>
          </p:cNvPr>
          <p:cNvPicPr>
            <a:picLocks noChangeAspect="1"/>
          </p:cNvPicPr>
          <p:nvPr userDrawn="1"/>
        </p:nvPicPr>
        <p:blipFill>
          <a:blip r:embed="rId37">
            <a:extLst>
              <a:ext uri="{28A0092B-C50C-407E-A947-70E740481C1C}">
                <a14:useLocalDpi xmlns:a14="http://schemas.microsoft.com/office/drawing/2010/main" val="0"/>
              </a:ext>
            </a:extLst>
          </a:blip>
          <a:srcRect/>
          <a:stretch/>
        </p:blipFill>
        <p:spPr>
          <a:xfrm>
            <a:off x="11091426" y="409576"/>
            <a:ext cx="587402" cy="476250"/>
          </a:xfrm>
          <a:prstGeom prst="rect">
            <a:avLst/>
          </a:prstGeom>
        </p:spPr>
      </p:pic>
    </p:spTree>
    <p:extLst>
      <p:ext uri="{BB962C8B-B14F-4D97-AF65-F5344CB8AC3E}">
        <p14:creationId xmlns:p14="http://schemas.microsoft.com/office/powerpoint/2010/main" val="149138282"/>
      </p:ext>
    </p:extLst>
  </p:cSld>
  <p:clrMap bg1="lt1" tx1="dk1" bg2="lt2" tx2="dk2" accent1="accent1" accent2="accent2" accent3="accent3" accent4="accent4" accent5="accent5" accent6="accent6" hlink="hlink" folHlink="folHlink"/>
  <p:sldLayoutIdLst>
    <p:sldLayoutId id="2147483679" r:id="rId1"/>
    <p:sldLayoutId id="2147483660" r:id="rId2"/>
    <p:sldLayoutId id="2147483697" r:id="rId3"/>
    <p:sldLayoutId id="2147483682" r:id="rId4"/>
    <p:sldLayoutId id="2147483698" r:id="rId5"/>
    <p:sldLayoutId id="2147483683" r:id="rId6"/>
    <p:sldLayoutId id="2147483699" r:id="rId7"/>
    <p:sldLayoutId id="2147483685" r:id="rId8"/>
    <p:sldLayoutId id="2147483693" r:id="rId9"/>
    <p:sldLayoutId id="2147483661" r:id="rId10"/>
    <p:sldLayoutId id="2147483687" r:id="rId11"/>
    <p:sldLayoutId id="2147483686" r:id="rId12"/>
    <p:sldLayoutId id="2147483662" r:id="rId13"/>
    <p:sldLayoutId id="2147483680" r:id="rId14"/>
    <p:sldLayoutId id="2147483681" r:id="rId15"/>
    <p:sldLayoutId id="2147483688" r:id="rId16"/>
    <p:sldLayoutId id="2147483668" r:id="rId17"/>
    <p:sldLayoutId id="2147483691" r:id="rId18"/>
    <p:sldLayoutId id="2147483696" r:id="rId19"/>
    <p:sldLayoutId id="2147483664" r:id="rId20"/>
    <p:sldLayoutId id="2147483692" r:id="rId21"/>
    <p:sldLayoutId id="2147483665" r:id="rId22"/>
    <p:sldLayoutId id="2147483689" r:id="rId23"/>
    <p:sldLayoutId id="2147483674" r:id="rId24"/>
    <p:sldLayoutId id="2147483695" r:id="rId25"/>
    <p:sldLayoutId id="2147483666" r:id="rId26"/>
    <p:sldLayoutId id="2147483667" r:id="rId27"/>
    <p:sldLayoutId id="2147483654" r:id="rId28"/>
    <p:sldLayoutId id="2147483684" r:id="rId29"/>
    <p:sldLayoutId id="2147483658" r:id="rId30"/>
    <p:sldLayoutId id="2147483677" r:id="rId31"/>
    <p:sldLayoutId id="2147483678" r:id="rId32"/>
    <p:sldLayoutId id="2147483671" r:id="rId33"/>
    <p:sldLayoutId id="2147483672" r:id="rId34"/>
    <p:sldLayoutId id="2147483694" r:id="rId35"/>
  </p:sldLayoutIdLst>
  <p:hf hdr="0" ftr="0" dt="0"/>
  <p:txStyles>
    <p:titleStyle>
      <a:lvl1pPr algn="l" defTabSz="914418" rtl="0" eaLnBrk="1" latinLnBrk="0" hangingPunct="1">
        <a:lnSpc>
          <a:spcPct val="100000"/>
        </a:lnSpc>
        <a:spcBef>
          <a:spcPct val="0"/>
        </a:spcBef>
        <a:buNone/>
        <a:defRPr sz="2800" b="1" kern="1200" spc="-40" baseline="0">
          <a:solidFill>
            <a:schemeClr val="accent1"/>
          </a:solidFill>
          <a:latin typeface="+mj-lt"/>
          <a:ea typeface="+mj-ea"/>
          <a:cs typeface="+mj-cs"/>
        </a:defRPr>
      </a:lvl1pPr>
    </p:titleStyle>
    <p:bodyStyle>
      <a:lvl1pPr marL="216000" indent="-228605" algn="l" defTabSz="914418" rtl="0" eaLnBrk="1" latinLnBrk="0" hangingPunct="1">
        <a:lnSpc>
          <a:spcPct val="90000"/>
        </a:lnSpc>
        <a:spcBef>
          <a:spcPts val="600"/>
        </a:spcBef>
        <a:spcAft>
          <a:spcPts val="600"/>
        </a:spcAft>
        <a:buFont typeface="Arial" panose="020B0604020202020204" pitchFamily="34" charset="0"/>
        <a:buChar char="•"/>
        <a:defRPr sz="2000" kern="1200">
          <a:solidFill>
            <a:schemeClr val="accent1"/>
          </a:solidFill>
          <a:latin typeface="+mn-lt"/>
          <a:ea typeface="+mn-ea"/>
          <a:cs typeface="+mn-cs"/>
        </a:defRPr>
      </a:lvl1pPr>
      <a:lvl2pPr marL="540000" indent="-288000" algn="l" defTabSz="914418" rtl="0" eaLnBrk="1" latinLnBrk="0" hangingPunct="1">
        <a:lnSpc>
          <a:spcPct val="90000"/>
        </a:lnSpc>
        <a:spcBef>
          <a:spcPts val="0"/>
        </a:spcBef>
        <a:spcAft>
          <a:spcPts val="400"/>
        </a:spcAft>
        <a:buFont typeface="Arial" panose="020B0604020202020204" pitchFamily="34" charset="0"/>
        <a:buChar char="−"/>
        <a:defRPr lang="sv-SE" sz="1800" b="0" kern="1200" dirty="0">
          <a:solidFill>
            <a:schemeClr val="accent1"/>
          </a:solidFill>
          <a:latin typeface="+mn-lt"/>
          <a:ea typeface="+mn-ea"/>
          <a:cs typeface="+mn-cs"/>
        </a:defRPr>
      </a:lvl2pPr>
      <a:lvl3pPr marL="828000" indent="-228605" algn="l" defTabSz="914418" rtl="0" eaLnBrk="1" latinLnBrk="0" hangingPunct="1">
        <a:lnSpc>
          <a:spcPct val="90000"/>
        </a:lnSpc>
        <a:spcBef>
          <a:spcPts val="0"/>
        </a:spcBef>
        <a:spcAft>
          <a:spcPts val="400"/>
        </a:spcAft>
        <a:buFont typeface="Arial" panose="020B0604020202020204" pitchFamily="34" charset="0"/>
        <a:buChar char="•"/>
        <a:defRPr sz="1600" i="0" kern="1200">
          <a:solidFill>
            <a:schemeClr val="accent1"/>
          </a:solidFill>
          <a:latin typeface="+mn-lt"/>
          <a:ea typeface="+mn-ea"/>
          <a:cs typeface="+mn-cs"/>
        </a:defRPr>
      </a:lvl3pPr>
      <a:lvl4pPr marL="1080000" indent="-228605" algn="l" defTabSz="914418" rtl="0" eaLnBrk="1" latinLnBrk="0" hangingPunct="1">
        <a:lnSpc>
          <a:spcPct val="90000"/>
        </a:lnSpc>
        <a:spcBef>
          <a:spcPts val="0"/>
        </a:spcBef>
        <a:spcAft>
          <a:spcPts val="400"/>
        </a:spcAft>
        <a:buFont typeface="Arial" panose="020B0604020202020204" pitchFamily="34" charset="0"/>
        <a:buChar char="−"/>
        <a:defRPr sz="1400" kern="1200">
          <a:solidFill>
            <a:schemeClr val="accent1"/>
          </a:solidFill>
          <a:latin typeface="+mn-lt"/>
          <a:ea typeface="+mn-ea"/>
          <a:cs typeface="+mn-cs"/>
        </a:defRPr>
      </a:lvl4pPr>
      <a:lvl5pPr marL="1332000" indent="-228605" algn="l" defTabSz="914418" rtl="0" eaLnBrk="1" latinLnBrk="0" hangingPunct="1">
        <a:lnSpc>
          <a:spcPct val="90000"/>
        </a:lnSpc>
        <a:spcBef>
          <a:spcPts val="0"/>
        </a:spcBef>
        <a:spcAft>
          <a:spcPts val="400"/>
        </a:spcAft>
        <a:buFont typeface="Arial" panose="020B0604020202020204" pitchFamily="34" charset="0"/>
        <a:buChar char="•"/>
        <a:defRPr sz="1400" kern="1200">
          <a:solidFill>
            <a:schemeClr val="accent1"/>
          </a:solidFill>
          <a:latin typeface="+mn-lt"/>
          <a:ea typeface="+mn-ea"/>
          <a:cs typeface="+mn-cs"/>
        </a:defRPr>
      </a:lvl5pPr>
      <a:lvl6pPr marL="1584000" indent="-228605" algn="l" defTabSz="914418" rtl="0" eaLnBrk="1" latinLnBrk="0" hangingPunct="1">
        <a:lnSpc>
          <a:spcPct val="90000"/>
        </a:lnSpc>
        <a:spcBef>
          <a:spcPts val="0"/>
        </a:spcBef>
        <a:spcAft>
          <a:spcPts val="400"/>
        </a:spcAft>
        <a:buFont typeface="Arial" panose="020B0604020202020204" pitchFamily="34" charset="0"/>
        <a:buChar char="−"/>
        <a:defRPr sz="1400" kern="1200">
          <a:solidFill>
            <a:schemeClr val="accent1"/>
          </a:solidFill>
          <a:latin typeface="+mn-lt"/>
          <a:ea typeface="+mn-ea"/>
          <a:cs typeface="+mn-cs"/>
        </a:defRPr>
      </a:lvl6pPr>
      <a:lvl7pPr marL="1836000" indent="-228605" algn="l" defTabSz="914418" rtl="0" eaLnBrk="1" latinLnBrk="0" hangingPunct="1">
        <a:lnSpc>
          <a:spcPct val="90000"/>
        </a:lnSpc>
        <a:spcBef>
          <a:spcPts val="0"/>
        </a:spcBef>
        <a:spcAft>
          <a:spcPts val="400"/>
        </a:spcAft>
        <a:buFont typeface="Arial" panose="020B0604020202020204" pitchFamily="34" charset="0"/>
        <a:buChar char="•"/>
        <a:defRPr sz="1400" kern="1200">
          <a:solidFill>
            <a:schemeClr val="accent1"/>
          </a:solidFill>
          <a:latin typeface="+mn-lt"/>
          <a:ea typeface="+mn-ea"/>
          <a:cs typeface="+mn-cs"/>
        </a:defRPr>
      </a:lvl7pPr>
      <a:lvl8pPr marL="2088000" indent="-228605" algn="l" defTabSz="914418" rtl="0" eaLnBrk="1" latinLnBrk="0" hangingPunct="1">
        <a:lnSpc>
          <a:spcPct val="90000"/>
        </a:lnSpc>
        <a:spcBef>
          <a:spcPts val="0"/>
        </a:spcBef>
        <a:spcAft>
          <a:spcPts val="400"/>
        </a:spcAft>
        <a:buFont typeface="Arial" panose="020B0604020202020204" pitchFamily="34" charset="0"/>
        <a:buChar char="−"/>
        <a:defRPr sz="1400" kern="1200">
          <a:solidFill>
            <a:schemeClr val="accent1"/>
          </a:solidFill>
          <a:latin typeface="+mn-lt"/>
          <a:ea typeface="+mn-ea"/>
          <a:cs typeface="+mn-cs"/>
        </a:defRPr>
      </a:lvl8pPr>
      <a:lvl9pPr marL="2340000" indent="-228605" algn="l" defTabSz="914418" rtl="0" eaLnBrk="1" latinLnBrk="0" hangingPunct="1">
        <a:lnSpc>
          <a:spcPct val="90000"/>
        </a:lnSpc>
        <a:spcBef>
          <a:spcPts val="0"/>
        </a:spcBef>
        <a:spcAft>
          <a:spcPts val="400"/>
        </a:spcAft>
        <a:buFont typeface="Arial" panose="020B0604020202020204" pitchFamily="34" charset="0"/>
        <a:buChar char="•"/>
        <a:defRPr sz="1400" kern="1200">
          <a:solidFill>
            <a:schemeClr val="accent1"/>
          </a:solidFill>
          <a:latin typeface="+mn-lt"/>
          <a:ea typeface="+mn-ea"/>
          <a:cs typeface="+mn-cs"/>
        </a:defRPr>
      </a:lvl9pPr>
    </p:bodyStyle>
    <p:otherStyle>
      <a:defPPr>
        <a:defRPr lang="sv-SE"/>
      </a:defPPr>
      <a:lvl1pPr marL="0" algn="l" defTabSz="914418" rtl="0" eaLnBrk="1" latinLnBrk="0" hangingPunct="1">
        <a:defRPr sz="1800" kern="1200">
          <a:solidFill>
            <a:schemeClr val="tx1"/>
          </a:solidFill>
          <a:latin typeface="+mn-lt"/>
          <a:ea typeface="+mn-ea"/>
          <a:cs typeface="+mn-cs"/>
        </a:defRPr>
      </a:lvl1pPr>
      <a:lvl2pPr marL="457209" algn="l" defTabSz="914418" rtl="0" eaLnBrk="1" latinLnBrk="0" hangingPunct="1">
        <a:defRPr sz="1800" kern="1200">
          <a:solidFill>
            <a:schemeClr val="tx1"/>
          </a:solidFill>
          <a:latin typeface="+mn-lt"/>
          <a:ea typeface="+mn-ea"/>
          <a:cs typeface="+mn-cs"/>
        </a:defRPr>
      </a:lvl2pPr>
      <a:lvl3pPr marL="914418" algn="l" defTabSz="914418" rtl="0" eaLnBrk="1" latinLnBrk="0" hangingPunct="1">
        <a:defRPr sz="1800" kern="1200">
          <a:solidFill>
            <a:schemeClr val="tx1"/>
          </a:solidFill>
          <a:latin typeface="+mn-lt"/>
          <a:ea typeface="+mn-ea"/>
          <a:cs typeface="+mn-cs"/>
        </a:defRPr>
      </a:lvl3pPr>
      <a:lvl4pPr marL="1371627" algn="l" defTabSz="914418" rtl="0" eaLnBrk="1" latinLnBrk="0" hangingPunct="1">
        <a:defRPr sz="1800" kern="1200">
          <a:solidFill>
            <a:schemeClr val="tx1"/>
          </a:solidFill>
          <a:latin typeface="+mn-lt"/>
          <a:ea typeface="+mn-ea"/>
          <a:cs typeface="+mn-cs"/>
        </a:defRPr>
      </a:lvl4pPr>
      <a:lvl5pPr marL="1828837" algn="l" defTabSz="914418" rtl="0" eaLnBrk="1" latinLnBrk="0" hangingPunct="1">
        <a:defRPr sz="1800" kern="1200">
          <a:solidFill>
            <a:schemeClr val="tx1"/>
          </a:solidFill>
          <a:latin typeface="+mn-lt"/>
          <a:ea typeface="+mn-ea"/>
          <a:cs typeface="+mn-cs"/>
        </a:defRPr>
      </a:lvl5pPr>
      <a:lvl6pPr marL="2286046" algn="l" defTabSz="914418" rtl="0" eaLnBrk="1" latinLnBrk="0" hangingPunct="1">
        <a:defRPr sz="1800" kern="1200">
          <a:solidFill>
            <a:schemeClr val="tx1"/>
          </a:solidFill>
          <a:latin typeface="+mn-lt"/>
          <a:ea typeface="+mn-ea"/>
          <a:cs typeface="+mn-cs"/>
        </a:defRPr>
      </a:lvl6pPr>
      <a:lvl7pPr marL="2743255" algn="l" defTabSz="914418" rtl="0" eaLnBrk="1" latinLnBrk="0" hangingPunct="1">
        <a:defRPr sz="1800" kern="1200">
          <a:solidFill>
            <a:schemeClr val="tx1"/>
          </a:solidFill>
          <a:latin typeface="+mn-lt"/>
          <a:ea typeface="+mn-ea"/>
          <a:cs typeface="+mn-cs"/>
        </a:defRPr>
      </a:lvl7pPr>
      <a:lvl8pPr marL="3200464" algn="l" defTabSz="914418" rtl="0" eaLnBrk="1" latinLnBrk="0" hangingPunct="1">
        <a:defRPr sz="1800" kern="1200">
          <a:solidFill>
            <a:schemeClr val="tx1"/>
          </a:solidFill>
          <a:latin typeface="+mn-lt"/>
          <a:ea typeface="+mn-ea"/>
          <a:cs typeface="+mn-cs"/>
        </a:defRPr>
      </a:lvl8pPr>
      <a:lvl9pPr marL="3657673" algn="l" defTabSz="91441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83" userDrawn="1">
          <p15:clr>
            <a:srgbClr val="FF0000"/>
          </p15:clr>
        </p15:guide>
        <p15:guide id="2" pos="1494" userDrawn="1">
          <p15:clr>
            <a:srgbClr val="FF0000"/>
          </p15:clr>
        </p15:guide>
        <p15:guide id="3" pos="1655" userDrawn="1">
          <p15:clr>
            <a:srgbClr val="FF0000"/>
          </p15:clr>
        </p15:guide>
        <p15:guide id="4" pos="2667" userDrawn="1">
          <p15:clr>
            <a:srgbClr val="FF0000"/>
          </p15:clr>
        </p15:guide>
        <p15:guide id="5" pos="2828" userDrawn="1">
          <p15:clr>
            <a:srgbClr val="FF0000"/>
          </p15:clr>
        </p15:guide>
        <p15:guide id="6" pos="3840" userDrawn="1">
          <p15:clr>
            <a:srgbClr val="FF0000"/>
          </p15:clr>
        </p15:guide>
        <p15:guide id="7" pos="4001" userDrawn="1">
          <p15:clr>
            <a:srgbClr val="FF0000"/>
          </p15:clr>
        </p15:guide>
        <p15:guide id="8" pos="5012" userDrawn="1">
          <p15:clr>
            <a:srgbClr val="FF0000"/>
          </p15:clr>
        </p15:guide>
        <p15:guide id="9" pos="5173" userDrawn="1">
          <p15:clr>
            <a:srgbClr val="FF0000"/>
          </p15:clr>
        </p15:guide>
        <p15:guide id="10" pos="6185" userDrawn="1">
          <p15:clr>
            <a:srgbClr val="FF0000"/>
          </p15:clr>
        </p15:guide>
        <p15:guide id="11" pos="6346" userDrawn="1">
          <p15:clr>
            <a:srgbClr val="FF0000"/>
          </p15:clr>
        </p15:guide>
        <p15:guide id="12" pos="7357" userDrawn="1">
          <p15:clr>
            <a:srgbClr val="FF0000"/>
          </p15:clr>
        </p15:guide>
        <p15:guide id="13" orient="horz" pos="483" userDrawn="1">
          <p15:clr>
            <a:srgbClr val="FF0000"/>
          </p15:clr>
        </p15:guide>
        <p15:guide id="14" orient="horz" pos="4147" userDrawn="1">
          <p15:clr>
            <a:srgbClr val="FF0000"/>
          </p15:clr>
        </p15:guide>
        <p15:guide id="15" pos="6935" userDrawn="1">
          <p15:clr>
            <a:srgbClr val="547EBF"/>
          </p15:clr>
        </p15:guide>
        <p15:guide id="16" pos="6773" userDrawn="1">
          <p15:clr>
            <a:srgbClr val="547EBF"/>
          </p15:clr>
        </p15:guide>
        <p15:guide id="17" orient="horz" pos="3768" userDrawn="1">
          <p15:clr>
            <a:srgbClr val="FF0000"/>
          </p15:clr>
        </p15:guide>
        <p15:guide id="18" orient="horz" pos="913" userDrawn="1">
          <p15:clr>
            <a:srgbClr val="FF0000"/>
          </p15:clr>
        </p15:guide>
        <p15:guide id="19" orient="horz" pos="1003" userDrawn="1">
          <p15:clr>
            <a:srgbClr val="FF000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281AC7-06FA-B8D4-437A-C24C58C4306A}"/>
            </a:ext>
          </a:extLst>
        </p:cNvPr>
        <p:cNvGrpSpPr/>
        <p:nvPr/>
      </p:nvGrpSpPr>
      <p:grpSpPr>
        <a:xfrm>
          <a:off x="0" y="0"/>
          <a:ext cx="0" cy="0"/>
          <a:chOff x="0" y="0"/>
          <a:chExt cx="0" cy="0"/>
        </a:xfrm>
      </p:grpSpPr>
      <p:sp>
        <p:nvSpPr>
          <p:cNvPr id="6" name="Rubrik 5">
            <a:extLst>
              <a:ext uri="{FF2B5EF4-FFF2-40B4-BE49-F238E27FC236}">
                <a16:creationId xmlns:a16="http://schemas.microsoft.com/office/drawing/2014/main" id="{0E508C7A-FB69-DEA8-A59D-966E374E38E5}"/>
              </a:ext>
            </a:extLst>
          </p:cNvPr>
          <p:cNvSpPr>
            <a:spLocks noGrp="1"/>
          </p:cNvSpPr>
          <p:nvPr>
            <p:ph type="ctrTitle"/>
          </p:nvPr>
        </p:nvSpPr>
        <p:spPr/>
        <p:txBody>
          <a:bodyPr anchor="b">
            <a:normAutofit fontScale="90000"/>
          </a:bodyPr>
          <a:lstStyle/>
          <a:p>
            <a:br>
              <a:rPr lang="sv-SE" dirty="0"/>
            </a:br>
            <a:br>
              <a:rPr lang="sv-SE" dirty="0"/>
            </a:br>
            <a:br>
              <a:rPr lang="sv-SE"/>
            </a:br>
            <a:r>
              <a:rPr lang="sv-SE">
                <a:solidFill>
                  <a:schemeClr val="bg1">
                    <a:lumMod val="95000"/>
                  </a:schemeClr>
                </a:solidFill>
              </a:rPr>
              <a:t>Facit fall Lea</a:t>
            </a:r>
            <a:br>
              <a:rPr lang="sv-SE"/>
            </a:br>
            <a:endParaRPr lang="sv-SE"/>
          </a:p>
        </p:txBody>
      </p:sp>
      <p:sp>
        <p:nvSpPr>
          <p:cNvPr id="3" name="Platshållare för bildnummer 2" hidden="1">
            <a:extLst>
              <a:ext uri="{FF2B5EF4-FFF2-40B4-BE49-F238E27FC236}">
                <a16:creationId xmlns:a16="http://schemas.microsoft.com/office/drawing/2014/main" id="{45D79501-80BD-31D9-F0C6-4E65F1164FF4}"/>
              </a:ext>
            </a:extLst>
          </p:cNvPr>
          <p:cNvSpPr>
            <a:spLocks noGrp="1"/>
          </p:cNvSpPr>
          <p:nvPr>
            <p:ph type="sldNum" sz="quarter" idx="12"/>
          </p:nvPr>
        </p:nvSpPr>
        <p:spPr/>
        <p:txBody>
          <a:bodyPr/>
          <a:lstStyle/>
          <a:p>
            <a:pPr>
              <a:spcAft>
                <a:spcPts val="600"/>
              </a:spcAft>
            </a:pPr>
            <a:fld id="{AE086683-F536-42AB-ABBC-F4803DFE8DBC}" type="slidenum">
              <a:rPr lang="sv-SE" smtClean="0"/>
              <a:pPr>
                <a:spcAft>
                  <a:spcPts val="600"/>
                </a:spcAft>
              </a:pPr>
              <a:t>1</a:t>
            </a:fld>
            <a:endParaRPr lang="sv-SE"/>
          </a:p>
        </p:txBody>
      </p:sp>
    </p:spTree>
    <p:extLst>
      <p:ext uri="{BB962C8B-B14F-4D97-AF65-F5344CB8AC3E}">
        <p14:creationId xmlns:p14="http://schemas.microsoft.com/office/powerpoint/2010/main" val="24877444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9FDF2C4F-C6C9-EFE5-95E1-D51975DC1CD0}"/>
              </a:ext>
            </a:extLst>
          </p:cNvPr>
          <p:cNvSpPr>
            <a:spLocks noGrp="1"/>
          </p:cNvSpPr>
          <p:nvPr>
            <p:ph type="sldNum" sz="quarter" idx="12"/>
          </p:nvPr>
        </p:nvSpPr>
        <p:spPr/>
        <p:txBody>
          <a:bodyPr/>
          <a:lstStyle/>
          <a:p>
            <a:fld id="{AE086683-F536-42AB-ABBC-F4803DFE8DBC}" type="slidenum">
              <a:rPr lang="sv-SE" smtClean="0"/>
              <a:pPr/>
              <a:t>2</a:t>
            </a:fld>
            <a:endParaRPr lang="sv-SE"/>
          </a:p>
        </p:txBody>
      </p:sp>
      <p:sp>
        <p:nvSpPr>
          <p:cNvPr id="7" name="Rubrik 6">
            <a:extLst>
              <a:ext uri="{FF2B5EF4-FFF2-40B4-BE49-F238E27FC236}">
                <a16:creationId xmlns:a16="http://schemas.microsoft.com/office/drawing/2014/main" id="{3DABD943-1AB4-EC1F-1F4E-D21E2166F96B}"/>
              </a:ext>
            </a:extLst>
          </p:cNvPr>
          <p:cNvSpPr>
            <a:spLocks noGrp="1"/>
          </p:cNvSpPr>
          <p:nvPr>
            <p:ph type="title"/>
          </p:nvPr>
        </p:nvSpPr>
        <p:spPr/>
        <p:txBody>
          <a:bodyPr/>
          <a:lstStyle/>
          <a:p>
            <a:r>
              <a:rPr lang="sv-SE" dirty="0"/>
              <a:t>Sjukförsäkring Lea</a:t>
            </a:r>
          </a:p>
        </p:txBody>
      </p:sp>
      <p:sp>
        <p:nvSpPr>
          <p:cNvPr id="6" name="textruta 5">
            <a:extLst>
              <a:ext uri="{FF2B5EF4-FFF2-40B4-BE49-F238E27FC236}">
                <a16:creationId xmlns:a16="http://schemas.microsoft.com/office/drawing/2014/main" id="{1DE4E1CC-C782-885E-5E8A-CCB389F6A061}"/>
              </a:ext>
            </a:extLst>
          </p:cNvPr>
          <p:cNvSpPr txBox="1"/>
          <p:nvPr/>
        </p:nvSpPr>
        <p:spPr>
          <a:xfrm>
            <a:off x="690114" y="930589"/>
            <a:ext cx="9937630" cy="5245026"/>
          </a:xfrm>
          <a:prstGeom prst="rect">
            <a:avLst/>
          </a:prstGeom>
          <a:noFill/>
        </p:spPr>
        <p:txBody>
          <a:bodyPr wrap="square">
            <a:spAutoFit/>
          </a:bodyPr>
          <a:lstStyle/>
          <a:p>
            <a:pPr>
              <a:lnSpc>
                <a:spcPct val="110000"/>
              </a:lnSpc>
              <a:spcAft>
                <a:spcPts val="1300"/>
              </a:spcAft>
              <a:buNone/>
            </a:pPr>
            <a:br>
              <a:rPr lang="sv-SE" dirty="0"/>
            </a:br>
            <a:r>
              <a:rPr lang="sv-SE" dirty="0"/>
              <a:t>Lea arbetar på personalavdelningen i en Region i norra Sverige. Hälsan har varit sviktande och Lea har varit sjukskriven 9 månader. Nu känner hon sig bättre och återgår i arbete igen. Det vill sig dock inte bättre än att hon redan efter </a:t>
            </a:r>
            <a:r>
              <a:rPr lang="sv-SE" b="1" dirty="0"/>
              <a:t>tre</a:t>
            </a:r>
            <a:r>
              <a:rPr lang="sv-SE" dirty="0"/>
              <a:t> arbetsdagar, på sin fritid, ramlar av en häst och får en komplicerad ryggfraktur. Hon blir nu sjukskriven ytterligare 9 månader.</a:t>
            </a:r>
            <a:br>
              <a:rPr lang="sv-SE" dirty="0"/>
            </a:br>
            <a:br>
              <a:rPr lang="sv-SE" dirty="0"/>
            </a:br>
            <a:r>
              <a:rPr lang="sv-SE" sz="1800" b="1" dirty="0">
                <a:effectLst/>
                <a:latin typeface="Arial" panose="020B0604020202020204" pitchFamily="34" charset="0"/>
                <a:ea typeface="Arial" panose="020B0604020202020204" pitchFamily="34" charset="0"/>
                <a:cs typeface="Times New Roman" panose="02020603050405020304" pitchFamily="18" charset="0"/>
              </a:rPr>
              <a:t>1</a:t>
            </a:r>
            <a:r>
              <a:rPr lang="sv-SE" sz="1800" dirty="0">
                <a:effectLst/>
                <a:latin typeface="Arial" panose="020B0604020202020204" pitchFamily="34" charset="0"/>
                <a:ea typeface="Arial" panose="020B0604020202020204" pitchFamily="34" charset="0"/>
                <a:cs typeface="Times New Roman" panose="02020603050405020304" pitchFamily="18" charset="0"/>
              </a:rPr>
              <a:t>. </a:t>
            </a:r>
            <a:r>
              <a:rPr lang="sv-SE" sz="1800" b="1" dirty="0">
                <a:effectLst/>
                <a:latin typeface="Arial" panose="020B0604020202020204" pitchFamily="34" charset="0"/>
                <a:ea typeface="Arial" panose="020B0604020202020204" pitchFamily="34" charset="0"/>
                <a:cs typeface="Times New Roman" panose="02020603050405020304" pitchFamily="18" charset="0"/>
              </a:rPr>
              <a:t>Diskutera vad som gäller för den nya sjukperioden efter tre friska dagar </a:t>
            </a:r>
            <a:br>
              <a:rPr lang="sv-SE" sz="1800" b="1" dirty="0">
                <a:effectLst/>
                <a:latin typeface="Arial" panose="020B0604020202020204" pitchFamily="34" charset="0"/>
                <a:ea typeface="Arial" panose="020B0604020202020204" pitchFamily="34" charset="0"/>
                <a:cs typeface="Times New Roman" panose="02020603050405020304" pitchFamily="18" charset="0"/>
              </a:rPr>
            </a:br>
            <a:r>
              <a:rPr lang="sv-SE" sz="1800" b="1" dirty="0">
                <a:effectLst/>
                <a:latin typeface="Arial" panose="020B0604020202020204" pitchFamily="34" charset="0"/>
                <a:ea typeface="Arial" panose="020B0604020202020204" pitchFamily="34" charset="0"/>
                <a:cs typeface="Times New Roman" panose="02020603050405020304" pitchFamily="18" charset="0"/>
              </a:rPr>
              <a:t>    avseende</a:t>
            </a:r>
            <a:r>
              <a:rPr lang="sv-SE" sz="1800" dirty="0">
                <a:effectLst/>
                <a:latin typeface="Arial" panose="020B0604020202020204" pitchFamily="34" charset="0"/>
                <a:ea typeface="Arial" panose="020B0604020202020204" pitchFamily="34" charset="0"/>
                <a:cs typeface="Times New Roman" panose="02020603050405020304" pitchFamily="18" charset="0"/>
              </a:rPr>
              <a:t>:</a:t>
            </a:r>
            <a:br>
              <a:rPr lang="sv-SE" sz="1800" dirty="0">
                <a:effectLst/>
                <a:latin typeface="Arial" panose="020B0604020202020204" pitchFamily="34" charset="0"/>
                <a:ea typeface="Arial" panose="020B0604020202020204" pitchFamily="34" charset="0"/>
                <a:cs typeface="Times New Roman" panose="02020603050405020304" pitchFamily="18" charset="0"/>
              </a:rPr>
            </a:br>
            <a:r>
              <a:rPr lang="sv-SE" sz="1800" dirty="0">
                <a:effectLst/>
                <a:highlight>
                  <a:srgbClr val="FFFF00"/>
                </a:highlight>
                <a:latin typeface="Arial" panose="020B0604020202020204" pitchFamily="34" charset="0"/>
                <a:ea typeface="Arial" panose="020B0604020202020204" pitchFamily="34" charset="0"/>
                <a:cs typeface="Times New Roman" panose="02020603050405020304" pitchFamily="18" charset="0"/>
              </a:rPr>
              <a:t>Frisk </a:t>
            </a:r>
            <a:r>
              <a:rPr lang="sv-SE" sz="1800" b="1" dirty="0">
                <a:effectLst/>
                <a:highlight>
                  <a:srgbClr val="FFFF00"/>
                </a:highlight>
                <a:latin typeface="Arial" panose="020B0604020202020204" pitchFamily="34" charset="0"/>
                <a:ea typeface="Arial" panose="020B0604020202020204" pitchFamily="34" charset="0"/>
                <a:cs typeface="Times New Roman" panose="02020603050405020304" pitchFamily="18" charset="0"/>
              </a:rPr>
              <a:t>tre dagar</a:t>
            </a:r>
            <a:r>
              <a:rPr lang="sv-SE" sz="1800" dirty="0">
                <a:effectLst/>
                <a:highlight>
                  <a:srgbClr val="FFFF00"/>
                </a:highlight>
                <a:latin typeface="Arial" panose="020B0604020202020204" pitchFamily="34" charset="0"/>
                <a:ea typeface="Arial" panose="020B0604020202020204" pitchFamily="34" charset="0"/>
                <a:cs typeface="Times New Roman" panose="02020603050405020304" pitchFamily="18" charset="0"/>
              </a:rPr>
              <a:t> mellan två sjukperioder = sjukperioden fortsätter som EN sjukperiod och perioden med ersättning från AGS-KL fortsätter och upphör vid dag 360.</a:t>
            </a:r>
            <a:endParaRPr lang="sv-SE" sz="1600" dirty="0">
              <a:effectLst/>
              <a:latin typeface="Arial" panose="020B0604020202020204" pitchFamily="34" charset="0"/>
              <a:ea typeface="Arial" panose="020B0604020202020204" pitchFamily="34" charset="0"/>
              <a:cs typeface="Times New Roman" panose="02020603050405020304" pitchFamily="18" charset="0"/>
            </a:endParaRPr>
          </a:p>
          <a:p>
            <a:pPr>
              <a:buNone/>
            </a:pPr>
            <a:r>
              <a:rPr lang="sv-SE" sz="1800" dirty="0">
                <a:effectLst/>
                <a:highlight>
                  <a:srgbClr val="00FF00"/>
                </a:highlight>
                <a:latin typeface="Arial" panose="020B0604020202020204" pitchFamily="34" charset="0"/>
                <a:ea typeface="Arial" panose="020B0604020202020204" pitchFamily="34" charset="0"/>
                <a:cs typeface="Times New Roman" panose="02020603050405020304" pitchFamily="18" charset="0"/>
              </a:rPr>
              <a:t>- Sjuklön enligt lag – </a:t>
            </a:r>
            <a:r>
              <a:rPr lang="sv-SE" sz="1800" b="1" dirty="0">
                <a:effectLst/>
                <a:highlight>
                  <a:srgbClr val="00FF00"/>
                </a:highlight>
                <a:latin typeface="Arial" panose="020B0604020202020204" pitchFamily="34" charset="0"/>
                <a:ea typeface="Arial" panose="020B0604020202020204" pitchFamily="34" charset="0"/>
                <a:cs typeface="Times New Roman" panose="02020603050405020304" pitchFamily="18" charset="0"/>
              </a:rPr>
              <a:t>ingen ny karens, ingen ny sjuklöneperiod vid insjuknande inom 5 dagar. Sjukperioden fortsätter</a:t>
            </a:r>
            <a:r>
              <a:rPr lang="sv-SE" sz="1800" dirty="0">
                <a:effectLst/>
                <a:highlight>
                  <a:srgbClr val="00FF00"/>
                </a:highlight>
                <a:latin typeface="Arial" panose="020B0604020202020204" pitchFamily="34" charset="0"/>
                <a:ea typeface="Arial" panose="020B0604020202020204" pitchFamily="34" charset="0"/>
                <a:cs typeface="Times New Roman" panose="02020603050405020304" pitchFamily="18" charset="0"/>
              </a:rPr>
              <a:t>.</a:t>
            </a:r>
            <a:br>
              <a:rPr lang="sv-SE" sz="1800" dirty="0">
                <a:effectLst/>
                <a:highlight>
                  <a:srgbClr val="00FF00"/>
                </a:highlight>
                <a:latin typeface="Arial" panose="020B0604020202020204" pitchFamily="34" charset="0"/>
                <a:ea typeface="Arial" panose="020B0604020202020204" pitchFamily="34" charset="0"/>
                <a:cs typeface="Times New Roman" panose="02020603050405020304" pitchFamily="18" charset="0"/>
              </a:rPr>
            </a:br>
            <a:r>
              <a:rPr lang="sv-SE" sz="1800" dirty="0">
                <a:effectLst/>
                <a:highlight>
                  <a:srgbClr val="00FF00"/>
                </a:highlight>
                <a:latin typeface="Arial" panose="020B0604020202020204" pitchFamily="34" charset="0"/>
                <a:ea typeface="Arial" panose="020B0604020202020204" pitchFamily="34" charset="0"/>
                <a:cs typeface="Times New Roman" panose="02020603050405020304" pitchFamily="18" charset="0"/>
              </a:rPr>
              <a:t>- Sjukpenning enligt lag </a:t>
            </a:r>
            <a:r>
              <a:rPr lang="sv-SE" sz="1800" b="1" dirty="0">
                <a:effectLst/>
                <a:highlight>
                  <a:srgbClr val="00FF00"/>
                </a:highlight>
                <a:latin typeface="Arial" panose="020B0604020202020204" pitchFamily="34" charset="0"/>
                <a:ea typeface="Arial" panose="020B0604020202020204" pitchFamily="34" charset="0"/>
                <a:cs typeface="Times New Roman" panose="02020603050405020304" pitchFamily="18" charset="0"/>
              </a:rPr>
              <a:t>– nytt läkarintyg ska skickas in till Försäkringskassan som sedan kan fortsätta betala sjukpenning i samma period.</a:t>
            </a:r>
            <a:br>
              <a:rPr lang="sv-SE" sz="1800" dirty="0">
                <a:effectLst/>
                <a:highlight>
                  <a:srgbClr val="00FF00"/>
                </a:highlight>
                <a:latin typeface="Arial" panose="020B0604020202020204" pitchFamily="34" charset="0"/>
                <a:ea typeface="Arial" panose="020B0604020202020204" pitchFamily="34" charset="0"/>
                <a:cs typeface="Times New Roman" panose="02020603050405020304" pitchFamily="18" charset="0"/>
              </a:rPr>
            </a:br>
            <a:r>
              <a:rPr lang="sv-SE" sz="1800" dirty="0">
                <a:effectLst/>
                <a:highlight>
                  <a:srgbClr val="00FF00"/>
                </a:highlight>
                <a:latin typeface="Arial" panose="020B0604020202020204" pitchFamily="34" charset="0"/>
                <a:ea typeface="Arial" panose="020B0604020202020204" pitchFamily="34" charset="0"/>
                <a:cs typeface="Times New Roman" panose="02020603050405020304" pitchFamily="18" charset="0"/>
              </a:rPr>
              <a:t>- Ersättning från den kollektivavtalade sjukförsäkringen - </a:t>
            </a:r>
            <a:r>
              <a:rPr lang="sv-SE" sz="1800" b="1" dirty="0" err="1">
                <a:effectLst/>
                <a:highlight>
                  <a:srgbClr val="00FF00"/>
                </a:highlight>
                <a:latin typeface="Arial" panose="020B0604020202020204" pitchFamily="34" charset="0"/>
                <a:ea typeface="Arial" panose="020B0604020202020204" pitchFamily="34" charset="0"/>
                <a:cs typeface="Times New Roman" panose="02020603050405020304" pitchFamily="18" charset="0"/>
              </a:rPr>
              <a:t>Afa</a:t>
            </a:r>
            <a:r>
              <a:rPr lang="sv-SE" sz="1800" b="1" dirty="0">
                <a:effectLst/>
                <a:highlight>
                  <a:srgbClr val="00FF00"/>
                </a:highlight>
                <a:latin typeface="Arial" panose="020B0604020202020204" pitchFamily="34" charset="0"/>
                <a:ea typeface="Arial" panose="020B0604020202020204" pitchFamily="34" charset="0"/>
                <a:cs typeface="Times New Roman" panose="02020603050405020304" pitchFamily="18" charset="0"/>
              </a:rPr>
              <a:t> F fortsätter fylla på, men perioden med ersättning från AGS-KL kommer att upphöra dag 360 från första dagen i första sjukfallet</a:t>
            </a:r>
            <a:r>
              <a:rPr lang="sv-SE" sz="1800" dirty="0">
                <a:effectLst/>
                <a:highlight>
                  <a:srgbClr val="00FF00"/>
                </a:highlight>
                <a:latin typeface="Arial" panose="020B0604020202020204" pitchFamily="34" charset="0"/>
                <a:ea typeface="Arial" panose="020B0604020202020204" pitchFamily="34" charset="0"/>
                <a:cs typeface="Times New Roman" panose="02020603050405020304" pitchFamily="18" charset="0"/>
              </a:rPr>
              <a:t>.</a:t>
            </a:r>
            <a:endParaRPr lang="sv-SE" dirty="0"/>
          </a:p>
        </p:txBody>
      </p:sp>
    </p:spTree>
    <p:extLst>
      <p:ext uri="{BB962C8B-B14F-4D97-AF65-F5344CB8AC3E}">
        <p14:creationId xmlns:p14="http://schemas.microsoft.com/office/powerpoint/2010/main" val="20607067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93628505-2593-9CB0-C2A5-7FF1D6676FEF}"/>
              </a:ext>
            </a:extLst>
          </p:cNvPr>
          <p:cNvSpPr>
            <a:spLocks noGrp="1"/>
          </p:cNvSpPr>
          <p:nvPr>
            <p:ph type="sldNum" sz="quarter" idx="12"/>
          </p:nvPr>
        </p:nvSpPr>
        <p:spPr/>
        <p:txBody>
          <a:bodyPr/>
          <a:lstStyle/>
          <a:p>
            <a:fld id="{AE086683-F536-42AB-ABBC-F4803DFE8DBC}" type="slidenum">
              <a:rPr lang="sv-SE" smtClean="0"/>
              <a:t>3</a:t>
            </a:fld>
            <a:endParaRPr lang="sv-SE"/>
          </a:p>
        </p:txBody>
      </p:sp>
      <p:sp>
        <p:nvSpPr>
          <p:cNvPr id="4" name="Rubrik 6">
            <a:extLst>
              <a:ext uri="{FF2B5EF4-FFF2-40B4-BE49-F238E27FC236}">
                <a16:creationId xmlns:a16="http://schemas.microsoft.com/office/drawing/2014/main" id="{4DAE8980-C003-79EE-DF94-2602DF2D2C7A}"/>
              </a:ext>
            </a:extLst>
          </p:cNvPr>
          <p:cNvSpPr>
            <a:spLocks noGrp="1"/>
          </p:cNvSpPr>
          <p:nvPr>
            <p:ph type="title"/>
          </p:nvPr>
        </p:nvSpPr>
        <p:spPr>
          <a:xfrm>
            <a:off x="766763" y="421481"/>
            <a:ext cx="9985375" cy="1027907"/>
          </a:xfrm>
        </p:spPr>
        <p:txBody>
          <a:bodyPr/>
          <a:lstStyle/>
          <a:p>
            <a:r>
              <a:rPr lang="sv-SE" dirty="0"/>
              <a:t>Sjukförsäkring Lea</a:t>
            </a:r>
          </a:p>
        </p:txBody>
      </p:sp>
      <p:sp>
        <p:nvSpPr>
          <p:cNvPr id="6" name="textruta 5">
            <a:extLst>
              <a:ext uri="{FF2B5EF4-FFF2-40B4-BE49-F238E27FC236}">
                <a16:creationId xmlns:a16="http://schemas.microsoft.com/office/drawing/2014/main" id="{0DDDF02F-12D8-7A82-5D48-318F3C329716}"/>
              </a:ext>
            </a:extLst>
          </p:cNvPr>
          <p:cNvSpPr txBox="1"/>
          <p:nvPr/>
        </p:nvSpPr>
        <p:spPr>
          <a:xfrm>
            <a:off x="766763" y="1190337"/>
            <a:ext cx="9817848" cy="3970318"/>
          </a:xfrm>
          <a:prstGeom prst="rect">
            <a:avLst/>
          </a:prstGeom>
          <a:noFill/>
        </p:spPr>
        <p:txBody>
          <a:bodyPr wrap="square">
            <a:spAutoFit/>
          </a:bodyPr>
          <a:lstStyle/>
          <a:p>
            <a:r>
              <a:rPr lang="sv-SE" sz="18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2</a:t>
            </a:r>
            <a:r>
              <a:rPr lang="sv-SE"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Om Lea istället precis som ovan har varit sjukskriven 9 månader. Återgår i arbete och hinner arbeta 14 dagar innan hon, på sin fritid, ramlar av en häst, får en komplicerad ryggfraktur och blir sjukskriven ytterligare 9 månader.</a:t>
            </a:r>
            <a:br>
              <a:rPr lang="sv-SE"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br>
            <a:r>
              <a:rPr lang="sv-SE" sz="1800" dirty="0">
                <a:effectLst/>
                <a:highlight>
                  <a:srgbClr val="FFFF00"/>
                </a:highlight>
                <a:latin typeface="Arial" panose="020B0604020202020204" pitchFamily="34" charset="0"/>
                <a:ea typeface="Arial" panose="020B0604020202020204" pitchFamily="34" charset="0"/>
                <a:cs typeface="Times New Roman" panose="02020603050405020304" pitchFamily="18" charset="0"/>
              </a:rPr>
              <a:t>Frisk </a:t>
            </a:r>
            <a:r>
              <a:rPr lang="sv-SE" sz="1800" b="1" dirty="0">
                <a:effectLst/>
                <a:highlight>
                  <a:srgbClr val="FFFF00"/>
                </a:highlight>
                <a:latin typeface="Arial" panose="020B0604020202020204" pitchFamily="34" charset="0"/>
                <a:ea typeface="Arial" panose="020B0604020202020204" pitchFamily="34" charset="0"/>
                <a:cs typeface="Times New Roman" panose="02020603050405020304" pitchFamily="18" charset="0"/>
              </a:rPr>
              <a:t>14 dagar</a:t>
            </a:r>
            <a:r>
              <a:rPr lang="sv-SE" sz="1800" dirty="0">
                <a:effectLst/>
                <a:highlight>
                  <a:srgbClr val="FFFF00"/>
                </a:highlight>
                <a:latin typeface="Arial" panose="020B0604020202020204" pitchFamily="34" charset="0"/>
                <a:ea typeface="Arial" panose="020B0604020202020204" pitchFamily="34" charset="0"/>
                <a:cs typeface="Times New Roman" panose="02020603050405020304" pitchFamily="18" charset="0"/>
              </a:rPr>
              <a:t> mellan två sjukperioder = ny karens, sjuklöneperiod och nya dagar med kollektivavtalad sjukförsäkring, AGS-KL. Man kan alltså ha flera perioder med kollektivavtalad sjukförsäkring, AGS-KL, samma år.</a:t>
            </a:r>
            <a:br>
              <a:rPr lang="sv-SE"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br>
            <a:br>
              <a:rPr lang="sv-SE"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br>
            <a:r>
              <a:rPr lang="sv-SE" sz="18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Vad gäller när en ny sjukperiod börjar efter 14 friska dagar?</a:t>
            </a:r>
            <a:br>
              <a:rPr lang="sv-SE" sz="1800" dirty="0">
                <a:solidFill>
                  <a:srgbClr val="FF0000"/>
                </a:solidFill>
                <a:effectLst/>
                <a:latin typeface="Arial" panose="020B0604020202020204" pitchFamily="34" charset="0"/>
                <a:ea typeface="Arial" panose="020B0604020202020204" pitchFamily="34" charset="0"/>
                <a:cs typeface="Times New Roman" panose="02020603050405020304" pitchFamily="18" charset="0"/>
              </a:rPr>
            </a:br>
            <a:br>
              <a:rPr lang="sv-SE" sz="1800" dirty="0">
                <a:solidFill>
                  <a:srgbClr val="FF0000"/>
                </a:solidFill>
                <a:effectLst/>
                <a:latin typeface="Arial" panose="020B0604020202020204" pitchFamily="34" charset="0"/>
                <a:ea typeface="Arial" panose="020B0604020202020204" pitchFamily="34" charset="0"/>
                <a:cs typeface="Times New Roman" panose="02020603050405020304" pitchFamily="18" charset="0"/>
              </a:rPr>
            </a:br>
            <a:r>
              <a:rPr lang="sv-SE" sz="1800" dirty="0">
                <a:solidFill>
                  <a:srgbClr val="000000"/>
                </a:solidFill>
                <a:effectLst/>
                <a:highlight>
                  <a:srgbClr val="00FF00"/>
                </a:highlight>
                <a:latin typeface="Arial" panose="020B0604020202020204" pitchFamily="34" charset="0"/>
                <a:ea typeface="Arial" panose="020B0604020202020204" pitchFamily="34" charset="0"/>
                <a:cs typeface="Times New Roman" panose="02020603050405020304" pitchFamily="18" charset="0"/>
              </a:rPr>
              <a:t>- Sjuklön enligt lag – </a:t>
            </a:r>
            <a:r>
              <a:rPr lang="sv-SE" sz="1800" b="1" dirty="0">
                <a:solidFill>
                  <a:srgbClr val="000000"/>
                </a:solidFill>
                <a:effectLst/>
                <a:highlight>
                  <a:srgbClr val="00FF00"/>
                </a:highlight>
                <a:latin typeface="Arial" panose="020B0604020202020204" pitchFamily="34" charset="0"/>
                <a:ea typeface="Arial" panose="020B0604020202020204" pitchFamily="34" charset="0"/>
                <a:cs typeface="Times New Roman" panose="02020603050405020304" pitchFamily="18" charset="0"/>
              </a:rPr>
              <a:t>ny karensdag, ny sjuklöneperiod</a:t>
            </a:r>
            <a:br>
              <a:rPr lang="sv-SE" sz="1800" dirty="0">
                <a:solidFill>
                  <a:srgbClr val="FF0000"/>
                </a:solidFill>
                <a:effectLst/>
                <a:highlight>
                  <a:srgbClr val="00FF00"/>
                </a:highlight>
                <a:latin typeface="Arial" panose="020B0604020202020204" pitchFamily="34" charset="0"/>
                <a:ea typeface="Arial" panose="020B0604020202020204" pitchFamily="34" charset="0"/>
                <a:cs typeface="Times New Roman" panose="02020603050405020304" pitchFamily="18" charset="0"/>
              </a:rPr>
            </a:br>
            <a:r>
              <a:rPr lang="sv-SE" sz="1800" dirty="0">
                <a:solidFill>
                  <a:srgbClr val="000000"/>
                </a:solidFill>
                <a:effectLst/>
                <a:highlight>
                  <a:srgbClr val="00FF00"/>
                </a:highlight>
                <a:latin typeface="Arial" panose="020B0604020202020204" pitchFamily="34" charset="0"/>
                <a:ea typeface="Arial" panose="020B0604020202020204" pitchFamily="34" charset="0"/>
                <a:cs typeface="Times New Roman" panose="02020603050405020304" pitchFamily="18" charset="0"/>
              </a:rPr>
              <a:t>- Sjukpenning enligt lag – </a:t>
            </a:r>
            <a:r>
              <a:rPr lang="sv-SE" sz="1800" b="1" dirty="0">
                <a:solidFill>
                  <a:srgbClr val="000000"/>
                </a:solidFill>
                <a:effectLst/>
                <a:highlight>
                  <a:srgbClr val="00FF00"/>
                </a:highlight>
                <a:latin typeface="Arial" panose="020B0604020202020204" pitchFamily="34" charset="0"/>
                <a:ea typeface="Arial" panose="020B0604020202020204" pitchFamily="34" charset="0"/>
                <a:cs typeface="Times New Roman" panose="02020603050405020304" pitchFamily="18" charset="0"/>
              </a:rPr>
              <a:t>ny period med sjukpenning från dag 15 -</a:t>
            </a:r>
            <a:br>
              <a:rPr lang="sv-SE" sz="1800" dirty="0">
                <a:solidFill>
                  <a:srgbClr val="000000"/>
                </a:solidFill>
                <a:effectLst/>
                <a:highlight>
                  <a:srgbClr val="00FF00"/>
                </a:highlight>
                <a:latin typeface="Arial" panose="020B0604020202020204" pitchFamily="34" charset="0"/>
                <a:ea typeface="Arial" panose="020B0604020202020204" pitchFamily="34" charset="0"/>
                <a:cs typeface="Times New Roman" panose="02020603050405020304" pitchFamily="18" charset="0"/>
              </a:rPr>
            </a:br>
            <a:r>
              <a:rPr lang="sv-SE" sz="1800" dirty="0">
                <a:solidFill>
                  <a:srgbClr val="000000"/>
                </a:solidFill>
                <a:effectLst/>
                <a:highlight>
                  <a:srgbClr val="00FF00"/>
                </a:highlight>
                <a:latin typeface="Arial" panose="020B0604020202020204" pitchFamily="34" charset="0"/>
                <a:ea typeface="Arial" panose="020B0604020202020204" pitchFamily="34" charset="0"/>
                <a:cs typeface="Times New Roman" panose="02020603050405020304" pitchFamily="18" charset="0"/>
              </a:rPr>
              <a:t>- Dagsersättning från den kollektivavtalade försäkringen –</a:t>
            </a:r>
            <a:r>
              <a:rPr lang="sv-SE" sz="1800" b="1" dirty="0">
                <a:solidFill>
                  <a:srgbClr val="000000"/>
                </a:solidFill>
                <a:effectLst/>
                <a:highlight>
                  <a:srgbClr val="00FF00"/>
                </a:highlight>
                <a:latin typeface="Arial" panose="020B0604020202020204" pitchFamily="34" charset="0"/>
                <a:ea typeface="Arial" panose="020B0604020202020204" pitchFamily="34" charset="0"/>
                <a:cs typeface="Times New Roman" panose="02020603050405020304" pitchFamily="18" charset="0"/>
              </a:rPr>
              <a:t> ny period med</a:t>
            </a:r>
            <a:br>
              <a:rPr lang="sv-SE" sz="1800" b="1" dirty="0">
                <a:solidFill>
                  <a:srgbClr val="000000"/>
                </a:solidFill>
                <a:effectLst/>
                <a:highlight>
                  <a:srgbClr val="00FF00"/>
                </a:highlight>
                <a:latin typeface="Arial" panose="020B0604020202020204" pitchFamily="34" charset="0"/>
                <a:ea typeface="Arial" panose="020B0604020202020204" pitchFamily="34" charset="0"/>
                <a:cs typeface="Times New Roman" panose="02020603050405020304" pitchFamily="18" charset="0"/>
              </a:rPr>
            </a:br>
            <a:r>
              <a:rPr lang="sv-SE" sz="1800" b="1" dirty="0">
                <a:solidFill>
                  <a:srgbClr val="000000"/>
                </a:solidFill>
                <a:effectLst/>
                <a:highlight>
                  <a:srgbClr val="00FF00"/>
                </a:highlight>
                <a:latin typeface="Arial" panose="020B0604020202020204" pitchFamily="34" charset="0"/>
                <a:ea typeface="Arial" panose="020B0604020202020204" pitchFamily="34" charset="0"/>
                <a:cs typeface="Times New Roman" panose="02020603050405020304" pitchFamily="18" charset="0"/>
              </a:rPr>
              <a:t>  ersättning från kollektivavtalad sjukförsäkring, AGS-KL, dag 91-360.</a:t>
            </a:r>
            <a:br>
              <a:rPr lang="sv-SE" sz="1800" dirty="0">
                <a:solidFill>
                  <a:srgbClr val="FF0000"/>
                </a:solidFill>
                <a:effectLst/>
                <a:latin typeface="Arial" panose="020B0604020202020204" pitchFamily="34" charset="0"/>
                <a:ea typeface="Arial" panose="020B0604020202020204" pitchFamily="34" charset="0"/>
                <a:cs typeface="Times New Roman" panose="02020603050405020304" pitchFamily="18" charset="0"/>
              </a:rPr>
            </a:br>
            <a:endParaRPr lang="sv-SE" dirty="0"/>
          </a:p>
        </p:txBody>
      </p:sp>
    </p:spTree>
    <p:extLst>
      <p:ext uri="{BB962C8B-B14F-4D97-AF65-F5344CB8AC3E}">
        <p14:creationId xmlns:p14="http://schemas.microsoft.com/office/powerpoint/2010/main" val="2756462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6">
            <a:extLst>
              <a:ext uri="{FF2B5EF4-FFF2-40B4-BE49-F238E27FC236}">
                <a16:creationId xmlns:a16="http://schemas.microsoft.com/office/drawing/2014/main" id="{74398ED6-C6C6-138B-86FD-DE85DC28CA5F}"/>
              </a:ext>
            </a:extLst>
          </p:cNvPr>
          <p:cNvSpPr txBox="1">
            <a:spLocks/>
          </p:cNvSpPr>
          <p:nvPr/>
        </p:nvSpPr>
        <p:spPr>
          <a:xfrm>
            <a:off x="766763" y="421481"/>
            <a:ext cx="9985375" cy="1027907"/>
          </a:xfrm>
          <a:prstGeom prst="rect">
            <a:avLst/>
          </a:prstGeom>
        </p:spPr>
        <p:txBody>
          <a:bodyPr/>
          <a:lstStyle>
            <a:lvl1pPr algn="l" defTabSz="914418" rtl="0" eaLnBrk="1" latinLnBrk="0" hangingPunct="1">
              <a:lnSpc>
                <a:spcPct val="100000"/>
              </a:lnSpc>
              <a:spcBef>
                <a:spcPct val="0"/>
              </a:spcBef>
              <a:buNone/>
              <a:defRPr sz="2800" b="1" kern="1200" spc="-40" baseline="0">
                <a:solidFill>
                  <a:schemeClr val="accent1"/>
                </a:solidFill>
                <a:latin typeface="+mj-lt"/>
                <a:ea typeface="+mj-ea"/>
                <a:cs typeface="+mj-cs"/>
              </a:defRPr>
            </a:lvl1pPr>
          </a:lstStyle>
          <a:p>
            <a:r>
              <a:rPr lang="sv-SE"/>
              <a:t>Sjukförsäkring Lea</a:t>
            </a:r>
            <a:endParaRPr lang="sv-SE" dirty="0"/>
          </a:p>
        </p:txBody>
      </p:sp>
      <p:sp>
        <p:nvSpPr>
          <p:cNvPr id="6" name="textruta 5">
            <a:extLst>
              <a:ext uri="{FF2B5EF4-FFF2-40B4-BE49-F238E27FC236}">
                <a16:creationId xmlns:a16="http://schemas.microsoft.com/office/drawing/2014/main" id="{FD2BFDF6-66C7-4EF8-4DEE-B143C8E93504}"/>
              </a:ext>
            </a:extLst>
          </p:cNvPr>
          <p:cNvSpPr txBox="1"/>
          <p:nvPr/>
        </p:nvSpPr>
        <p:spPr>
          <a:xfrm>
            <a:off x="766763" y="1207168"/>
            <a:ext cx="9679826" cy="4467377"/>
          </a:xfrm>
          <a:prstGeom prst="rect">
            <a:avLst/>
          </a:prstGeom>
          <a:noFill/>
        </p:spPr>
        <p:txBody>
          <a:bodyPr wrap="square">
            <a:spAutoFit/>
          </a:bodyPr>
          <a:lstStyle/>
          <a:p>
            <a:pPr>
              <a:lnSpc>
                <a:spcPct val="110000"/>
              </a:lnSpc>
              <a:spcAft>
                <a:spcPts val="1300"/>
              </a:spcAft>
              <a:buNone/>
            </a:pPr>
            <a:r>
              <a:rPr lang="sv-SE" sz="18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3</a:t>
            </a:r>
            <a:r>
              <a:rPr lang="sv-SE"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Om Lea istället skulle ha sagt upp sig efter många års anställning i kommunen och varit aktivt arbetssökande sedan hon slutade. Efter 2 månaders arbetslöshet insjuknar hon och blir sjukskriven i 6 månader, men därefter frisk.</a:t>
            </a:r>
            <a:br>
              <a:rPr lang="sv-SE" sz="1600" dirty="0">
                <a:effectLst/>
                <a:latin typeface="Arial" panose="020B0604020202020204" pitchFamily="34" charset="0"/>
                <a:ea typeface="Arial" panose="020B0604020202020204" pitchFamily="34" charset="0"/>
                <a:cs typeface="Times New Roman" panose="02020603050405020304" pitchFamily="18" charset="0"/>
              </a:rPr>
            </a:br>
            <a:br>
              <a:rPr lang="sv-SE" sz="1600" dirty="0">
                <a:effectLst/>
                <a:latin typeface="Arial" panose="020B0604020202020204" pitchFamily="34" charset="0"/>
                <a:ea typeface="Arial" panose="020B0604020202020204" pitchFamily="34" charset="0"/>
                <a:cs typeface="Times New Roman" panose="02020603050405020304" pitchFamily="18" charset="0"/>
              </a:rPr>
            </a:br>
            <a:r>
              <a:rPr lang="sv-SE"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Två år och två månader efter att Lea slutat sitt jobb blir hon på nytt sjuk och sjukskriven fyra månader. Hon är fortfarande arbetslös, arbetssökande och hon får sjukpenning från Försäkringskassan.</a:t>
            </a:r>
            <a:endParaRPr lang="sv-SE" sz="1600" dirty="0">
              <a:effectLst/>
              <a:latin typeface="Arial" panose="020B0604020202020204" pitchFamily="34" charset="0"/>
              <a:ea typeface="Arial" panose="020B0604020202020204" pitchFamily="34" charset="0"/>
              <a:cs typeface="Times New Roman" panose="02020603050405020304" pitchFamily="18" charset="0"/>
            </a:endParaRPr>
          </a:p>
          <a:p>
            <a:pPr>
              <a:lnSpc>
                <a:spcPct val="110000"/>
              </a:lnSpc>
              <a:spcAft>
                <a:spcPts val="1300"/>
              </a:spcAft>
              <a:buNone/>
            </a:pPr>
            <a:r>
              <a:rPr lang="sv-SE" sz="1800" dirty="0">
                <a:solidFill>
                  <a:srgbClr val="000000"/>
                </a:solidFill>
                <a:effectLst/>
                <a:highlight>
                  <a:srgbClr val="FFFF00"/>
                </a:highlight>
                <a:latin typeface="Arial" panose="020B0604020202020204" pitchFamily="34" charset="0"/>
                <a:ea typeface="Arial" panose="020B0604020202020204" pitchFamily="34" charset="0"/>
                <a:cs typeface="Times New Roman" panose="02020603050405020304" pitchFamily="18" charset="0"/>
              </a:rPr>
              <a:t>Vi räknar bara friska dagar</a:t>
            </a:r>
            <a:r>
              <a:rPr lang="sv-SE" sz="1800">
                <a:solidFill>
                  <a:srgbClr val="000000"/>
                </a:solidFill>
                <a:effectLst/>
                <a:highlight>
                  <a:srgbClr val="FFFF00"/>
                </a:highlight>
                <a:latin typeface="Arial" panose="020B0604020202020204" pitchFamily="34" charset="0"/>
                <a:ea typeface="Arial" panose="020B0604020202020204" pitchFamily="34" charset="0"/>
                <a:cs typeface="Times New Roman" panose="02020603050405020304" pitchFamily="18" charset="0"/>
              </a:rPr>
              <a:t>, efterskyddet </a:t>
            </a:r>
            <a:r>
              <a:rPr lang="sv-SE" sz="1800" dirty="0">
                <a:solidFill>
                  <a:srgbClr val="000000"/>
                </a:solidFill>
                <a:effectLst/>
                <a:highlight>
                  <a:srgbClr val="FFFF00"/>
                </a:highlight>
                <a:latin typeface="Arial" panose="020B0604020202020204" pitchFamily="34" charset="0"/>
                <a:ea typeface="Arial" panose="020B0604020202020204" pitchFamily="34" charset="0"/>
                <a:cs typeface="Times New Roman" panose="02020603050405020304" pitchFamily="18" charset="0"/>
              </a:rPr>
              <a:t>kan därför förlängas.</a:t>
            </a:r>
            <a:br>
              <a:rPr lang="sv-SE"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br>
            <a:br>
              <a:rPr lang="sv-SE"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br>
            <a:r>
              <a:rPr lang="sv-SE" sz="18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Kan Lea få något från den </a:t>
            </a:r>
            <a:r>
              <a:rPr lang="sv-SE" sz="1800" b="1" u="sng"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kollektivavtalade sjukförsäkringen</a:t>
            </a:r>
            <a:r>
              <a:rPr lang="sv-SE" sz="18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för denna sjukskrivning?</a:t>
            </a:r>
            <a:br>
              <a:rPr lang="sv-SE" sz="18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br>
            <a:br>
              <a:rPr lang="sv-SE" sz="18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br>
            <a:r>
              <a:rPr lang="sv-SE" sz="1800" b="1" dirty="0">
                <a:solidFill>
                  <a:srgbClr val="000000"/>
                </a:solidFill>
                <a:effectLst/>
                <a:highlight>
                  <a:srgbClr val="00FF00"/>
                </a:highlight>
                <a:latin typeface="Arial" panose="020B0604020202020204" pitchFamily="34" charset="0"/>
                <a:ea typeface="Arial" panose="020B0604020202020204" pitchFamily="34" charset="0"/>
                <a:cs typeface="Times New Roman" panose="02020603050405020304" pitchFamily="18" charset="0"/>
              </a:rPr>
              <a:t>Ja efterskyddet löper fortfarande då Lea varit sjuk 6 månader under efterskyddstiden, vi räknar efterskydd i 720 friska dagar, dvs 6 månader är överhoppningsbara och efterskyddet förlängs med denna tid.</a:t>
            </a:r>
            <a:endParaRPr lang="sv-SE" sz="1600" dirty="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5939378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A0E534-6283-AF70-DCB9-E5CA93F01FDC}"/>
            </a:ext>
          </a:extLst>
        </p:cNvPr>
        <p:cNvGrpSpPr/>
        <p:nvPr/>
      </p:nvGrpSpPr>
      <p:grpSpPr>
        <a:xfrm>
          <a:off x="0" y="0"/>
          <a:ext cx="0" cy="0"/>
          <a:chOff x="0" y="0"/>
          <a:chExt cx="0" cy="0"/>
        </a:xfrm>
      </p:grpSpPr>
      <p:sp>
        <p:nvSpPr>
          <p:cNvPr id="50" name="Rektangel 49">
            <a:extLst>
              <a:ext uri="{FF2B5EF4-FFF2-40B4-BE49-F238E27FC236}">
                <a16:creationId xmlns:a16="http://schemas.microsoft.com/office/drawing/2014/main" id="{123A5136-9A4B-F641-4303-9644754CDD5D}"/>
              </a:ext>
            </a:extLst>
          </p:cNvPr>
          <p:cNvSpPr/>
          <p:nvPr/>
        </p:nvSpPr>
        <p:spPr>
          <a:xfrm>
            <a:off x="5964604" y="2095574"/>
            <a:ext cx="3690673" cy="563076"/>
          </a:xfrm>
          <a:prstGeom prst="rect">
            <a:avLst/>
          </a:prstGeom>
          <a:solidFill>
            <a:srgbClr val="C8EB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a:ln>
                  <a:noFill/>
                </a:ln>
                <a:solidFill>
                  <a:srgbClr val="020678"/>
                </a:solidFill>
                <a:effectLst/>
                <a:uLnTx/>
                <a:uFillTx/>
                <a:latin typeface="Arial"/>
                <a:ea typeface="+mn-ea"/>
                <a:cs typeface="+mn-cs"/>
              </a:rPr>
              <a:t>Sjuklön AB </a:t>
            </a:r>
            <a:br>
              <a:rPr kumimoji="0" lang="sv-SE" sz="1200" b="1" i="0" u="none" strike="noStrike" kern="1200" cap="none" spc="0" normalizeH="0" baseline="0" noProof="0">
                <a:ln>
                  <a:noFill/>
                </a:ln>
                <a:solidFill>
                  <a:srgbClr val="020678"/>
                </a:solidFill>
                <a:effectLst/>
                <a:uLnTx/>
                <a:uFillTx/>
                <a:latin typeface="Arial"/>
                <a:ea typeface="+mn-ea"/>
                <a:cs typeface="+mn-cs"/>
              </a:rPr>
            </a:br>
            <a:r>
              <a:rPr kumimoji="0" lang="sv-SE" sz="1200" b="0" i="0" u="none" strike="noStrike" kern="1200" cap="none" spc="0" normalizeH="0" baseline="0" noProof="0">
                <a:ln>
                  <a:noFill/>
                </a:ln>
                <a:solidFill>
                  <a:srgbClr val="020678"/>
                </a:solidFill>
                <a:effectLst/>
                <a:uLnTx/>
                <a:uFillTx/>
                <a:latin typeface="Arial"/>
                <a:ea typeface="+mn-ea"/>
                <a:cs typeface="+mn-cs"/>
              </a:rPr>
              <a:t>75 %</a:t>
            </a:r>
          </a:p>
        </p:txBody>
      </p:sp>
      <p:sp>
        <p:nvSpPr>
          <p:cNvPr id="41" name="Rektangel 40">
            <a:extLst>
              <a:ext uri="{FF2B5EF4-FFF2-40B4-BE49-F238E27FC236}">
                <a16:creationId xmlns:a16="http://schemas.microsoft.com/office/drawing/2014/main" id="{C839FEED-FF65-E4C5-0956-4C17FE57CE6D}"/>
              </a:ext>
            </a:extLst>
          </p:cNvPr>
          <p:cNvSpPr/>
          <p:nvPr/>
        </p:nvSpPr>
        <p:spPr>
          <a:xfrm>
            <a:off x="3196991" y="3600489"/>
            <a:ext cx="2713344" cy="19089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a:ln>
                  <a:noFill/>
                </a:ln>
                <a:solidFill>
                  <a:srgbClr val="020678"/>
                </a:solidFill>
                <a:effectLst/>
                <a:uLnTx/>
                <a:uFillTx/>
                <a:latin typeface="Arial"/>
                <a:ea typeface="+mn-ea"/>
                <a:cs typeface="+mn-cs"/>
              </a:rPr>
              <a:t>                Sjukpenning</a:t>
            </a:r>
            <a:br>
              <a:rPr kumimoji="0" lang="sv-SE" sz="1200" b="1" i="0" u="none" strike="noStrike" kern="1200" cap="none" spc="0" normalizeH="0" baseline="0" noProof="0">
                <a:ln>
                  <a:noFill/>
                </a:ln>
                <a:solidFill>
                  <a:srgbClr val="020678"/>
                </a:solidFill>
                <a:effectLst/>
                <a:uLnTx/>
                <a:uFillTx/>
                <a:latin typeface="Arial"/>
                <a:ea typeface="+mn-ea"/>
                <a:cs typeface="+mn-cs"/>
              </a:rPr>
            </a:br>
            <a:r>
              <a:rPr kumimoji="0" lang="sv-SE" sz="1200" b="1" i="0" u="none" strike="noStrike" kern="1200" cap="none" spc="0" normalizeH="0" baseline="0" noProof="0">
                <a:ln>
                  <a:noFill/>
                </a:ln>
                <a:solidFill>
                  <a:srgbClr val="020678"/>
                </a:solidFill>
                <a:effectLst/>
                <a:uLnTx/>
                <a:uFillTx/>
                <a:latin typeface="Arial"/>
                <a:ea typeface="+mn-ea"/>
                <a:cs typeface="+mn-cs"/>
              </a:rPr>
              <a:t>                (t o m dag 364)</a:t>
            </a:r>
            <a:br>
              <a:rPr kumimoji="0" lang="sv-SE" sz="1200" b="1" i="0" u="none" strike="noStrike" kern="1200" cap="none" spc="0" normalizeH="0" baseline="0" noProof="0">
                <a:ln>
                  <a:noFill/>
                </a:ln>
                <a:solidFill>
                  <a:srgbClr val="020678"/>
                </a:solidFill>
                <a:effectLst/>
                <a:uLnTx/>
                <a:uFillTx/>
                <a:latin typeface="Arial"/>
                <a:ea typeface="+mn-ea"/>
                <a:cs typeface="+mn-cs"/>
              </a:rPr>
            </a:br>
            <a:r>
              <a:rPr kumimoji="0" lang="sv-SE" sz="1200" b="0" i="0" u="none" strike="noStrike" kern="1200" cap="none" spc="0" normalizeH="0" baseline="0" noProof="0">
                <a:ln>
                  <a:noFill/>
                </a:ln>
                <a:solidFill>
                  <a:srgbClr val="020678"/>
                </a:solidFill>
                <a:effectLst/>
                <a:uLnTx/>
                <a:uFillTx/>
                <a:latin typeface="Arial"/>
                <a:ea typeface="+mn-ea"/>
                <a:cs typeface="+mn-cs"/>
              </a:rPr>
              <a:t>                        ca 80 %</a:t>
            </a:r>
          </a:p>
        </p:txBody>
      </p:sp>
      <p:sp>
        <p:nvSpPr>
          <p:cNvPr id="40" name="Rektangel 39">
            <a:extLst>
              <a:ext uri="{FF2B5EF4-FFF2-40B4-BE49-F238E27FC236}">
                <a16:creationId xmlns:a16="http://schemas.microsoft.com/office/drawing/2014/main" id="{33335E37-71A7-766D-79E3-7B19FAC314BC}"/>
              </a:ext>
            </a:extLst>
          </p:cNvPr>
          <p:cNvSpPr/>
          <p:nvPr/>
        </p:nvSpPr>
        <p:spPr>
          <a:xfrm>
            <a:off x="1894071" y="3606680"/>
            <a:ext cx="1189238" cy="190105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a:ln>
                  <a:noFill/>
                </a:ln>
                <a:solidFill>
                  <a:srgbClr val="020678"/>
                </a:solidFill>
                <a:effectLst/>
                <a:uLnTx/>
                <a:uFillTx/>
                <a:latin typeface="Arial"/>
                <a:ea typeface="+mn-ea"/>
                <a:cs typeface="+mn-cs"/>
              </a:rPr>
              <a:t>Sjuklön</a:t>
            </a:r>
            <a:br>
              <a:rPr kumimoji="0" lang="sv-SE" sz="1200" b="0" i="0" u="none" strike="noStrike" kern="1200" cap="none" spc="0" normalizeH="0" baseline="0" noProof="0">
                <a:ln>
                  <a:noFill/>
                </a:ln>
                <a:solidFill>
                  <a:srgbClr val="020678"/>
                </a:solidFill>
                <a:effectLst/>
                <a:uLnTx/>
                <a:uFillTx/>
                <a:latin typeface="Arial"/>
                <a:ea typeface="+mn-ea"/>
                <a:cs typeface="+mn-cs"/>
              </a:rPr>
            </a:br>
            <a:r>
              <a:rPr kumimoji="0" lang="sv-SE" sz="1200" b="0" i="0" u="none" strike="noStrike" kern="1200" cap="none" spc="0" normalizeH="0" baseline="0" noProof="0">
                <a:ln>
                  <a:noFill/>
                </a:ln>
                <a:solidFill>
                  <a:srgbClr val="020678"/>
                </a:solidFill>
                <a:effectLst/>
                <a:uLnTx/>
                <a:uFillTx/>
                <a:latin typeface="Arial"/>
                <a:ea typeface="+mn-ea"/>
                <a:cs typeface="+mn-cs"/>
              </a:rPr>
              <a:t>enligt lag</a:t>
            </a:r>
            <a:br>
              <a:rPr kumimoji="0" lang="sv-SE" sz="1200" b="0" i="0" u="none" strike="noStrike" kern="1200" cap="none" spc="0" normalizeH="0" baseline="0" noProof="0">
                <a:ln>
                  <a:noFill/>
                </a:ln>
                <a:solidFill>
                  <a:srgbClr val="020678"/>
                </a:solidFill>
                <a:effectLst/>
                <a:uLnTx/>
                <a:uFillTx/>
                <a:latin typeface="Arial"/>
                <a:ea typeface="+mn-ea"/>
                <a:cs typeface="+mn-cs"/>
              </a:rPr>
            </a:br>
            <a:r>
              <a:rPr kumimoji="0" lang="sv-SE" sz="1200" b="0" i="0" u="none" strike="noStrike" kern="1200" cap="none" spc="0" normalizeH="0" baseline="0" noProof="0">
                <a:ln>
                  <a:noFill/>
                </a:ln>
                <a:solidFill>
                  <a:srgbClr val="020678"/>
                </a:solidFill>
                <a:effectLst/>
                <a:uLnTx/>
                <a:uFillTx/>
                <a:latin typeface="Arial"/>
                <a:ea typeface="+mn-ea"/>
                <a:cs typeface="+mn-cs"/>
              </a:rPr>
              <a:t>      80 %</a:t>
            </a:r>
          </a:p>
        </p:txBody>
      </p:sp>
      <p:sp>
        <p:nvSpPr>
          <p:cNvPr id="4" name="Rubrik 3">
            <a:extLst>
              <a:ext uri="{FF2B5EF4-FFF2-40B4-BE49-F238E27FC236}">
                <a16:creationId xmlns:a16="http://schemas.microsoft.com/office/drawing/2014/main" id="{E11EF28F-B0A0-B797-65A6-981F0325574F}"/>
              </a:ext>
            </a:extLst>
          </p:cNvPr>
          <p:cNvSpPr>
            <a:spLocks noGrp="1"/>
          </p:cNvSpPr>
          <p:nvPr>
            <p:ph type="title"/>
          </p:nvPr>
        </p:nvSpPr>
        <p:spPr>
          <a:xfrm>
            <a:off x="766763" y="421481"/>
            <a:ext cx="8532511" cy="531853"/>
          </a:xfrm>
        </p:spPr>
        <p:txBody>
          <a:bodyPr/>
          <a:lstStyle/>
          <a:p>
            <a:r>
              <a:rPr lang="sv-SE" dirty="0"/>
              <a:t>Diskussionsuppgift 5 – Lea, fråga 1, frisk 3 dagar</a:t>
            </a:r>
          </a:p>
        </p:txBody>
      </p:sp>
      <p:sp>
        <p:nvSpPr>
          <p:cNvPr id="14" name="textruta 13">
            <a:extLst>
              <a:ext uri="{FF2B5EF4-FFF2-40B4-BE49-F238E27FC236}">
                <a16:creationId xmlns:a16="http://schemas.microsoft.com/office/drawing/2014/main" id="{F836E9E2-8E72-7741-F7AA-28C627E70F65}"/>
              </a:ext>
            </a:extLst>
          </p:cNvPr>
          <p:cNvSpPr txBox="1"/>
          <p:nvPr/>
        </p:nvSpPr>
        <p:spPr>
          <a:xfrm>
            <a:off x="267689" y="5951174"/>
            <a:ext cx="69728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a:ln>
                  <a:noFill/>
                </a:ln>
                <a:solidFill>
                  <a:srgbClr val="020678"/>
                </a:solidFill>
                <a:effectLst/>
                <a:uLnTx/>
                <a:uFillTx/>
                <a:latin typeface="Arial"/>
                <a:ea typeface="+mn-ea"/>
                <a:cs typeface="+mn-cs"/>
              </a:rPr>
              <a:t>Dag   </a:t>
            </a:r>
            <a:endParaRPr kumimoji="0" lang="sv-SE" sz="1100" b="1" i="0" u="none" strike="noStrike" kern="1200" cap="none" spc="0" normalizeH="0" baseline="0" noProof="0">
              <a:ln>
                <a:noFill/>
              </a:ln>
              <a:solidFill>
                <a:srgbClr val="020678"/>
              </a:solidFill>
              <a:effectLst/>
              <a:uLnTx/>
              <a:uFillTx/>
              <a:latin typeface="Arial"/>
              <a:ea typeface="+mn-ea"/>
              <a:cs typeface="+mn-cs"/>
            </a:endParaRPr>
          </a:p>
        </p:txBody>
      </p:sp>
      <p:sp>
        <p:nvSpPr>
          <p:cNvPr id="31" name="textruta 30">
            <a:extLst>
              <a:ext uri="{FF2B5EF4-FFF2-40B4-BE49-F238E27FC236}">
                <a16:creationId xmlns:a16="http://schemas.microsoft.com/office/drawing/2014/main" id="{99856570-C048-5881-8E73-29CD7CE5EDD2}"/>
              </a:ext>
            </a:extLst>
          </p:cNvPr>
          <p:cNvSpPr txBox="1"/>
          <p:nvPr/>
        </p:nvSpPr>
        <p:spPr>
          <a:xfrm>
            <a:off x="9384098" y="2497170"/>
            <a:ext cx="1970494" cy="400110"/>
          </a:xfrm>
          <a:prstGeom prst="rect">
            <a:avLst/>
          </a:prstGeom>
          <a:noFill/>
        </p:spPr>
        <p:txBody>
          <a:bodyPr wrap="square" rtlCol="0">
            <a:spAutoFit/>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srgbClr val="020678"/>
                </a:solidFill>
                <a:effectLst/>
                <a:uLnTx/>
                <a:uFillTx/>
                <a:latin typeface="Arial"/>
                <a:ea typeface="+mn-ea"/>
                <a:cs typeface="+mn-cs"/>
              </a:rPr>
              <a:t>Över strecket: inkomstdelar över Försäkringskassans tak</a:t>
            </a:r>
          </a:p>
        </p:txBody>
      </p:sp>
      <p:sp>
        <p:nvSpPr>
          <p:cNvPr id="2" name="textruta 1">
            <a:extLst>
              <a:ext uri="{FF2B5EF4-FFF2-40B4-BE49-F238E27FC236}">
                <a16:creationId xmlns:a16="http://schemas.microsoft.com/office/drawing/2014/main" id="{5A0D53B3-8F90-D7C1-425E-84962C56E65E}"/>
              </a:ext>
            </a:extLst>
          </p:cNvPr>
          <p:cNvSpPr txBox="1"/>
          <p:nvPr/>
        </p:nvSpPr>
        <p:spPr>
          <a:xfrm>
            <a:off x="810045" y="1282383"/>
            <a:ext cx="435219" cy="305572"/>
          </a:xfrm>
          <a:prstGeom prst="rect">
            <a:avLst/>
          </a:prstGeom>
          <a:noFill/>
        </p:spPr>
        <p:txBody>
          <a:bodyPr wrap="square" lIns="0" tIns="0" rIns="0" bIns="0" rtlCol="0" anchor="ctr" anchorCtr="0">
            <a:noAutofit/>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20678"/>
                </a:solidFill>
                <a:effectLst/>
                <a:uLnTx/>
                <a:uFillTx/>
                <a:latin typeface="Arial"/>
                <a:ea typeface="+mn-ea"/>
                <a:cs typeface="+mn-cs"/>
              </a:rPr>
              <a:t>Lön</a:t>
            </a:r>
          </a:p>
        </p:txBody>
      </p:sp>
      <p:cxnSp>
        <p:nvCxnSpPr>
          <p:cNvPr id="8" name="Rak pilkoppling 7">
            <a:extLst>
              <a:ext uri="{FF2B5EF4-FFF2-40B4-BE49-F238E27FC236}">
                <a16:creationId xmlns:a16="http://schemas.microsoft.com/office/drawing/2014/main" id="{251CDA2D-A861-D9F1-435D-FE24EFD85195}"/>
              </a:ext>
            </a:extLst>
          </p:cNvPr>
          <p:cNvCxnSpPr>
            <a:cxnSpLocks/>
          </p:cNvCxnSpPr>
          <p:nvPr/>
        </p:nvCxnSpPr>
        <p:spPr>
          <a:xfrm>
            <a:off x="808149" y="5717185"/>
            <a:ext cx="8689534" cy="0"/>
          </a:xfrm>
          <a:prstGeom prst="straightConnector1">
            <a:avLst/>
          </a:prstGeom>
          <a:ln w="85725">
            <a:solidFill>
              <a:schemeClr val="accent4"/>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3" name="textruta 32">
            <a:extLst>
              <a:ext uri="{FF2B5EF4-FFF2-40B4-BE49-F238E27FC236}">
                <a16:creationId xmlns:a16="http://schemas.microsoft.com/office/drawing/2014/main" id="{24B3BC5F-8C8F-59BC-5B8A-17C499AB81E8}"/>
              </a:ext>
            </a:extLst>
          </p:cNvPr>
          <p:cNvSpPr txBox="1"/>
          <p:nvPr/>
        </p:nvSpPr>
        <p:spPr>
          <a:xfrm>
            <a:off x="1341577" y="1068521"/>
            <a:ext cx="559964" cy="583359"/>
          </a:xfrm>
          <a:prstGeom prst="rect">
            <a:avLst/>
          </a:prstGeom>
          <a:noFill/>
        </p:spPr>
        <p:txBody>
          <a:bodyPr wrap="square" lIns="0" tIns="0" rIns="0" bIns="0" rtlCol="0" anchor="ctr" anchorCtr="0">
            <a:noAutofit/>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a:ln>
                  <a:noFill/>
                </a:ln>
                <a:solidFill>
                  <a:srgbClr val="020678"/>
                </a:solidFill>
                <a:effectLst/>
                <a:uLnTx/>
                <a:uFillTx/>
                <a:latin typeface="Arial"/>
                <a:ea typeface="+mn-ea"/>
                <a:cs typeface="+mn-cs"/>
              </a:rPr>
              <a:t>Karens-</a:t>
            </a:r>
            <a:br>
              <a:rPr kumimoji="0" lang="sv-SE" sz="1100" b="0" i="0" u="none" strike="noStrike" kern="1200" cap="none" spc="0" normalizeH="0" baseline="0" noProof="0">
                <a:ln>
                  <a:noFill/>
                </a:ln>
                <a:solidFill>
                  <a:srgbClr val="020678"/>
                </a:solidFill>
                <a:effectLst/>
                <a:uLnTx/>
                <a:uFillTx/>
                <a:latin typeface="Arial"/>
                <a:ea typeface="+mn-ea"/>
                <a:cs typeface="+mn-cs"/>
              </a:rPr>
            </a:br>
            <a:r>
              <a:rPr kumimoji="0" lang="sv-SE" sz="1100" b="0" i="0" u="none" strike="noStrike" kern="1200" cap="none" spc="0" normalizeH="0" baseline="0" noProof="0">
                <a:ln>
                  <a:noFill/>
                </a:ln>
                <a:solidFill>
                  <a:srgbClr val="020678"/>
                </a:solidFill>
                <a:effectLst/>
                <a:uLnTx/>
                <a:uFillTx/>
                <a:latin typeface="Arial"/>
                <a:ea typeface="+mn-ea"/>
                <a:cs typeface="+mn-cs"/>
              </a:rPr>
              <a:t>avdrag</a:t>
            </a:r>
          </a:p>
        </p:txBody>
      </p:sp>
      <p:sp>
        <p:nvSpPr>
          <p:cNvPr id="10" name="Rektangel 9">
            <a:extLst>
              <a:ext uri="{FF2B5EF4-FFF2-40B4-BE49-F238E27FC236}">
                <a16:creationId xmlns:a16="http://schemas.microsoft.com/office/drawing/2014/main" id="{6BA37105-21D0-2845-05D3-307D217850D4}"/>
              </a:ext>
            </a:extLst>
          </p:cNvPr>
          <p:cNvSpPr/>
          <p:nvPr/>
        </p:nvSpPr>
        <p:spPr>
          <a:xfrm>
            <a:off x="808149" y="1600153"/>
            <a:ext cx="451983" cy="39074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63"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38" name="Rektangel 37">
            <a:extLst>
              <a:ext uri="{FF2B5EF4-FFF2-40B4-BE49-F238E27FC236}">
                <a16:creationId xmlns:a16="http://schemas.microsoft.com/office/drawing/2014/main" id="{346CA184-35C1-2EE0-D5C0-5E1E37612159}"/>
              </a:ext>
            </a:extLst>
          </p:cNvPr>
          <p:cNvSpPr/>
          <p:nvPr/>
        </p:nvSpPr>
        <p:spPr>
          <a:xfrm>
            <a:off x="1355181" y="1600213"/>
            <a:ext cx="441458" cy="39074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63"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42" name="Rektangel 41">
            <a:extLst>
              <a:ext uri="{FF2B5EF4-FFF2-40B4-BE49-F238E27FC236}">
                <a16:creationId xmlns:a16="http://schemas.microsoft.com/office/drawing/2014/main" id="{EA896BD2-F579-5722-6B22-538B2331458A}"/>
              </a:ext>
            </a:extLst>
          </p:cNvPr>
          <p:cNvSpPr/>
          <p:nvPr/>
        </p:nvSpPr>
        <p:spPr>
          <a:xfrm>
            <a:off x="5968646" y="3780555"/>
            <a:ext cx="3683354" cy="17270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a:ln>
                  <a:noFill/>
                </a:ln>
                <a:solidFill>
                  <a:srgbClr val="020678"/>
                </a:solidFill>
                <a:effectLst/>
                <a:uLnTx/>
                <a:uFillTx/>
                <a:latin typeface="Arial"/>
                <a:ea typeface="+mn-ea"/>
                <a:cs typeface="+mn-cs"/>
              </a:rPr>
              <a:t>Sjukpenning</a:t>
            </a:r>
            <a:br>
              <a:rPr kumimoji="0" lang="sv-SE" sz="1200" b="1" i="0" u="none" strike="noStrike" kern="1200" cap="none" spc="0" normalizeH="0" baseline="0" noProof="0">
                <a:ln>
                  <a:noFill/>
                </a:ln>
                <a:solidFill>
                  <a:srgbClr val="020678"/>
                </a:solidFill>
                <a:effectLst/>
                <a:uLnTx/>
                <a:uFillTx/>
                <a:latin typeface="Arial"/>
                <a:ea typeface="+mn-ea"/>
                <a:cs typeface="+mn-cs"/>
              </a:rPr>
            </a:br>
            <a:r>
              <a:rPr kumimoji="0" lang="sv-SE" sz="1200" b="1" i="0" u="none" strike="noStrike" kern="1200" cap="none" spc="0" normalizeH="0" baseline="0" noProof="0">
                <a:ln>
                  <a:noFill/>
                </a:ln>
                <a:solidFill>
                  <a:srgbClr val="020678"/>
                </a:solidFill>
                <a:effectLst/>
                <a:uLnTx/>
                <a:uFillTx/>
                <a:latin typeface="Arial"/>
                <a:ea typeface="+mn-ea"/>
                <a:cs typeface="+mn-cs"/>
              </a:rPr>
              <a:t>(fr o m dag 365)</a:t>
            </a:r>
            <a:br>
              <a:rPr kumimoji="0" lang="sv-SE" sz="1200" b="0" i="0" u="none" strike="noStrike" kern="1200" cap="none" spc="0" normalizeH="0" baseline="0" noProof="0">
                <a:ln>
                  <a:noFill/>
                </a:ln>
                <a:solidFill>
                  <a:srgbClr val="020678"/>
                </a:solidFill>
                <a:effectLst/>
                <a:uLnTx/>
                <a:uFillTx/>
                <a:latin typeface="Arial"/>
                <a:ea typeface="+mn-ea"/>
                <a:cs typeface="+mn-cs"/>
              </a:rPr>
            </a:br>
            <a:r>
              <a:rPr kumimoji="0" lang="sv-SE" sz="1200" b="0" i="0" u="none" strike="noStrike" kern="1200" cap="none" spc="0" normalizeH="0" baseline="0" noProof="0">
                <a:ln>
                  <a:noFill/>
                </a:ln>
                <a:solidFill>
                  <a:srgbClr val="020678"/>
                </a:solidFill>
                <a:effectLst/>
                <a:uLnTx/>
                <a:uFillTx/>
                <a:latin typeface="Arial"/>
                <a:ea typeface="+mn-ea"/>
                <a:cs typeface="+mn-cs"/>
              </a:rPr>
              <a:t>        ca 75 %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srgbClr val="020678"/>
              </a:solidFill>
              <a:effectLst/>
              <a:uLnTx/>
              <a:uFillTx/>
              <a:latin typeface="Arial"/>
              <a:ea typeface="+mn-ea"/>
              <a:cs typeface="+mn-cs"/>
            </a:endParaRPr>
          </a:p>
        </p:txBody>
      </p:sp>
      <p:sp>
        <p:nvSpPr>
          <p:cNvPr id="46" name="Rektangel 45">
            <a:extLst>
              <a:ext uri="{FF2B5EF4-FFF2-40B4-BE49-F238E27FC236}">
                <a16:creationId xmlns:a16="http://schemas.microsoft.com/office/drawing/2014/main" id="{BEFB10BD-EA2F-821B-5868-AE28223FF3A0}"/>
              </a:ext>
            </a:extLst>
          </p:cNvPr>
          <p:cNvSpPr/>
          <p:nvPr/>
        </p:nvSpPr>
        <p:spPr>
          <a:xfrm>
            <a:off x="1896755" y="2038627"/>
            <a:ext cx="1186554" cy="6349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a:ln>
                  <a:noFill/>
                </a:ln>
                <a:solidFill>
                  <a:srgbClr val="020678"/>
                </a:solidFill>
                <a:effectLst/>
                <a:uLnTx/>
                <a:uFillTx/>
                <a:latin typeface="Arial"/>
                <a:ea typeface="+mn-ea"/>
                <a:cs typeface="+mn-cs"/>
              </a:rPr>
              <a:t>Sjuklön</a:t>
            </a:r>
            <a:br>
              <a:rPr kumimoji="0" lang="sv-SE" sz="1200" b="0" i="0" u="none" strike="noStrike" kern="1200" cap="none" spc="0" normalizeH="0" baseline="0" noProof="0">
                <a:ln>
                  <a:noFill/>
                </a:ln>
                <a:solidFill>
                  <a:srgbClr val="020678"/>
                </a:solidFill>
                <a:effectLst/>
                <a:uLnTx/>
                <a:uFillTx/>
                <a:latin typeface="Arial"/>
                <a:ea typeface="+mn-ea"/>
                <a:cs typeface="+mn-cs"/>
              </a:rPr>
            </a:br>
            <a:r>
              <a:rPr kumimoji="0" lang="sv-SE" sz="1200" b="0" i="0" u="none" strike="noStrike" kern="1200" cap="none" spc="0" normalizeH="0" baseline="0" noProof="0">
                <a:ln>
                  <a:noFill/>
                </a:ln>
                <a:solidFill>
                  <a:srgbClr val="020678"/>
                </a:solidFill>
                <a:effectLst/>
                <a:uLnTx/>
                <a:uFillTx/>
                <a:latin typeface="Arial"/>
                <a:ea typeface="+mn-ea"/>
                <a:cs typeface="+mn-cs"/>
              </a:rPr>
              <a:t>enligt lag 80 %</a:t>
            </a:r>
          </a:p>
        </p:txBody>
      </p:sp>
      <p:sp>
        <p:nvSpPr>
          <p:cNvPr id="48" name="Rektangel 47">
            <a:extLst>
              <a:ext uri="{FF2B5EF4-FFF2-40B4-BE49-F238E27FC236}">
                <a16:creationId xmlns:a16="http://schemas.microsoft.com/office/drawing/2014/main" id="{9DF56E34-7315-FA2E-D9DA-9DE38C495897}"/>
              </a:ext>
            </a:extLst>
          </p:cNvPr>
          <p:cNvSpPr/>
          <p:nvPr/>
        </p:nvSpPr>
        <p:spPr>
          <a:xfrm>
            <a:off x="3196991" y="1887466"/>
            <a:ext cx="1189238" cy="786811"/>
          </a:xfrm>
          <a:prstGeom prst="rect">
            <a:avLst/>
          </a:prstGeom>
          <a:solidFill>
            <a:srgbClr val="C8EB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a:ln>
                  <a:noFill/>
                </a:ln>
                <a:solidFill>
                  <a:srgbClr val="020678"/>
                </a:solidFill>
                <a:effectLst/>
                <a:uLnTx/>
                <a:uFillTx/>
                <a:latin typeface="Arial"/>
                <a:ea typeface="+mn-ea"/>
                <a:cs typeface="+mn-cs"/>
              </a:rPr>
              <a:t>Sjuklön AB </a:t>
            </a:r>
            <a:r>
              <a:rPr kumimoji="0" lang="sv-SE" sz="1200" b="0" i="0" u="none" strike="noStrike" kern="1200" cap="none" spc="0" normalizeH="0" baseline="0" noProof="0">
                <a:ln>
                  <a:noFill/>
                </a:ln>
                <a:solidFill>
                  <a:srgbClr val="020678"/>
                </a:solidFill>
                <a:effectLst/>
                <a:uLnTx/>
                <a:uFillTx/>
                <a:latin typeface="Arial"/>
                <a:ea typeface="+mn-ea"/>
                <a:cs typeface="+mn-cs"/>
              </a:rPr>
              <a:t>90 %</a:t>
            </a:r>
          </a:p>
        </p:txBody>
      </p:sp>
      <p:sp>
        <p:nvSpPr>
          <p:cNvPr id="49" name="Rektangel 48">
            <a:extLst>
              <a:ext uri="{FF2B5EF4-FFF2-40B4-BE49-F238E27FC236}">
                <a16:creationId xmlns:a16="http://schemas.microsoft.com/office/drawing/2014/main" id="{7665B244-A1B6-2FB9-1722-65AA2E10A492}"/>
              </a:ext>
            </a:extLst>
          </p:cNvPr>
          <p:cNvSpPr/>
          <p:nvPr/>
        </p:nvSpPr>
        <p:spPr>
          <a:xfrm>
            <a:off x="4499911" y="2023726"/>
            <a:ext cx="1410424" cy="634924"/>
          </a:xfrm>
          <a:prstGeom prst="rect">
            <a:avLst/>
          </a:prstGeom>
          <a:solidFill>
            <a:srgbClr val="C8EB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a:ln>
                  <a:noFill/>
                </a:ln>
                <a:solidFill>
                  <a:srgbClr val="020678"/>
                </a:solidFill>
                <a:effectLst/>
                <a:uLnTx/>
                <a:uFillTx/>
                <a:latin typeface="Arial"/>
                <a:ea typeface="+mn-ea"/>
                <a:cs typeface="+mn-cs"/>
              </a:rPr>
              <a:t>Sjuklön AB </a:t>
            </a:r>
            <a:br>
              <a:rPr kumimoji="0" lang="sv-SE" sz="1200" b="1" i="0" u="none" strike="noStrike" kern="1200" cap="none" spc="0" normalizeH="0" baseline="0" noProof="0">
                <a:ln>
                  <a:noFill/>
                </a:ln>
                <a:solidFill>
                  <a:srgbClr val="020678"/>
                </a:solidFill>
                <a:effectLst/>
                <a:uLnTx/>
                <a:uFillTx/>
                <a:latin typeface="Arial"/>
                <a:ea typeface="+mn-ea"/>
                <a:cs typeface="+mn-cs"/>
              </a:rPr>
            </a:br>
            <a:r>
              <a:rPr kumimoji="0" lang="sv-SE" sz="1200" b="0" i="0" u="none" strike="noStrike" kern="1200" cap="none" spc="0" normalizeH="0" baseline="0" noProof="0">
                <a:ln>
                  <a:noFill/>
                </a:ln>
                <a:solidFill>
                  <a:srgbClr val="020678"/>
                </a:solidFill>
                <a:effectLst/>
                <a:uLnTx/>
                <a:uFillTx/>
                <a:latin typeface="Arial"/>
                <a:ea typeface="+mn-ea"/>
                <a:cs typeface="+mn-cs"/>
              </a:rPr>
              <a:t>80 %</a:t>
            </a:r>
          </a:p>
        </p:txBody>
      </p:sp>
      <p:sp>
        <p:nvSpPr>
          <p:cNvPr id="53" name="Rektangel 52">
            <a:extLst>
              <a:ext uri="{FF2B5EF4-FFF2-40B4-BE49-F238E27FC236}">
                <a16:creationId xmlns:a16="http://schemas.microsoft.com/office/drawing/2014/main" id="{E68B0CE1-8E75-13CC-C43B-2471BCA03140}"/>
              </a:ext>
            </a:extLst>
          </p:cNvPr>
          <p:cNvSpPr/>
          <p:nvPr/>
        </p:nvSpPr>
        <p:spPr>
          <a:xfrm>
            <a:off x="4499910" y="2981996"/>
            <a:ext cx="1340451" cy="49847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a:ln>
                  <a:noFill/>
                </a:ln>
                <a:solidFill>
                  <a:srgbClr val="7DCDFF"/>
                </a:solidFill>
                <a:effectLst/>
                <a:uLnTx/>
                <a:uFillTx/>
                <a:latin typeface="Arial"/>
                <a:ea typeface="+mn-ea"/>
                <a:cs typeface="+mn-cs"/>
              </a:rPr>
              <a:t>Dagsersättning</a:t>
            </a:r>
            <a:r>
              <a:rPr kumimoji="0" lang="sv-SE" sz="1200" b="0" i="0" u="none" strike="noStrike" kern="1200" cap="none" spc="0" normalizeH="0" baseline="0" noProof="0">
                <a:ln>
                  <a:noFill/>
                </a:ln>
                <a:solidFill>
                  <a:srgbClr val="7DCDFF"/>
                </a:solidFill>
                <a:effectLst/>
                <a:uLnTx/>
                <a:uFillTx/>
                <a:latin typeface="Arial"/>
                <a:ea typeface="+mn-ea"/>
                <a:cs typeface="+mn-cs"/>
              </a:rPr>
              <a:t> AGS-KL 10 %</a:t>
            </a:r>
          </a:p>
        </p:txBody>
      </p:sp>
      <p:sp>
        <p:nvSpPr>
          <p:cNvPr id="54" name="Rektangel 53">
            <a:extLst>
              <a:ext uri="{FF2B5EF4-FFF2-40B4-BE49-F238E27FC236}">
                <a16:creationId xmlns:a16="http://schemas.microsoft.com/office/drawing/2014/main" id="{FAB4A5DD-727E-3469-3CBA-E35C74308B9A}"/>
              </a:ext>
            </a:extLst>
          </p:cNvPr>
          <p:cNvSpPr/>
          <p:nvPr/>
        </p:nvSpPr>
        <p:spPr>
          <a:xfrm>
            <a:off x="3198542" y="2981996"/>
            <a:ext cx="1187686" cy="498479"/>
          </a:xfrm>
          <a:prstGeom prst="rect">
            <a:avLst/>
          </a:prstGeom>
          <a:solidFill>
            <a:srgbClr val="C8EB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a:ln>
                  <a:noFill/>
                </a:ln>
                <a:solidFill>
                  <a:srgbClr val="020678"/>
                </a:solidFill>
                <a:effectLst/>
                <a:uLnTx/>
                <a:uFillTx/>
                <a:latin typeface="Arial"/>
                <a:ea typeface="+mn-ea"/>
                <a:cs typeface="+mn-cs"/>
              </a:rPr>
              <a:t>Sjuklön AB   </a:t>
            </a:r>
            <a:r>
              <a:rPr kumimoji="0" lang="sv-SE" sz="1200" b="0" i="0" u="none" strike="noStrike" kern="1200" cap="none" spc="0" normalizeH="0" baseline="0" noProof="0">
                <a:ln>
                  <a:noFill/>
                </a:ln>
                <a:solidFill>
                  <a:srgbClr val="020678"/>
                </a:solidFill>
                <a:effectLst/>
                <a:uLnTx/>
                <a:uFillTx/>
                <a:latin typeface="Arial"/>
                <a:ea typeface="+mn-ea"/>
                <a:cs typeface="+mn-cs"/>
              </a:rPr>
              <a:t>10 %</a:t>
            </a:r>
          </a:p>
        </p:txBody>
      </p:sp>
      <p:sp>
        <p:nvSpPr>
          <p:cNvPr id="37" name="Line 21">
            <a:extLst>
              <a:ext uri="{FF2B5EF4-FFF2-40B4-BE49-F238E27FC236}">
                <a16:creationId xmlns:a16="http://schemas.microsoft.com/office/drawing/2014/main" id="{ACF18A41-582F-8316-8C5C-EDEC230FD3C0}"/>
              </a:ext>
            </a:extLst>
          </p:cNvPr>
          <p:cNvSpPr>
            <a:spLocks noChangeShapeType="1"/>
          </p:cNvSpPr>
          <p:nvPr/>
        </p:nvSpPr>
        <p:spPr bwMode="auto">
          <a:xfrm>
            <a:off x="871045" y="2845673"/>
            <a:ext cx="8744903" cy="45011"/>
          </a:xfrm>
          <a:prstGeom prst="line">
            <a:avLst/>
          </a:prstGeom>
          <a:noFill/>
          <a:ln w="28575">
            <a:solidFill>
              <a:schemeClr val="accent4"/>
            </a:solidFill>
            <a:prstDash val="dash"/>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cxnSp>
        <p:nvCxnSpPr>
          <p:cNvPr id="27" name="Rak pilkoppling 26">
            <a:extLst>
              <a:ext uri="{FF2B5EF4-FFF2-40B4-BE49-F238E27FC236}">
                <a16:creationId xmlns:a16="http://schemas.microsoft.com/office/drawing/2014/main" id="{19E046AF-5043-5C2B-3585-3CDC9E9C93F0}"/>
              </a:ext>
            </a:extLst>
          </p:cNvPr>
          <p:cNvCxnSpPr>
            <a:cxnSpLocks/>
          </p:cNvCxnSpPr>
          <p:nvPr/>
        </p:nvCxnSpPr>
        <p:spPr>
          <a:xfrm>
            <a:off x="4487746" y="2981996"/>
            <a:ext cx="0" cy="3063776"/>
          </a:xfrm>
          <a:prstGeom prst="straightConnector1">
            <a:avLst/>
          </a:prstGeom>
          <a:ln w="47625">
            <a:solidFill>
              <a:schemeClr val="accent3"/>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9" name="Rak pilkoppling 28">
            <a:extLst>
              <a:ext uri="{FF2B5EF4-FFF2-40B4-BE49-F238E27FC236}">
                <a16:creationId xmlns:a16="http://schemas.microsoft.com/office/drawing/2014/main" id="{9D4A480E-73F2-850A-ACAE-EF3EAAD46E66}"/>
              </a:ext>
            </a:extLst>
          </p:cNvPr>
          <p:cNvCxnSpPr>
            <a:cxnSpLocks/>
          </p:cNvCxnSpPr>
          <p:nvPr/>
        </p:nvCxnSpPr>
        <p:spPr>
          <a:xfrm>
            <a:off x="5817542" y="3118260"/>
            <a:ext cx="0" cy="2927512"/>
          </a:xfrm>
          <a:prstGeom prst="straightConnector1">
            <a:avLst/>
          </a:prstGeom>
          <a:ln w="47625">
            <a:solidFill>
              <a:schemeClr val="accent3"/>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5" name="textruta 4">
            <a:extLst>
              <a:ext uri="{FF2B5EF4-FFF2-40B4-BE49-F238E27FC236}">
                <a16:creationId xmlns:a16="http://schemas.microsoft.com/office/drawing/2014/main" id="{6C4F7E29-52FD-93A2-B5E9-6AF152788598}"/>
              </a:ext>
            </a:extLst>
          </p:cNvPr>
          <p:cNvSpPr txBox="1"/>
          <p:nvPr/>
        </p:nvSpPr>
        <p:spPr>
          <a:xfrm>
            <a:off x="51011" y="2666366"/>
            <a:ext cx="706379" cy="338554"/>
          </a:xfrm>
          <a:prstGeom prst="rect">
            <a:avLst/>
          </a:prstGeom>
          <a:noFill/>
          <a:ln>
            <a:solidFill>
              <a:schemeClr val="accent1"/>
            </a:solidFill>
          </a:ln>
        </p:spPr>
        <p:txBody>
          <a:bodyPr wrap="square" lIns="0" tIns="0" rIns="0" bIns="0" rtlCol="0" anchor="ctr" anchorCtr="0">
            <a:noAutofit/>
          </a:bodyP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a:ln>
                  <a:noFill/>
                </a:ln>
                <a:solidFill>
                  <a:srgbClr val="020678"/>
                </a:solidFill>
                <a:effectLst/>
                <a:uLnTx/>
                <a:uFillTx/>
                <a:latin typeface="Arial"/>
                <a:ea typeface="+mn-ea"/>
                <a:cs typeface="+mn-cs"/>
              </a:rPr>
              <a:t>10 PBB</a:t>
            </a:r>
          </a:p>
        </p:txBody>
      </p:sp>
      <p:sp>
        <p:nvSpPr>
          <p:cNvPr id="7" name="textruta 6">
            <a:extLst>
              <a:ext uri="{FF2B5EF4-FFF2-40B4-BE49-F238E27FC236}">
                <a16:creationId xmlns:a16="http://schemas.microsoft.com/office/drawing/2014/main" id="{BFB4334A-66E5-4D3C-4266-29E7E30843F4}"/>
              </a:ext>
            </a:extLst>
          </p:cNvPr>
          <p:cNvSpPr txBox="1"/>
          <p:nvPr/>
        </p:nvSpPr>
        <p:spPr>
          <a:xfrm>
            <a:off x="4477124" y="5978943"/>
            <a:ext cx="1340418" cy="338554"/>
          </a:xfrm>
          <a:prstGeom prst="rect">
            <a:avLst/>
          </a:prstGeom>
          <a:noFill/>
          <a:ln>
            <a:solidFill>
              <a:schemeClr val="accent1"/>
            </a:solidFill>
          </a:ln>
        </p:spPr>
        <p:txBody>
          <a:bodyPr wrap="square" lIns="0" tIns="0" rIns="0" bIns="0" rtlCol="0" anchor="ctr" anchorCtr="0">
            <a:noAutofit/>
          </a:bodyP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a:ln>
                  <a:noFill/>
                </a:ln>
                <a:solidFill>
                  <a:srgbClr val="020678"/>
                </a:solidFill>
                <a:effectLst/>
                <a:uLnTx/>
                <a:uFillTx/>
                <a:latin typeface="Arial"/>
                <a:ea typeface="+mn-ea"/>
                <a:cs typeface="+mn-cs"/>
              </a:rPr>
              <a:t>91   -   360</a:t>
            </a:r>
            <a:r>
              <a:rPr kumimoji="0" lang="sv-SE" sz="1600" b="0" i="0" u="none" strike="noStrike" kern="1200" cap="none" spc="0" normalizeH="0" baseline="0" noProof="0">
                <a:ln>
                  <a:noFill/>
                </a:ln>
                <a:solidFill>
                  <a:srgbClr val="020678"/>
                </a:solidFill>
                <a:effectLst/>
                <a:uLnTx/>
                <a:uFillTx/>
                <a:latin typeface="Roboto" panose="02000000000000000000" pitchFamily="2" charset="0"/>
                <a:ea typeface="+mn-ea"/>
                <a:cs typeface="+mn-cs"/>
              </a:rPr>
              <a:t>        </a:t>
            </a:r>
            <a:endParaRPr kumimoji="0" lang="sv-SE" sz="1600" b="1" i="0" u="none" strike="noStrike" kern="1200" cap="none" spc="0" normalizeH="0" baseline="0" noProof="0">
              <a:ln>
                <a:noFill/>
              </a:ln>
              <a:solidFill>
                <a:srgbClr val="020678"/>
              </a:solidFill>
              <a:effectLst/>
              <a:uLnTx/>
              <a:uFillTx/>
              <a:latin typeface="Arial"/>
              <a:ea typeface="+mn-ea"/>
              <a:cs typeface="+mn-cs"/>
            </a:endParaRPr>
          </a:p>
        </p:txBody>
      </p:sp>
      <p:sp>
        <p:nvSpPr>
          <p:cNvPr id="9" name="textruta 8">
            <a:extLst>
              <a:ext uri="{FF2B5EF4-FFF2-40B4-BE49-F238E27FC236}">
                <a16:creationId xmlns:a16="http://schemas.microsoft.com/office/drawing/2014/main" id="{4A80D191-11D5-369A-BA9A-58620D5CCCA3}"/>
              </a:ext>
            </a:extLst>
          </p:cNvPr>
          <p:cNvSpPr txBox="1"/>
          <p:nvPr/>
        </p:nvSpPr>
        <p:spPr>
          <a:xfrm>
            <a:off x="5964604" y="5978943"/>
            <a:ext cx="1726191" cy="338554"/>
          </a:xfrm>
          <a:prstGeom prst="rect">
            <a:avLst/>
          </a:prstGeom>
          <a:noFill/>
          <a:ln>
            <a:solidFill>
              <a:schemeClr val="accent1"/>
            </a:solidFill>
          </a:ln>
        </p:spPr>
        <p:txBody>
          <a:bodyPr wrap="square" lIns="0" tIns="0" rIns="0" bIns="0" rtlCol="0" anchor="ctr" anchorCtr="0">
            <a:noAutofit/>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a:ln>
                  <a:noFill/>
                </a:ln>
                <a:solidFill>
                  <a:srgbClr val="020678"/>
                </a:solidFill>
                <a:effectLst/>
                <a:uLnTx/>
                <a:uFillTx/>
                <a:latin typeface="Arial"/>
                <a:ea typeface="+mn-ea"/>
                <a:cs typeface="+mn-cs"/>
              </a:rPr>
              <a:t> 365 -                      </a:t>
            </a:r>
            <a:r>
              <a:rPr kumimoji="0" lang="sv-SE" sz="1600" b="0" i="0" u="none" strike="noStrike" kern="1200" cap="none" spc="0" normalizeH="0" baseline="0" noProof="0">
                <a:ln>
                  <a:noFill/>
                </a:ln>
                <a:solidFill>
                  <a:srgbClr val="020678"/>
                </a:solidFill>
                <a:effectLst/>
                <a:uLnTx/>
                <a:uFillTx/>
                <a:latin typeface="Roboto" panose="02000000000000000000" pitchFamily="2" charset="0"/>
                <a:ea typeface="+mn-ea"/>
                <a:cs typeface="+mn-cs"/>
              </a:rPr>
              <a:t>        </a:t>
            </a:r>
            <a:endParaRPr kumimoji="0" lang="sv-SE" sz="1600" b="1" i="0" u="none" strike="noStrike" kern="1200" cap="none" spc="0" normalizeH="0" baseline="0" noProof="0">
              <a:ln>
                <a:noFill/>
              </a:ln>
              <a:solidFill>
                <a:srgbClr val="020678"/>
              </a:solidFill>
              <a:effectLst/>
              <a:uLnTx/>
              <a:uFillTx/>
              <a:latin typeface="Arial"/>
              <a:ea typeface="+mn-ea"/>
              <a:cs typeface="+mn-cs"/>
            </a:endParaRPr>
          </a:p>
        </p:txBody>
      </p:sp>
      <p:sp>
        <p:nvSpPr>
          <p:cNvPr id="12" name="textruta 11">
            <a:extLst>
              <a:ext uri="{FF2B5EF4-FFF2-40B4-BE49-F238E27FC236}">
                <a16:creationId xmlns:a16="http://schemas.microsoft.com/office/drawing/2014/main" id="{49A76803-5DC8-78EE-9003-18BD98090548}"/>
              </a:ext>
            </a:extLst>
          </p:cNvPr>
          <p:cNvSpPr txBox="1"/>
          <p:nvPr/>
        </p:nvSpPr>
        <p:spPr>
          <a:xfrm>
            <a:off x="3196991" y="5978943"/>
            <a:ext cx="1278592" cy="338554"/>
          </a:xfrm>
          <a:prstGeom prst="rect">
            <a:avLst/>
          </a:prstGeom>
          <a:noFill/>
          <a:ln>
            <a:solidFill>
              <a:schemeClr val="accent1"/>
            </a:solidFill>
          </a:ln>
        </p:spPr>
        <p:txBody>
          <a:bodyPr wrap="square" lIns="0" tIns="0" rIns="0" bIns="0" rtlCol="0" anchor="ctr" anchorCtr="0">
            <a:noAutofit/>
          </a:bodyP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a:ln>
                  <a:noFill/>
                </a:ln>
                <a:solidFill>
                  <a:srgbClr val="020678"/>
                </a:solidFill>
                <a:effectLst/>
                <a:uLnTx/>
                <a:uFillTx/>
                <a:latin typeface="Arial"/>
                <a:ea typeface="+mn-ea"/>
                <a:cs typeface="+mn-cs"/>
              </a:rPr>
              <a:t>15   -   90   </a:t>
            </a:r>
            <a:r>
              <a:rPr kumimoji="0" lang="sv-SE" sz="1600" b="0" i="0" u="none" strike="noStrike" kern="1200" cap="none" spc="0" normalizeH="0" baseline="0" noProof="0">
                <a:ln>
                  <a:noFill/>
                </a:ln>
                <a:solidFill>
                  <a:srgbClr val="020678"/>
                </a:solidFill>
                <a:effectLst/>
                <a:uLnTx/>
                <a:uFillTx/>
                <a:latin typeface="Roboto" panose="02000000000000000000" pitchFamily="2" charset="0"/>
                <a:ea typeface="+mn-ea"/>
                <a:cs typeface="+mn-cs"/>
              </a:rPr>
              <a:t>        </a:t>
            </a:r>
            <a:endParaRPr kumimoji="0" lang="sv-SE" sz="1600" b="1" i="0" u="none" strike="noStrike" kern="1200" cap="none" spc="0" normalizeH="0" baseline="0" noProof="0">
              <a:ln>
                <a:noFill/>
              </a:ln>
              <a:solidFill>
                <a:srgbClr val="020678"/>
              </a:solidFill>
              <a:effectLst/>
              <a:uLnTx/>
              <a:uFillTx/>
              <a:latin typeface="Arial"/>
              <a:ea typeface="+mn-ea"/>
              <a:cs typeface="+mn-cs"/>
            </a:endParaRPr>
          </a:p>
        </p:txBody>
      </p:sp>
      <p:sp>
        <p:nvSpPr>
          <p:cNvPr id="13" name="textruta 12">
            <a:extLst>
              <a:ext uri="{FF2B5EF4-FFF2-40B4-BE49-F238E27FC236}">
                <a16:creationId xmlns:a16="http://schemas.microsoft.com/office/drawing/2014/main" id="{25EB8A88-6E14-A95D-A0F5-6F2B40D87F33}"/>
              </a:ext>
            </a:extLst>
          </p:cNvPr>
          <p:cNvSpPr txBox="1"/>
          <p:nvPr/>
        </p:nvSpPr>
        <p:spPr>
          <a:xfrm>
            <a:off x="1901541" y="5978943"/>
            <a:ext cx="1181768" cy="338554"/>
          </a:xfrm>
          <a:prstGeom prst="rect">
            <a:avLst/>
          </a:prstGeom>
          <a:noFill/>
          <a:ln>
            <a:solidFill>
              <a:schemeClr val="accent1"/>
            </a:solidFill>
          </a:ln>
        </p:spPr>
        <p:txBody>
          <a:bodyPr wrap="square" lIns="0" tIns="0" rIns="0" bIns="0" rtlCol="0" anchor="ctr" anchorCtr="0">
            <a:noAutofit/>
          </a:bodyP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a:ln>
                  <a:noFill/>
                </a:ln>
                <a:solidFill>
                  <a:srgbClr val="020678"/>
                </a:solidFill>
                <a:effectLst/>
                <a:uLnTx/>
                <a:uFillTx/>
                <a:latin typeface="Arial"/>
                <a:ea typeface="+mn-ea"/>
                <a:cs typeface="+mn-cs"/>
              </a:rPr>
              <a:t>2 - 14   </a:t>
            </a:r>
            <a:r>
              <a:rPr kumimoji="0" lang="sv-SE" sz="1600" b="0" i="0" u="none" strike="noStrike" kern="1200" cap="none" spc="0" normalizeH="0" baseline="0" noProof="0">
                <a:ln>
                  <a:noFill/>
                </a:ln>
                <a:solidFill>
                  <a:srgbClr val="020678"/>
                </a:solidFill>
                <a:effectLst/>
                <a:uLnTx/>
                <a:uFillTx/>
                <a:latin typeface="Roboto" panose="02000000000000000000" pitchFamily="2" charset="0"/>
                <a:ea typeface="+mn-ea"/>
                <a:cs typeface="+mn-cs"/>
              </a:rPr>
              <a:t>        </a:t>
            </a:r>
            <a:endParaRPr kumimoji="0" lang="sv-SE" sz="1600" b="1" i="0" u="none" strike="noStrike" kern="1200" cap="none" spc="0" normalizeH="0" baseline="0" noProof="0">
              <a:ln>
                <a:noFill/>
              </a:ln>
              <a:solidFill>
                <a:srgbClr val="020678"/>
              </a:solidFill>
              <a:effectLst/>
              <a:uLnTx/>
              <a:uFillTx/>
              <a:latin typeface="Arial"/>
              <a:ea typeface="+mn-ea"/>
              <a:cs typeface="+mn-cs"/>
            </a:endParaRPr>
          </a:p>
        </p:txBody>
      </p:sp>
      <p:sp>
        <p:nvSpPr>
          <p:cNvPr id="15" name="textruta 14">
            <a:extLst>
              <a:ext uri="{FF2B5EF4-FFF2-40B4-BE49-F238E27FC236}">
                <a16:creationId xmlns:a16="http://schemas.microsoft.com/office/drawing/2014/main" id="{AD90A4C0-917B-23AF-726E-D8E2C21DBCBA}"/>
              </a:ext>
            </a:extLst>
          </p:cNvPr>
          <p:cNvSpPr txBox="1"/>
          <p:nvPr/>
        </p:nvSpPr>
        <p:spPr>
          <a:xfrm>
            <a:off x="1370463" y="5978943"/>
            <a:ext cx="426175" cy="338554"/>
          </a:xfrm>
          <a:prstGeom prst="rect">
            <a:avLst/>
          </a:prstGeom>
          <a:noFill/>
          <a:ln>
            <a:solidFill>
              <a:schemeClr val="accent1"/>
            </a:solidFill>
          </a:ln>
        </p:spPr>
        <p:txBody>
          <a:bodyPr wrap="square" lIns="0" tIns="0" rIns="0" bIns="0" rtlCol="0" anchor="ctr" anchorCtr="0">
            <a:noAutofit/>
          </a:bodyP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a:ln>
                  <a:noFill/>
                </a:ln>
                <a:solidFill>
                  <a:srgbClr val="020678"/>
                </a:solidFill>
                <a:effectLst/>
                <a:uLnTx/>
                <a:uFillTx/>
                <a:latin typeface="Arial"/>
                <a:ea typeface="+mn-ea"/>
                <a:cs typeface="+mn-cs"/>
              </a:rPr>
              <a:t>1   </a:t>
            </a:r>
            <a:r>
              <a:rPr kumimoji="0" lang="sv-SE" sz="1600" b="0" i="0" u="none" strike="noStrike" kern="1200" cap="none" spc="0" normalizeH="0" baseline="0" noProof="0">
                <a:ln>
                  <a:noFill/>
                </a:ln>
                <a:solidFill>
                  <a:srgbClr val="020678"/>
                </a:solidFill>
                <a:effectLst/>
                <a:uLnTx/>
                <a:uFillTx/>
                <a:latin typeface="Roboto" panose="02000000000000000000" pitchFamily="2" charset="0"/>
                <a:ea typeface="+mn-ea"/>
                <a:cs typeface="+mn-cs"/>
              </a:rPr>
              <a:t>        </a:t>
            </a:r>
            <a:endParaRPr kumimoji="0" lang="sv-SE" sz="1600" b="1" i="0" u="none" strike="noStrike" kern="1200" cap="none" spc="0" normalizeH="0" baseline="0" noProof="0">
              <a:ln>
                <a:noFill/>
              </a:ln>
              <a:solidFill>
                <a:srgbClr val="020678"/>
              </a:solidFill>
              <a:effectLst/>
              <a:uLnTx/>
              <a:uFillTx/>
              <a:latin typeface="Arial"/>
              <a:ea typeface="+mn-ea"/>
              <a:cs typeface="+mn-cs"/>
            </a:endParaRPr>
          </a:p>
        </p:txBody>
      </p:sp>
      <p:sp>
        <p:nvSpPr>
          <p:cNvPr id="16" name="textruta 15">
            <a:extLst>
              <a:ext uri="{FF2B5EF4-FFF2-40B4-BE49-F238E27FC236}">
                <a16:creationId xmlns:a16="http://schemas.microsoft.com/office/drawing/2014/main" id="{8FE174C9-058B-6C27-E969-0F2CF9C0ED8D}"/>
              </a:ext>
            </a:extLst>
          </p:cNvPr>
          <p:cNvSpPr txBox="1"/>
          <p:nvPr/>
        </p:nvSpPr>
        <p:spPr>
          <a:xfrm>
            <a:off x="8169660" y="5950187"/>
            <a:ext cx="1548628" cy="338554"/>
          </a:xfrm>
          <a:prstGeom prst="rect">
            <a:avLst/>
          </a:prstGeom>
          <a:noFill/>
          <a:ln>
            <a:solidFill>
              <a:schemeClr val="accent1"/>
            </a:solidFill>
          </a:ln>
        </p:spPr>
        <p:txBody>
          <a:bodyPr wrap="square" lIns="0" tIns="0" rIns="0" bIns="0" rtlCol="0" anchor="ctr" anchorCtr="0">
            <a:noAutofit/>
          </a:bodyP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srgbClr val="020678"/>
                </a:solidFill>
                <a:effectLst/>
                <a:uLnTx/>
                <a:uFillTx/>
                <a:latin typeface="Arial"/>
                <a:ea typeface="+mn-ea"/>
                <a:cs typeface="+mn-cs"/>
              </a:rPr>
              <a:t>Längst till 67 år   </a:t>
            </a:r>
            <a:r>
              <a:rPr kumimoji="0" lang="sv-SE" sz="1600" b="0" i="0" u="none" strike="noStrike" kern="1200" cap="none" spc="0" normalizeH="0" baseline="0" noProof="0" dirty="0">
                <a:ln>
                  <a:noFill/>
                </a:ln>
                <a:solidFill>
                  <a:srgbClr val="020678"/>
                </a:solidFill>
                <a:effectLst/>
                <a:uLnTx/>
                <a:uFillTx/>
                <a:latin typeface="Roboto" panose="02000000000000000000" pitchFamily="2" charset="0"/>
                <a:ea typeface="+mn-ea"/>
                <a:cs typeface="+mn-cs"/>
              </a:rPr>
              <a:t>        </a:t>
            </a:r>
            <a:endParaRPr kumimoji="0" lang="sv-SE" sz="1600" b="1" i="0" u="none" strike="noStrike" kern="1200" cap="none" spc="0" normalizeH="0" baseline="0" noProof="0" dirty="0">
              <a:ln>
                <a:noFill/>
              </a:ln>
              <a:solidFill>
                <a:srgbClr val="020678"/>
              </a:solidFill>
              <a:effectLst/>
              <a:uLnTx/>
              <a:uFillTx/>
              <a:latin typeface="Arial"/>
              <a:ea typeface="+mn-ea"/>
              <a:cs typeface="+mn-cs"/>
            </a:endParaRPr>
          </a:p>
        </p:txBody>
      </p:sp>
      <p:cxnSp>
        <p:nvCxnSpPr>
          <p:cNvPr id="18" name="Rak pilkoppling 17">
            <a:extLst>
              <a:ext uri="{FF2B5EF4-FFF2-40B4-BE49-F238E27FC236}">
                <a16:creationId xmlns:a16="http://schemas.microsoft.com/office/drawing/2014/main" id="{CE318A4A-BF13-803C-1B12-D0BC090AE96D}"/>
              </a:ext>
            </a:extLst>
          </p:cNvPr>
          <p:cNvCxnSpPr>
            <a:cxnSpLocks/>
          </p:cNvCxnSpPr>
          <p:nvPr/>
        </p:nvCxnSpPr>
        <p:spPr>
          <a:xfrm>
            <a:off x="5910335" y="3600489"/>
            <a:ext cx="0" cy="2927512"/>
          </a:xfrm>
          <a:prstGeom prst="straightConnector1">
            <a:avLst/>
          </a:prstGeom>
          <a:ln w="47625">
            <a:solidFill>
              <a:schemeClr val="accent2"/>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9" name="textruta 18">
            <a:extLst>
              <a:ext uri="{FF2B5EF4-FFF2-40B4-BE49-F238E27FC236}">
                <a16:creationId xmlns:a16="http://schemas.microsoft.com/office/drawing/2014/main" id="{77484CB8-7EE3-7CBE-5037-D4E038F91246}"/>
              </a:ext>
            </a:extLst>
          </p:cNvPr>
          <p:cNvSpPr txBox="1"/>
          <p:nvPr/>
        </p:nvSpPr>
        <p:spPr>
          <a:xfrm>
            <a:off x="5249477" y="6535012"/>
            <a:ext cx="1181768" cy="338554"/>
          </a:xfrm>
          <a:prstGeom prst="rect">
            <a:avLst/>
          </a:prstGeom>
          <a:noFill/>
          <a:ln>
            <a:solidFill>
              <a:schemeClr val="accent1"/>
            </a:solidFill>
          </a:ln>
        </p:spPr>
        <p:txBody>
          <a:bodyPr wrap="square" lIns="0" tIns="0" rIns="0" bIns="0" rtlCol="0" anchor="ctr" anchorCtr="0">
            <a:noAutofit/>
          </a:bodyP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a:ln>
                  <a:noFill/>
                </a:ln>
                <a:solidFill>
                  <a:srgbClr val="020678"/>
                </a:solidFill>
                <a:effectLst/>
                <a:uLnTx/>
                <a:uFillTx/>
                <a:latin typeface="Arial"/>
                <a:ea typeface="+mn-ea"/>
                <a:cs typeface="+mn-cs"/>
              </a:rPr>
              <a:t>364 </a:t>
            </a:r>
            <a:r>
              <a:rPr kumimoji="0" lang="sv-SE" sz="1600" b="0" i="0" u="none" strike="noStrike" kern="1200" cap="none" spc="0" normalizeH="0" baseline="0" noProof="0">
                <a:ln>
                  <a:noFill/>
                </a:ln>
                <a:solidFill>
                  <a:srgbClr val="020678"/>
                </a:solidFill>
                <a:effectLst/>
                <a:uLnTx/>
                <a:uFillTx/>
                <a:latin typeface="Roboto" panose="02000000000000000000" pitchFamily="2" charset="0"/>
                <a:ea typeface="+mn-ea"/>
                <a:cs typeface="+mn-cs"/>
              </a:rPr>
              <a:t>        </a:t>
            </a:r>
            <a:endParaRPr kumimoji="0" lang="sv-SE" sz="1600" b="1" i="0" u="none" strike="noStrike" kern="1200" cap="none" spc="0" normalizeH="0" baseline="0" noProof="0">
              <a:ln>
                <a:noFill/>
              </a:ln>
              <a:solidFill>
                <a:srgbClr val="020678"/>
              </a:solidFill>
              <a:effectLst/>
              <a:uLnTx/>
              <a:uFillTx/>
              <a:latin typeface="Arial"/>
              <a:ea typeface="+mn-ea"/>
              <a:cs typeface="+mn-cs"/>
            </a:endParaRPr>
          </a:p>
        </p:txBody>
      </p:sp>
      <p:sp>
        <p:nvSpPr>
          <p:cNvPr id="3" name="Pil: höger 2">
            <a:extLst>
              <a:ext uri="{FF2B5EF4-FFF2-40B4-BE49-F238E27FC236}">
                <a16:creationId xmlns:a16="http://schemas.microsoft.com/office/drawing/2014/main" id="{903AC55B-35F2-60E1-4F3D-10E2389C89A0}"/>
              </a:ext>
            </a:extLst>
          </p:cNvPr>
          <p:cNvSpPr/>
          <p:nvPr/>
        </p:nvSpPr>
        <p:spPr>
          <a:xfrm>
            <a:off x="5605290" y="4171720"/>
            <a:ext cx="4109291" cy="1355075"/>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a:solidFill>
                  <a:schemeClr val="tx1"/>
                </a:solidFill>
              </a:rPr>
              <a:t>Sjuk ytterligare 9 månader</a:t>
            </a:r>
          </a:p>
        </p:txBody>
      </p:sp>
      <p:sp>
        <p:nvSpPr>
          <p:cNvPr id="21" name="Pil: höger 20">
            <a:extLst>
              <a:ext uri="{FF2B5EF4-FFF2-40B4-BE49-F238E27FC236}">
                <a16:creationId xmlns:a16="http://schemas.microsoft.com/office/drawing/2014/main" id="{66654775-DFCF-9CF2-887F-17EE405B1D15}"/>
              </a:ext>
            </a:extLst>
          </p:cNvPr>
          <p:cNvSpPr/>
          <p:nvPr/>
        </p:nvSpPr>
        <p:spPr>
          <a:xfrm>
            <a:off x="1350790" y="4133620"/>
            <a:ext cx="4109291" cy="1355075"/>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a:solidFill>
                  <a:schemeClr val="tx1"/>
                </a:solidFill>
              </a:rPr>
              <a:t>Sjuk 9 månader</a:t>
            </a:r>
          </a:p>
        </p:txBody>
      </p:sp>
      <p:sp>
        <p:nvSpPr>
          <p:cNvPr id="6" name="textruta 19">
            <a:extLst>
              <a:ext uri="{FF2B5EF4-FFF2-40B4-BE49-F238E27FC236}">
                <a16:creationId xmlns:a16="http://schemas.microsoft.com/office/drawing/2014/main" id="{F521F2CC-184B-F99B-D9AC-7584CD8986C1}"/>
              </a:ext>
            </a:extLst>
          </p:cNvPr>
          <p:cNvSpPr txBox="1"/>
          <p:nvPr/>
        </p:nvSpPr>
        <p:spPr>
          <a:xfrm>
            <a:off x="8943974" y="980777"/>
            <a:ext cx="2744818" cy="858074"/>
          </a:xfrm>
          <a:prstGeom prst="rect">
            <a:avLst/>
          </a:prstGeom>
          <a:noFill/>
          <a:ln>
            <a:solidFill>
              <a:schemeClr val="accent3"/>
            </a:solidFill>
          </a:ln>
        </p:spPr>
        <p:txBody>
          <a:bodyPr wrap="square" lIns="0" tIns="0" rIns="0" bIns="0" rtlCol="0" anchor="ctr" anchorCtr="0">
            <a:noAutofit/>
          </a:bodyPr>
          <a:lstStyle>
            <a:defPPr>
              <a:defRPr lang="sv-SE"/>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prstClr val="black"/>
                </a:solidFill>
                <a:effectLst/>
                <a:uLnTx/>
                <a:uFillTx/>
                <a:latin typeface="Arial"/>
                <a:ea typeface="+mn-ea"/>
                <a:cs typeface="+mn-cs"/>
              </a:rPr>
              <a:t> </a:t>
            </a:r>
            <a:r>
              <a:rPr kumimoji="0" lang="sv-SE" sz="1200" b="1" i="0" u="none" strike="noStrike" kern="1200" cap="none" spc="0" normalizeH="0" baseline="0" noProof="0" dirty="0">
                <a:ln>
                  <a:noFill/>
                </a:ln>
                <a:solidFill>
                  <a:srgbClr val="020678"/>
                </a:solidFill>
                <a:effectLst/>
                <a:uLnTx/>
                <a:uFillTx/>
                <a:latin typeface="Arial"/>
                <a:ea typeface="+mn-ea"/>
                <a:cs typeface="+mn-cs"/>
              </a:rPr>
              <a:t>Prisbasbelopp (PBB) 2026: 59 200 kr</a:t>
            </a:r>
            <a:br>
              <a:rPr kumimoji="0" lang="sv-SE" sz="1200" b="1" i="0" u="none" strike="noStrike" kern="1200" cap="none" spc="0" normalizeH="0" baseline="0" noProof="0" dirty="0">
                <a:ln>
                  <a:noFill/>
                </a:ln>
                <a:solidFill>
                  <a:prstClr val="black"/>
                </a:solidFill>
                <a:effectLst/>
                <a:uLnTx/>
                <a:uFillTx/>
                <a:latin typeface="Arial"/>
                <a:ea typeface="+mn-ea"/>
                <a:cs typeface="+mn-cs"/>
              </a:rPr>
            </a:br>
            <a:r>
              <a:rPr kumimoji="0" lang="sv-SE" sz="1200" b="1" i="0" u="none" strike="noStrike" kern="1200" cap="none" spc="0" normalizeH="0" baseline="0" noProof="0" dirty="0">
                <a:ln>
                  <a:noFill/>
                </a:ln>
                <a:solidFill>
                  <a:srgbClr val="020678"/>
                </a:solidFill>
                <a:effectLst/>
                <a:uLnTx/>
                <a:uFillTx/>
                <a:latin typeface="Arial"/>
                <a:ea typeface="+mn-ea"/>
                <a:cs typeface="+mn-cs"/>
              </a:rPr>
              <a:t>  10 PBB = Lön 49 333 kr/mån</a:t>
            </a:r>
            <a:br>
              <a:rPr kumimoji="0" lang="sv-SE" sz="1200" b="1" i="0" u="none" strike="noStrike" kern="1200" cap="none" spc="0" normalizeH="0" baseline="0" noProof="0" dirty="0">
                <a:ln>
                  <a:noFill/>
                </a:ln>
                <a:solidFill>
                  <a:prstClr val="black"/>
                </a:solidFill>
                <a:effectLst/>
                <a:uLnTx/>
                <a:uFillTx/>
                <a:latin typeface="Arial"/>
                <a:ea typeface="+mn-ea"/>
                <a:cs typeface="+mn-cs"/>
              </a:rPr>
            </a:br>
            <a:r>
              <a:rPr kumimoji="0" lang="sv-SE" sz="1200" b="1" i="0" u="none" strike="noStrike" kern="1200" cap="none" spc="0" normalizeH="0" baseline="0" noProof="0" dirty="0">
                <a:ln>
                  <a:noFill/>
                </a:ln>
                <a:solidFill>
                  <a:srgbClr val="020678"/>
                </a:solidFill>
                <a:effectLst/>
                <a:uLnTx/>
                <a:uFillTx/>
                <a:latin typeface="Arial"/>
                <a:ea typeface="+mn-ea"/>
                <a:cs typeface="+mn-cs"/>
              </a:rPr>
              <a:t> 7,5 PBB = Lön 37 000 kr/mån</a:t>
            </a:r>
            <a:br>
              <a:rPr kumimoji="0" lang="sv-SE" sz="1200" b="1" i="0" u="none" strike="noStrike" kern="1200" cap="none" spc="0" normalizeH="0" baseline="0" noProof="0" dirty="0">
                <a:ln>
                  <a:noFill/>
                </a:ln>
                <a:solidFill>
                  <a:prstClr val="black"/>
                </a:solidFill>
                <a:effectLst/>
                <a:uLnTx/>
                <a:uFillTx/>
                <a:latin typeface="Arial"/>
                <a:ea typeface="+mn-ea"/>
                <a:cs typeface="+mn-cs"/>
              </a:rPr>
            </a:br>
            <a:endParaRPr kumimoji="0" lang="sv-SE" sz="1200"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462203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dissolv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DD6C37-245C-B3A4-B5C6-50D066097D08}"/>
            </a:ext>
          </a:extLst>
        </p:cNvPr>
        <p:cNvGrpSpPr/>
        <p:nvPr/>
      </p:nvGrpSpPr>
      <p:grpSpPr>
        <a:xfrm>
          <a:off x="0" y="0"/>
          <a:ext cx="0" cy="0"/>
          <a:chOff x="0" y="0"/>
          <a:chExt cx="0" cy="0"/>
        </a:xfrm>
      </p:grpSpPr>
      <p:sp>
        <p:nvSpPr>
          <p:cNvPr id="50" name="Rektangel 49">
            <a:extLst>
              <a:ext uri="{FF2B5EF4-FFF2-40B4-BE49-F238E27FC236}">
                <a16:creationId xmlns:a16="http://schemas.microsoft.com/office/drawing/2014/main" id="{2F313024-FCAC-AE91-1781-45519C97DE70}"/>
              </a:ext>
            </a:extLst>
          </p:cNvPr>
          <p:cNvSpPr/>
          <p:nvPr/>
        </p:nvSpPr>
        <p:spPr>
          <a:xfrm>
            <a:off x="5964604" y="2095574"/>
            <a:ext cx="3671009" cy="563076"/>
          </a:xfrm>
          <a:prstGeom prst="rect">
            <a:avLst/>
          </a:prstGeom>
          <a:solidFill>
            <a:srgbClr val="C8EB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a:ln>
                  <a:noFill/>
                </a:ln>
                <a:solidFill>
                  <a:srgbClr val="020678"/>
                </a:solidFill>
                <a:effectLst/>
                <a:uLnTx/>
                <a:uFillTx/>
                <a:latin typeface="Arial"/>
                <a:ea typeface="+mn-ea"/>
                <a:cs typeface="+mn-cs"/>
              </a:rPr>
              <a:t>Sjuklön AB </a:t>
            </a:r>
            <a:br>
              <a:rPr kumimoji="0" lang="sv-SE" sz="1200" b="1" i="0" u="none" strike="noStrike" kern="1200" cap="none" spc="0" normalizeH="0" baseline="0" noProof="0">
                <a:ln>
                  <a:noFill/>
                </a:ln>
                <a:solidFill>
                  <a:srgbClr val="020678"/>
                </a:solidFill>
                <a:effectLst/>
                <a:uLnTx/>
                <a:uFillTx/>
                <a:latin typeface="Arial"/>
                <a:ea typeface="+mn-ea"/>
                <a:cs typeface="+mn-cs"/>
              </a:rPr>
            </a:br>
            <a:r>
              <a:rPr kumimoji="0" lang="sv-SE" sz="1200" b="0" i="0" u="none" strike="noStrike" kern="1200" cap="none" spc="0" normalizeH="0" baseline="0" noProof="0">
                <a:ln>
                  <a:noFill/>
                </a:ln>
                <a:solidFill>
                  <a:srgbClr val="020678"/>
                </a:solidFill>
                <a:effectLst/>
                <a:uLnTx/>
                <a:uFillTx/>
                <a:latin typeface="Arial"/>
                <a:ea typeface="+mn-ea"/>
                <a:cs typeface="+mn-cs"/>
              </a:rPr>
              <a:t>75 %</a:t>
            </a:r>
          </a:p>
        </p:txBody>
      </p:sp>
      <p:sp>
        <p:nvSpPr>
          <p:cNvPr id="41" name="Rektangel 40">
            <a:extLst>
              <a:ext uri="{FF2B5EF4-FFF2-40B4-BE49-F238E27FC236}">
                <a16:creationId xmlns:a16="http://schemas.microsoft.com/office/drawing/2014/main" id="{4AD039F0-ED70-718F-87B0-4B49DA84D38D}"/>
              </a:ext>
            </a:extLst>
          </p:cNvPr>
          <p:cNvSpPr/>
          <p:nvPr/>
        </p:nvSpPr>
        <p:spPr>
          <a:xfrm>
            <a:off x="3196991" y="3600489"/>
            <a:ext cx="2713344" cy="19089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a:ln>
                  <a:noFill/>
                </a:ln>
                <a:solidFill>
                  <a:srgbClr val="020678"/>
                </a:solidFill>
                <a:effectLst/>
                <a:uLnTx/>
                <a:uFillTx/>
                <a:latin typeface="Arial"/>
                <a:ea typeface="+mn-ea"/>
                <a:cs typeface="+mn-cs"/>
              </a:rPr>
              <a:t>                Sjukpenning</a:t>
            </a:r>
            <a:br>
              <a:rPr kumimoji="0" lang="sv-SE" sz="1200" b="1" i="0" u="none" strike="noStrike" kern="1200" cap="none" spc="0" normalizeH="0" baseline="0" noProof="0">
                <a:ln>
                  <a:noFill/>
                </a:ln>
                <a:solidFill>
                  <a:srgbClr val="020678"/>
                </a:solidFill>
                <a:effectLst/>
                <a:uLnTx/>
                <a:uFillTx/>
                <a:latin typeface="Arial"/>
                <a:ea typeface="+mn-ea"/>
                <a:cs typeface="+mn-cs"/>
              </a:rPr>
            </a:br>
            <a:r>
              <a:rPr kumimoji="0" lang="sv-SE" sz="1200" b="1" i="0" u="none" strike="noStrike" kern="1200" cap="none" spc="0" normalizeH="0" baseline="0" noProof="0">
                <a:ln>
                  <a:noFill/>
                </a:ln>
                <a:solidFill>
                  <a:srgbClr val="020678"/>
                </a:solidFill>
                <a:effectLst/>
                <a:uLnTx/>
                <a:uFillTx/>
                <a:latin typeface="Arial"/>
                <a:ea typeface="+mn-ea"/>
                <a:cs typeface="+mn-cs"/>
              </a:rPr>
              <a:t>                (t o m dag 364)</a:t>
            </a:r>
            <a:br>
              <a:rPr kumimoji="0" lang="sv-SE" sz="1200" b="1" i="0" u="none" strike="noStrike" kern="1200" cap="none" spc="0" normalizeH="0" baseline="0" noProof="0">
                <a:ln>
                  <a:noFill/>
                </a:ln>
                <a:solidFill>
                  <a:srgbClr val="020678"/>
                </a:solidFill>
                <a:effectLst/>
                <a:uLnTx/>
                <a:uFillTx/>
                <a:latin typeface="Arial"/>
                <a:ea typeface="+mn-ea"/>
                <a:cs typeface="+mn-cs"/>
              </a:rPr>
            </a:br>
            <a:r>
              <a:rPr kumimoji="0" lang="sv-SE" sz="1200" b="0" i="0" u="none" strike="noStrike" kern="1200" cap="none" spc="0" normalizeH="0" baseline="0" noProof="0">
                <a:ln>
                  <a:noFill/>
                </a:ln>
                <a:solidFill>
                  <a:srgbClr val="020678"/>
                </a:solidFill>
                <a:effectLst/>
                <a:uLnTx/>
                <a:uFillTx/>
                <a:latin typeface="Arial"/>
                <a:ea typeface="+mn-ea"/>
                <a:cs typeface="+mn-cs"/>
              </a:rPr>
              <a:t>                        ca 80 %</a:t>
            </a:r>
          </a:p>
        </p:txBody>
      </p:sp>
      <p:sp>
        <p:nvSpPr>
          <p:cNvPr id="40" name="Rektangel 39">
            <a:extLst>
              <a:ext uri="{FF2B5EF4-FFF2-40B4-BE49-F238E27FC236}">
                <a16:creationId xmlns:a16="http://schemas.microsoft.com/office/drawing/2014/main" id="{67A7DE29-9F89-EF19-4049-A5F69C5452AE}"/>
              </a:ext>
            </a:extLst>
          </p:cNvPr>
          <p:cNvSpPr/>
          <p:nvPr/>
        </p:nvSpPr>
        <p:spPr>
          <a:xfrm>
            <a:off x="1894071" y="3606680"/>
            <a:ext cx="1189238" cy="190105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a:ln>
                  <a:noFill/>
                </a:ln>
                <a:solidFill>
                  <a:srgbClr val="020678"/>
                </a:solidFill>
                <a:effectLst/>
                <a:uLnTx/>
                <a:uFillTx/>
                <a:latin typeface="Arial"/>
                <a:ea typeface="+mn-ea"/>
                <a:cs typeface="+mn-cs"/>
              </a:rPr>
              <a:t>Sjuklön</a:t>
            </a:r>
            <a:br>
              <a:rPr kumimoji="0" lang="sv-SE" sz="1200" b="0" i="0" u="none" strike="noStrike" kern="1200" cap="none" spc="0" normalizeH="0" baseline="0" noProof="0">
                <a:ln>
                  <a:noFill/>
                </a:ln>
                <a:solidFill>
                  <a:srgbClr val="020678"/>
                </a:solidFill>
                <a:effectLst/>
                <a:uLnTx/>
                <a:uFillTx/>
                <a:latin typeface="Arial"/>
                <a:ea typeface="+mn-ea"/>
                <a:cs typeface="+mn-cs"/>
              </a:rPr>
            </a:br>
            <a:r>
              <a:rPr kumimoji="0" lang="sv-SE" sz="1200" b="0" i="0" u="none" strike="noStrike" kern="1200" cap="none" spc="0" normalizeH="0" baseline="0" noProof="0">
                <a:ln>
                  <a:noFill/>
                </a:ln>
                <a:solidFill>
                  <a:srgbClr val="020678"/>
                </a:solidFill>
                <a:effectLst/>
                <a:uLnTx/>
                <a:uFillTx/>
                <a:latin typeface="Arial"/>
                <a:ea typeface="+mn-ea"/>
                <a:cs typeface="+mn-cs"/>
              </a:rPr>
              <a:t>enligt lag</a:t>
            </a:r>
            <a:br>
              <a:rPr kumimoji="0" lang="sv-SE" sz="1200" b="0" i="0" u="none" strike="noStrike" kern="1200" cap="none" spc="0" normalizeH="0" baseline="0" noProof="0">
                <a:ln>
                  <a:noFill/>
                </a:ln>
                <a:solidFill>
                  <a:srgbClr val="020678"/>
                </a:solidFill>
                <a:effectLst/>
                <a:uLnTx/>
                <a:uFillTx/>
                <a:latin typeface="Arial"/>
                <a:ea typeface="+mn-ea"/>
                <a:cs typeface="+mn-cs"/>
              </a:rPr>
            </a:br>
            <a:r>
              <a:rPr kumimoji="0" lang="sv-SE" sz="1200" b="0" i="0" u="none" strike="noStrike" kern="1200" cap="none" spc="0" normalizeH="0" baseline="0" noProof="0">
                <a:ln>
                  <a:noFill/>
                </a:ln>
                <a:solidFill>
                  <a:srgbClr val="020678"/>
                </a:solidFill>
                <a:effectLst/>
                <a:uLnTx/>
                <a:uFillTx/>
                <a:latin typeface="Arial"/>
                <a:ea typeface="+mn-ea"/>
                <a:cs typeface="+mn-cs"/>
              </a:rPr>
              <a:t>      80 %</a:t>
            </a:r>
          </a:p>
        </p:txBody>
      </p:sp>
      <p:sp>
        <p:nvSpPr>
          <p:cNvPr id="4" name="Rubrik 3">
            <a:extLst>
              <a:ext uri="{FF2B5EF4-FFF2-40B4-BE49-F238E27FC236}">
                <a16:creationId xmlns:a16="http://schemas.microsoft.com/office/drawing/2014/main" id="{57BA87D3-0BA9-F34C-EC0B-9DD6D6FA98ED}"/>
              </a:ext>
            </a:extLst>
          </p:cNvPr>
          <p:cNvSpPr>
            <a:spLocks noGrp="1"/>
          </p:cNvSpPr>
          <p:nvPr>
            <p:ph type="title"/>
          </p:nvPr>
        </p:nvSpPr>
        <p:spPr>
          <a:xfrm>
            <a:off x="766764" y="421481"/>
            <a:ext cx="8617334" cy="531853"/>
          </a:xfrm>
        </p:spPr>
        <p:txBody>
          <a:bodyPr/>
          <a:lstStyle/>
          <a:p>
            <a:r>
              <a:rPr lang="sv-SE" dirty="0"/>
              <a:t>Diskussionsuppgift 5 – Lea, fråga 2, frisk 14 dagar</a:t>
            </a:r>
          </a:p>
        </p:txBody>
      </p:sp>
      <p:sp>
        <p:nvSpPr>
          <p:cNvPr id="14" name="textruta 13">
            <a:extLst>
              <a:ext uri="{FF2B5EF4-FFF2-40B4-BE49-F238E27FC236}">
                <a16:creationId xmlns:a16="http://schemas.microsoft.com/office/drawing/2014/main" id="{CF42BD29-EB71-8020-0BAC-24099BDAA5B4}"/>
              </a:ext>
            </a:extLst>
          </p:cNvPr>
          <p:cNvSpPr txBox="1"/>
          <p:nvPr/>
        </p:nvSpPr>
        <p:spPr>
          <a:xfrm>
            <a:off x="267689" y="5951174"/>
            <a:ext cx="69728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a:ln>
                  <a:noFill/>
                </a:ln>
                <a:solidFill>
                  <a:srgbClr val="020678"/>
                </a:solidFill>
                <a:effectLst/>
                <a:uLnTx/>
                <a:uFillTx/>
                <a:latin typeface="Arial"/>
                <a:ea typeface="+mn-ea"/>
                <a:cs typeface="+mn-cs"/>
              </a:rPr>
              <a:t>Dag   </a:t>
            </a:r>
            <a:endParaRPr kumimoji="0" lang="sv-SE" sz="1100" b="1" i="0" u="none" strike="noStrike" kern="1200" cap="none" spc="0" normalizeH="0" baseline="0" noProof="0">
              <a:ln>
                <a:noFill/>
              </a:ln>
              <a:solidFill>
                <a:srgbClr val="020678"/>
              </a:solidFill>
              <a:effectLst/>
              <a:uLnTx/>
              <a:uFillTx/>
              <a:latin typeface="Arial"/>
              <a:ea typeface="+mn-ea"/>
              <a:cs typeface="+mn-cs"/>
            </a:endParaRPr>
          </a:p>
        </p:txBody>
      </p:sp>
      <p:sp>
        <p:nvSpPr>
          <p:cNvPr id="31" name="textruta 30">
            <a:extLst>
              <a:ext uri="{FF2B5EF4-FFF2-40B4-BE49-F238E27FC236}">
                <a16:creationId xmlns:a16="http://schemas.microsoft.com/office/drawing/2014/main" id="{E4B03427-4B46-021C-8999-D3111F6668C0}"/>
              </a:ext>
            </a:extLst>
          </p:cNvPr>
          <p:cNvSpPr txBox="1"/>
          <p:nvPr/>
        </p:nvSpPr>
        <p:spPr>
          <a:xfrm>
            <a:off x="9384098" y="2497170"/>
            <a:ext cx="1970494" cy="400110"/>
          </a:xfrm>
          <a:prstGeom prst="rect">
            <a:avLst/>
          </a:prstGeom>
          <a:noFill/>
        </p:spPr>
        <p:txBody>
          <a:bodyPr wrap="square" rtlCol="0">
            <a:spAutoFit/>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srgbClr val="020678"/>
                </a:solidFill>
                <a:effectLst/>
                <a:uLnTx/>
                <a:uFillTx/>
                <a:latin typeface="Arial"/>
                <a:ea typeface="+mn-ea"/>
                <a:cs typeface="+mn-cs"/>
              </a:rPr>
              <a:t>Över strecket: inkomstdelar över Försäkringskassans tak</a:t>
            </a:r>
          </a:p>
        </p:txBody>
      </p:sp>
      <p:sp>
        <p:nvSpPr>
          <p:cNvPr id="2" name="textruta 1">
            <a:extLst>
              <a:ext uri="{FF2B5EF4-FFF2-40B4-BE49-F238E27FC236}">
                <a16:creationId xmlns:a16="http://schemas.microsoft.com/office/drawing/2014/main" id="{570C47B6-B18A-2C73-8AEE-69C01D77A76F}"/>
              </a:ext>
            </a:extLst>
          </p:cNvPr>
          <p:cNvSpPr txBox="1"/>
          <p:nvPr/>
        </p:nvSpPr>
        <p:spPr>
          <a:xfrm>
            <a:off x="810045" y="1282383"/>
            <a:ext cx="435219" cy="305572"/>
          </a:xfrm>
          <a:prstGeom prst="rect">
            <a:avLst/>
          </a:prstGeom>
          <a:noFill/>
        </p:spPr>
        <p:txBody>
          <a:bodyPr wrap="square" lIns="0" tIns="0" rIns="0" bIns="0" rtlCol="0" anchor="ctr" anchorCtr="0">
            <a:noAutofit/>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20678"/>
                </a:solidFill>
                <a:effectLst/>
                <a:uLnTx/>
                <a:uFillTx/>
                <a:latin typeface="Arial"/>
                <a:ea typeface="+mn-ea"/>
                <a:cs typeface="+mn-cs"/>
              </a:rPr>
              <a:t>Lön</a:t>
            </a:r>
          </a:p>
        </p:txBody>
      </p:sp>
      <p:cxnSp>
        <p:nvCxnSpPr>
          <p:cNvPr id="8" name="Rak pilkoppling 7">
            <a:extLst>
              <a:ext uri="{FF2B5EF4-FFF2-40B4-BE49-F238E27FC236}">
                <a16:creationId xmlns:a16="http://schemas.microsoft.com/office/drawing/2014/main" id="{87581182-8F3F-429F-9901-7F94350077DE}"/>
              </a:ext>
            </a:extLst>
          </p:cNvPr>
          <p:cNvCxnSpPr>
            <a:cxnSpLocks/>
          </p:cNvCxnSpPr>
          <p:nvPr/>
        </p:nvCxnSpPr>
        <p:spPr>
          <a:xfrm>
            <a:off x="808149" y="5717185"/>
            <a:ext cx="8689534" cy="0"/>
          </a:xfrm>
          <a:prstGeom prst="straightConnector1">
            <a:avLst/>
          </a:prstGeom>
          <a:ln w="85725">
            <a:solidFill>
              <a:schemeClr val="accent4"/>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3" name="textruta 32">
            <a:extLst>
              <a:ext uri="{FF2B5EF4-FFF2-40B4-BE49-F238E27FC236}">
                <a16:creationId xmlns:a16="http://schemas.microsoft.com/office/drawing/2014/main" id="{813428D2-9682-FFF9-0410-004E2D422BDD}"/>
              </a:ext>
            </a:extLst>
          </p:cNvPr>
          <p:cNvSpPr txBox="1"/>
          <p:nvPr/>
        </p:nvSpPr>
        <p:spPr>
          <a:xfrm>
            <a:off x="1341577" y="1068521"/>
            <a:ext cx="559964" cy="583359"/>
          </a:xfrm>
          <a:prstGeom prst="rect">
            <a:avLst/>
          </a:prstGeom>
          <a:noFill/>
        </p:spPr>
        <p:txBody>
          <a:bodyPr wrap="square" lIns="0" tIns="0" rIns="0" bIns="0" rtlCol="0" anchor="ctr" anchorCtr="0">
            <a:noAutofit/>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a:ln>
                  <a:noFill/>
                </a:ln>
                <a:solidFill>
                  <a:srgbClr val="020678"/>
                </a:solidFill>
                <a:effectLst/>
                <a:uLnTx/>
                <a:uFillTx/>
                <a:latin typeface="Arial"/>
                <a:ea typeface="+mn-ea"/>
                <a:cs typeface="+mn-cs"/>
              </a:rPr>
              <a:t>Karens-</a:t>
            </a:r>
            <a:br>
              <a:rPr kumimoji="0" lang="sv-SE" sz="1100" b="0" i="0" u="none" strike="noStrike" kern="1200" cap="none" spc="0" normalizeH="0" baseline="0" noProof="0">
                <a:ln>
                  <a:noFill/>
                </a:ln>
                <a:solidFill>
                  <a:srgbClr val="020678"/>
                </a:solidFill>
                <a:effectLst/>
                <a:uLnTx/>
                <a:uFillTx/>
                <a:latin typeface="Arial"/>
                <a:ea typeface="+mn-ea"/>
                <a:cs typeface="+mn-cs"/>
              </a:rPr>
            </a:br>
            <a:r>
              <a:rPr kumimoji="0" lang="sv-SE" sz="1100" b="0" i="0" u="none" strike="noStrike" kern="1200" cap="none" spc="0" normalizeH="0" baseline="0" noProof="0">
                <a:ln>
                  <a:noFill/>
                </a:ln>
                <a:solidFill>
                  <a:srgbClr val="020678"/>
                </a:solidFill>
                <a:effectLst/>
                <a:uLnTx/>
                <a:uFillTx/>
                <a:latin typeface="Arial"/>
                <a:ea typeface="+mn-ea"/>
                <a:cs typeface="+mn-cs"/>
              </a:rPr>
              <a:t>avdrag</a:t>
            </a:r>
          </a:p>
        </p:txBody>
      </p:sp>
      <p:sp>
        <p:nvSpPr>
          <p:cNvPr id="10" name="Rektangel 9">
            <a:extLst>
              <a:ext uri="{FF2B5EF4-FFF2-40B4-BE49-F238E27FC236}">
                <a16:creationId xmlns:a16="http://schemas.microsoft.com/office/drawing/2014/main" id="{E5AF5A98-91F9-AF52-B648-9839D3F0CEE0}"/>
              </a:ext>
            </a:extLst>
          </p:cNvPr>
          <p:cNvSpPr/>
          <p:nvPr/>
        </p:nvSpPr>
        <p:spPr>
          <a:xfrm>
            <a:off x="808149" y="1600153"/>
            <a:ext cx="451983" cy="39074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63"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38" name="Rektangel 37">
            <a:extLst>
              <a:ext uri="{FF2B5EF4-FFF2-40B4-BE49-F238E27FC236}">
                <a16:creationId xmlns:a16="http://schemas.microsoft.com/office/drawing/2014/main" id="{F0715621-E5B6-259C-4F13-3BCE55541902}"/>
              </a:ext>
            </a:extLst>
          </p:cNvPr>
          <p:cNvSpPr/>
          <p:nvPr/>
        </p:nvSpPr>
        <p:spPr>
          <a:xfrm>
            <a:off x="1355181" y="1600213"/>
            <a:ext cx="441458" cy="39074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63"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42" name="Rektangel 41">
            <a:extLst>
              <a:ext uri="{FF2B5EF4-FFF2-40B4-BE49-F238E27FC236}">
                <a16:creationId xmlns:a16="http://schemas.microsoft.com/office/drawing/2014/main" id="{EA51C444-01B2-AAF3-9AA4-A20FD2EC5B99}"/>
              </a:ext>
            </a:extLst>
          </p:cNvPr>
          <p:cNvSpPr/>
          <p:nvPr/>
        </p:nvSpPr>
        <p:spPr>
          <a:xfrm>
            <a:off x="5968646" y="3780555"/>
            <a:ext cx="3683354" cy="17270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a:ln>
                  <a:noFill/>
                </a:ln>
                <a:solidFill>
                  <a:srgbClr val="020678"/>
                </a:solidFill>
                <a:effectLst/>
                <a:uLnTx/>
                <a:uFillTx/>
                <a:latin typeface="Arial"/>
                <a:ea typeface="+mn-ea"/>
                <a:cs typeface="+mn-cs"/>
              </a:rPr>
              <a:t>Sjukpenning</a:t>
            </a:r>
            <a:br>
              <a:rPr kumimoji="0" lang="sv-SE" sz="1200" b="1" i="0" u="none" strike="noStrike" kern="1200" cap="none" spc="0" normalizeH="0" baseline="0" noProof="0">
                <a:ln>
                  <a:noFill/>
                </a:ln>
                <a:solidFill>
                  <a:srgbClr val="020678"/>
                </a:solidFill>
                <a:effectLst/>
                <a:uLnTx/>
                <a:uFillTx/>
                <a:latin typeface="Arial"/>
                <a:ea typeface="+mn-ea"/>
                <a:cs typeface="+mn-cs"/>
              </a:rPr>
            </a:br>
            <a:r>
              <a:rPr kumimoji="0" lang="sv-SE" sz="1200" b="1" i="0" u="none" strike="noStrike" kern="1200" cap="none" spc="0" normalizeH="0" baseline="0" noProof="0">
                <a:ln>
                  <a:noFill/>
                </a:ln>
                <a:solidFill>
                  <a:srgbClr val="020678"/>
                </a:solidFill>
                <a:effectLst/>
                <a:uLnTx/>
                <a:uFillTx/>
                <a:latin typeface="Arial"/>
                <a:ea typeface="+mn-ea"/>
                <a:cs typeface="+mn-cs"/>
              </a:rPr>
              <a:t>(fr o m dag 365)</a:t>
            </a:r>
            <a:br>
              <a:rPr kumimoji="0" lang="sv-SE" sz="1200" b="0" i="0" u="none" strike="noStrike" kern="1200" cap="none" spc="0" normalizeH="0" baseline="0" noProof="0">
                <a:ln>
                  <a:noFill/>
                </a:ln>
                <a:solidFill>
                  <a:srgbClr val="020678"/>
                </a:solidFill>
                <a:effectLst/>
                <a:uLnTx/>
                <a:uFillTx/>
                <a:latin typeface="Arial"/>
                <a:ea typeface="+mn-ea"/>
                <a:cs typeface="+mn-cs"/>
              </a:rPr>
            </a:br>
            <a:r>
              <a:rPr kumimoji="0" lang="sv-SE" sz="1200" b="0" i="0" u="none" strike="noStrike" kern="1200" cap="none" spc="0" normalizeH="0" baseline="0" noProof="0">
                <a:ln>
                  <a:noFill/>
                </a:ln>
                <a:solidFill>
                  <a:srgbClr val="020678"/>
                </a:solidFill>
                <a:effectLst/>
                <a:uLnTx/>
                <a:uFillTx/>
                <a:latin typeface="Arial"/>
                <a:ea typeface="+mn-ea"/>
                <a:cs typeface="+mn-cs"/>
              </a:rPr>
              <a:t>        ca 75 %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srgbClr val="020678"/>
              </a:solidFill>
              <a:effectLst/>
              <a:uLnTx/>
              <a:uFillTx/>
              <a:latin typeface="Arial"/>
              <a:ea typeface="+mn-ea"/>
              <a:cs typeface="+mn-cs"/>
            </a:endParaRPr>
          </a:p>
        </p:txBody>
      </p:sp>
      <p:sp>
        <p:nvSpPr>
          <p:cNvPr id="46" name="Rektangel 45">
            <a:extLst>
              <a:ext uri="{FF2B5EF4-FFF2-40B4-BE49-F238E27FC236}">
                <a16:creationId xmlns:a16="http://schemas.microsoft.com/office/drawing/2014/main" id="{3D3D7215-464E-E3AF-BF1E-6573CD2260BD}"/>
              </a:ext>
            </a:extLst>
          </p:cNvPr>
          <p:cNvSpPr/>
          <p:nvPr/>
        </p:nvSpPr>
        <p:spPr>
          <a:xfrm>
            <a:off x="1896755" y="2038627"/>
            <a:ext cx="1186554" cy="6349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a:ln>
                  <a:noFill/>
                </a:ln>
                <a:solidFill>
                  <a:srgbClr val="020678"/>
                </a:solidFill>
                <a:effectLst/>
                <a:uLnTx/>
                <a:uFillTx/>
                <a:latin typeface="Arial"/>
                <a:ea typeface="+mn-ea"/>
                <a:cs typeface="+mn-cs"/>
              </a:rPr>
              <a:t>Sjuklön</a:t>
            </a:r>
            <a:br>
              <a:rPr kumimoji="0" lang="sv-SE" sz="1200" b="0" i="0" u="none" strike="noStrike" kern="1200" cap="none" spc="0" normalizeH="0" baseline="0" noProof="0">
                <a:ln>
                  <a:noFill/>
                </a:ln>
                <a:solidFill>
                  <a:srgbClr val="020678"/>
                </a:solidFill>
                <a:effectLst/>
                <a:uLnTx/>
                <a:uFillTx/>
                <a:latin typeface="Arial"/>
                <a:ea typeface="+mn-ea"/>
                <a:cs typeface="+mn-cs"/>
              </a:rPr>
            </a:br>
            <a:r>
              <a:rPr kumimoji="0" lang="sv-SE" sz="1200" b="0" i="0" u="none" strike="noStrike" kern="1200" cap="none" spc="0" normalizeH="0" baseline="0" noProof="0">
                <a:ln>
                  <a:noFill/>
                </a:ln>
                <a:solidFill>
                  <a:srgbClr val="020678"/>
                </a:solidFill>
                <a:effectLst/>
                <a:uLnTx/>
                <a:uFillTx/>
                <a:latin typeface="Arial"/>
                <a:ea typeface="+mn-ea"/>
                <a:cs typeface="+mn-cs"/>
              </a:rPr>
              <a:t>enligt lag 80 %</a:t>
            </a:r>
          </a:p>
        </p:txBody>
      </p:sp>
      <p:sp>
        <p:nvSpPr>
          <p:cNvPr id="48" name="Rektangel 47">
            <a:extLst>
              <a:ext uri="{FF2B5EF4-FFF2-40B4-BE49-F238E27FC236}">
                <a16:creationId xmlns:a16="http://schemas.microsoft.com/office/drawing/2014/main" id="{84A6ADCD-D3DD-3DFC-7639-04508155012D}"/>
              </a:ext>
            </a:extLst>
          </p:cNvPr>
          <p:cNvSpPr/>
          <p:nvPr/>
        </p:nvSpPr>
        <p:spPr>
          <a:xfrm>
            <a:off x="3196991" y="1887466"/>
            <a:ext cx="1189238" cy="786811"/>
          </a:xfrm>
          <a:prstGeom prst="rect">
            <a:avLst/>
          </a:prstGeom>
          <a:solidFill>
            <a:srgbClr val="C8EB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a:ln>
                  <a:noFill/>
                </a:ln>
                <a:solidFill>
                  <a:srgbClr val="020678"/>
                </a:solidFill>
                <a:effectLst/>
                <a:uLnTx/>
                <a:uFillTx/>
                <a:latin typeface="Arial"/>
                <a:ea typeface="+mn-ea"/>
                <a:cs typeface="+mn-cs"/>
              </a:rPr>
              <a:t>Sjuklön AB </a:t>
            </a:r>
            <a:r>
              <a:rPr kumimoji="0" lang="sv-SE" sz="1200" b="0" i="0" u="none" strike="noStrike" kern="1200" cap="none" spc="0" normalizeH="0" baseline="0" noProof="0">
                <a:ln>
                  <a:noFill/>
                </a:ln>
                <a:solidFill>
                  <a:srgbClr val="020678"/>
                </a:solidFill>
                <a:effectLst/>
                <a:uLnTx/>
                <a:uFillTx/>
                <a:latin typeface="Arial"/>
                <a:ea typeface="+mn-ea"/>
                <a:cs typeface="+mn-cs"/>
              </a:rPr>
              <a:t>90 %</a:t>
            </a:r>
          </a:p>
        </p:txBody>
      </p:sp>
      <p:sp>
        <p:nvSpPr>
          <p:cNvPr id="49" name="Rektangel 48">
            <a:extLst>
              <a:ext uri="{FF2B5EF4-FFF2-40B4-BE49-F238E27FC236}">
                <a16:creationId xmlns:a16="http://schemas.microsoft.com/office/drawing/2014/main" id="{373A22C1-2189-0FB4-C838-84AC9AD5DDEF}"/>
              </a:ext>
            </a:extLst>
          </p:cNvPr>
          <p:cNvSpPr/>
          <p:nvPr/>
        </p:nvSpPr>
        <p:spPr>
          <a:xfrm>
            <a:off x="4499911" y="2023726"/>
            <a:ext cx="1410424" cy="634924"/>
          </a:xfrm>
          <a:prstGeom prst="rect">
            <a:avLst/>
          </a:prstGeom>
          <a:solidFill>
            <a:srgbClr val="C8EB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a:ln>
                  <a:noFill/>
                </a:ln>
                <a:solidFill>
                  <a:srgbClr val="020678"/>
                </a:solidFill>
                <a:effectLst/>
                <a:uLnTx/>
                <a:uFillTx/>
                <a:latin typeface="Arial"/>
                <a:ea typeface="+mn-ea"/>
                <a:cs typeface="+mn-cs"/>
              </a:rPr>
              <a:t>Sjuklön AB </a:t>
            </a:r>
            <a:br>
              <a:rPr kumimoji="0" lang="sv-SE" sz="1200" b="1" i="0" u="none" strike="noStrike" kern="1200" cap="none" spc="0" normalizeH="0" baseline="0" noProof="0">
                <a:ln>
                  <a:noFill/>
                </a:ln>
                <a:solidFill>
                  <a:srgbClr val="020678"/>
                </a:solidFill>
                <a:effectLst/>
                <a:uLnTx/>
                <a:uFillTx/>
                <a:latin typeface="Arial"/>
                <a:ea typeface="+mn-ea"/>
                <a:cs typeface="+mn-cs"/>
              </a:rPr>
            </a:br>
            <a:r>
              <a:rPr kumimoji="0" lang="sv-SE" sz="1200" b="0" i="0" u="none" strike="noStrike" kern="1200" cap="none" spc="0" normalizeH="0" baseline="0" noProof="0">
                <a:ln>
                  <a:noFill/>
                </a:ln>
                <a:solidFill>
                  <a:srgbClr val="020678"/>
                </a:solidFill>
                <a:effectLst/>
                <a:uLnTx/>
                <a:uFillTx/>
                <a:latin typeface="Arial"/>
                <a:ea typeface="+mn-ea"/>
                <a:cs typeface="+mn-cs"/>
              </a:rPr>
              <a:t>80 %</a:t>
            </a:r>
          </a:p>
        </p:txBody>
      </p:sp>
      <p:sp>
        <p:nvSpPr>
          <p:cNvPr id="53" name="Rektangel 52">
            <a:extLst>
              <a:ext uri="{FF2B5EF4-FFF2-40B4-BE49-F238E27FC236}">
                <a16:creationId xmlns:a16="http://schemas.microsoft.com/office/drawing/2014/main" id="{EBDF303F-358F-CB6D-86BA-CCE4B5EFFBA3}"/>
              </a:ext>
            </a:extLst>
          </p:cNvPr>
          <p:cNvSpPr/>
          <p:nvPr/>
        </p:nvSpPr>
        <p:spPr>
          <a:xfrm>
            <a:off x="4499910" y="2981996"/>
            <a:ext cx="1340451" cy="49847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a:ln>
                  <a:noFill/>
                </a:ln>
                <a:solidFill>
                  <a:srgbClr val="7DCDFF"/>
                </a:solidFill>
                <a:effectLst/>
                <a:uLnTx/>
                <a:uFillTx/>
                <a:latin typeface="Arial"/>
                <a:ea typeface="+mn-ea"/>
                <a:cs typeface="+mn-cs"/>
              </a:rPr>
              <a:t>Dagsersättning</a:t>
            </a:r>
            <a:r>
              <a:rPr kumimoji="0" lang="sv-SE" sz="1200" b="0" i="0" u="none" strike="noStrike" kern="1200" cap="none" spc="0" normalizeH="0" baseline="0" noProof="0">
                <a:ln>
                  <a:noFill/>
                </a:ln>
                <a:solidFill>
                  <a:srgbClr val="7DCDFF"/>
                </a:solidFill>
                <a:effectLst/>
                <a:uLnTx/>
                <a:uFillTx/>
                <a:latin typeface="Arial"/>
                <a:ea typeface="+mn-ea"/>
                <a:cs typeface="+mn-cs"/>
              </a:rPr>
              <a:t> AGS-KL 10 %</a:t>
            </a:r>
          </a:p>
        </p:txBody>
      </p:sp>
      <p:sp>
        <p:nvSpPr>
          <p:cNvPr id="54" name="Rektangel 53">
            <a:extLst>
              <a:ext uri="{FF2B5EF4-FFF2-40B4-BE49-F238E27FC236}">
                <a16:creationId xmlns:a16="http://schemas.microsoft.com/office/drawing/2014/main" id="{71E54F4B-943E-52BA-8207-A8019D100F95}"/>
              </a:ext>
            </a:extLst>
          </p:cNvPr>
          <p:cNvSpPr/>
          <p:nvPr/>
        </p:nvSpPr>
        <p:spPr>
          <a:xfrm>
            <a:off x="3198542" y="2981996"/>
            <a:ext cx="1187686" cy="498479"/>
          </a:xfrm>
          <a:prstGeom prst="rect">
            <a:avLst/>
          </a:prstGeom>
          <a:solidFill>
            <a:srgbClr val="C8EB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a:ln>
                  <a:noFill/>
                </a:ln>
                <a:solidFill>
                  <a:srgbClr val="020678"/>
                </a:solidFill>
                <a:effectLst/>
                <a:uLnTx/>
                <a:uFillTx/>
                <a:latin typeface="Arial"/>
                <a:ea typeface="+mn-ea"/>
                <a:cs typeface="+mn-cs"/>
              </a:rPr>
              <a:t>Sjuklön AB   </a:t>
            </a:r>
            <a:r>
              <a:rPr kumimoji="0" lang="sv-SE" sz="1200" b="0" i="0" u="none" strike="noStrike" kern="1200" cap="none" spc="0" normalizeH="0" baseline="0" noProof="0">
                <a:ln>
                  <a:noFill/>
                </a:ln>
                <a:solidFill>
                  <a:srgbClr val="020678"/>
                </a:solidFill>
                <a:effectLst/>
                <a:uLnTx/>
                <a:uFillTx/>
                <a:latin typeface="Arial"/>
                <a:ea typeface="+mn-ea"/>
                <a:cs typeface="+mn-cs"/>
              </a:rPr>
              <a:t>10 %</a:t>
            </a:r>
          </a:p>
        </p:txBody>
      </p:sp>
      <p:sp>
        <p:nvSpPr>
          <p:cNvPr id="37" name="Line 21">
            <a:extLst>
              <a:ext uri="{FF2B5EF4-FFF2-40B4-BE49-F238E27FC236}">
                <a16:creationId xmlns:a16="http://schemas.microsoft.com/office/drawing/2014/main" id="{469C11AE-52B7-DF76-BCB6-38B925EF46F9}"/>
              </a:ext>
            </a:extLst>
          </p:cNvPr>
          <p:cNvSpPr>
            <a:spLocks noChangeShapeType="1"/>
          </p:cNvSpPr>
          <p:nvPr/>
        </p:nvSpPr>
        <p:spPr bwMode="auto">
          <a:xfrm>
            <a:off x="871045" y="2845673"/>
            <a:ext cx="8813729" cy="25346"/>
          </a:xfrm>
          <a:prstGeom prst="line">
            <a:avLst/>
          </a:prstGeom>
          <a:noFill/>
          <a:ln w="28575">
            <a:solidFill>
              <a:schemeClr val="accent4"/>
            </a:solidFill>
            <a:prstDash val="dash"/>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cxnSp>
        <p:nvCxnSpPr>
          <p:cNvPr id="27" name="Rak pilkoppling 26">
            <a:extLst>
              <a:ext uri="{FF2B5EF4-FFF2-40B4-BE49-F238E27FC236}">
                <a16:creationId xmlns:a16="http://schemas.microsoft.com/office/drawing/2014/main" id="{8A5E4FA6-7536-5B72-BDF4-0CC30F422BC0}"/>
              </a:ext>
            </a:extLst>
          </p:cNvPr>
          <p:cNvCxnSpPr>
            <a:cxnSpLocks/>
          </p:cNvCxnSpPr>
          <p:nvPr/>
        </p:nvCxnSpPr>
        <p:spPr>
          <a:xfrm>
            <a:off x="4487746" y="2981996"/>
            <a:ext cx="0" cy="3063776"/>
          </a:xfrm>
          <a:prstGeom prst="straightConnector1">
            <a:avLst/>
          </a:prstGeom>
          <a:ln w="47625">
            <a:solidFill>
              <a:schemeClr val="accent3"/>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9" name="Rak pilkoppling 28">
            <a:extLst>
              <a:ext uri="{FF2B5EF4-FFF2-40B4-BE49-F238E27FC236}">
                <a16:creationId xmlns:a16="http://schemas.microsoft.com/office/drawing/2014/main" id="{375DBAE8-4D83-B58B-0032-A086DF550686}"/>
              </a:ext>
            </a:extLst>
          </p:cNvPr>
          <p:cNvCxnSpPr>
            <a:cxnSpLocks/>
          </p:cNvCxnSpPr>
          <p:nvPr/>
        </p:nvCxnSpPr>
        <p:spPr>
          <a:xfrm>
            <a:off x="5817542" y="3118260"/>
            <a:ext cx="0" cy="2927512"/>
          </a:xfrm>
          <a:prstGeom prst="straightConnector1">
            <a:avLst/>
          </a:prstGeom>
          <a:ln w="47625">
            <a:solidFill>
              <a:schemeClr val="accent3"/>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5" name="textruta 4">
            <a:extLst>
              <a:ext uri="{FF2B5EF4-FFF2-40B4-BE49-F238E27FC236}">
                <a16:creationId xmlns:a16="http://schemas.microsoft.com/office/drawing/2014/main" id="{D3E7745A-3356-8EFD-797A-A9177D1C84EA}"/>
              </a:ext>
            </a:extLst>
          </p:cNvPr>
          <p:cNvSpPr txBox="1"/>
          <p:nvPr/>
        </p:nvSpPr>
        <p:spPr>
          <a:xfrm>
            <a:off x="51011" y="2666366"/>
            <a:ext cx="706379" cy="338554"/>
          </a:xfrm>
          <a:prstGeom prst="rect">
            <a:avLst/>
          </a:prstGeom>
          <a:noFill/>
          <a:ln>
            <a:solidFill>
              <a:schemeClr val="accent1"/>
            </a:solidFill>
          </a:ln>
        </p:spPr>
        <p:txBody>
          <a:bodyPr wrap="square" lIns="0" tIns="0" rIns="0" bIns="0" rtlCol="0" anchor="ctr" anchorCtr="0">
            <a:noAutofit/>
          </a:bodyP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a:ln>
                  <a:noFill/>
                </a:ln>
                <a:solidFill>
                  <a:srgbClr val="020678"/>
                </a:solidFill>
                <a:effectLst/>
                <a:uLnTx/>
                <a:uFillTx/>
                <a:latin typeface="Arial"/>
                <a:ea typeface="+mn-ea"/>
                <a:cs typeface="+mn-cs"/>
              </a:rPr>
              <a:t>10 PBB</a:t>
            </a:r>
          </a:p>
        </p:txBody>
      </p:sp>
      <p:sp>
        <p:nvSpPr>
          <p:cNvPr id="7" name="textruta 6">
            <a:extLst>
              <a:ext uri="{FF2B5EF4-FFF2-40B4-BE49-F238E27FC236}">
                <a16:creationId xmlns:a16="http://schemas.microsoft.com/office/drawing/2014/main" id="{B07AB664-E109-3FD4-B101-83F46F080BB8}"/>
              </a:ext>
            </a:extLst>
          </p:cNvPr>
          <p:cNvSpPr txBox="1"/>
          <p:nvPr/>
        </p:nvSpPr>
        <p:spPr>
          <a:xfrm>
            <a:off x="4477124" y="5978943"/>
            <a:ext cx="1340418" cy="338554"/>
          </a:xfrm>
          <a:prstGeom prst="rect">
            <a:avLst/>
          </a:prstGeom>
          <a:noFill/>
          <a:ln>
            <a:solidFill>
              <a:schemeClr val="accent1"/>
            </a:solidFill>
          </a:ln>
        </p:spPr>
        <p:txBody>
          <a:bodyPr wrap="square" lIns="0" tIns="0" rIns="0" bIns="0" rtlCol="0" anchor="ctr" anchorCtr="0">
            <a:noAutofit/>
          </a:bodyP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a:ln>
                  <a:noFill/>
                </a:ln>
                <a:solidFill>
                  <a:srgbClr val="020678"/>
                </a:solidFill>
                <a:effectLst/>
                <a:uLnTx/>
                <a:uFillTx/>
                <a:latin typeface="Arial"/>
                <a:ea typeface="+mn-ea"/>
                <a:cs typeface="+mn-cs"/>
              </a:rPr>
              <a:t>91   -   360</a:t>
            </a:r>
            <a:r>
              <a:rPr kumimoji="0" lang="sv-SE" sz="1600" b="0" i="0" u="none" strike="noStrike" kern="1200" cap="none" spc="0" normalizeH="0" baseline="0" noProof="0">
                <a:ln>
                  <a:noFill/>
                </a:ln>
                <a:solidFill>
                  <a:srgbClr val="020678"/>
                </a:solidFill>
                <a:effectLst/>
                <a:uLnTx/>
                <a:uFillTx/>
                <a:latin typeface="Roboto" panose="02000000000000000000" pitchFamily="2" charset="0"/>
                <a:ea typeface="+mn-ea"/>
                <a:cs typeface="+mn-cs"/>
              </a:rPr>
              <a:t>        </a:t>
            </a:r>
            <a:endParaRPr kumimoji="0" lang="sv-SE" sz="1600" b="1" i="0" u="none" strike="noStrike" kern="1200" cap="none" spc="0" normalizeH="0" baseline="0" noProof="0">
              <a:ln>
                <a:noFill/>
              </a:ln>
              <a:solidFill>
                <a:srgbClr val="020678"/>
              </a:solidFill>
              <a:effectLst/>
              <a:uLnTx/>
              <a:uFillTx/>
              <a:latin typeface="Arial"/>
              <a:ea typeface="+mn-ea"/>
              <a:cs typeface="+mn-cs"/>
            </a:endParaRPr>
          </a:p>
        </p:txBody>
      </p:sp>
      <p:sp>
        <p:nvSpPr>
          <p:cNvPr id="9" name="textruta 8">
            <a:extLst>
              <a:ext uri="{FF2B5EF4-FFF2-40B4-BE49-F238E27FC236}">
                <a16:creationId xmlns:a16="http://schemas.microsoft.com/office/drawing/2014/main" id="{235FC42A-AE9E-A9E2-F081-2682B25B52F2}"/>
              </a:ext>
            </a:extLst>
          </p:cNvPr>
          <p:cNvSpPr txBox="1"/>
          <p:nvPr/>
        </p:nvSpPr>
        <p:spPr>
          <a:xfrm>
            <a:off x="5964604" y="5978943"/>
            <a:ext cx="1726191" cy="338554"/>
          </a:xfrm>
          <a:prstGeom prst="rect">
            <a:avLst/>
          </a:prstGeom>
          <a:noFill/>
          <a:ln>
            <a:solidFill>
              <a:schemeClr val="accent1"/>
            </a:solidFill>
          </a:ln>
        </p:spPr>
        <p:txBody>
          <a:bodyPr wrap="square" lIns="0" tIns="0" rIns="0" bIns="0" rtlCol="0" anchor="ctr" anchorCtr="0">
            <a:noAutofit/>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a:ln>
                  <a:noFill/>
                </a:ln>
                <a:solidFill>
                  <a:srgbClr val="020678"/>
                </a:solidFill>
                <a:effectLst/>
                <a:uLnTx/>
                <a:uFillTx/>
                <a:latin typeface="Arial"/>
                <a:ea typeface="+mn-ea"/>
                <a:cs typeface="+mn-cs"/>
              </a:rPr>
              <a:t> 365 -                      </a:t>
            </a:r>
            <a:r>
              <a:rPr kumimoji="0" lang="sv-SE" sz="1600" b="0" i="0" u="none" strike="noStrike" kern="1200" cap="none" spc="0" normalizeH="0" baseline="0" noProof="0">
                <a:ln>
                  <a:noFill/>
                </a:ln>
                <a:solidFill>
                  <a:srgbClr val="020678"/>
                </a:solidFill>
                <a:effectLst/>
                <a:uLnTx/>
                <a:uFillTx/>
                <a:latin typeface="Roboto" panose="02000000000000000000" pitchFamily="2" charset="0"/>
                <a:ea typeface="+mn-ea"/>
                <a:cs typeface="+mn-cs"/>
              </a:rPr>
              <a:t>        </a:t>
            </a:r>
            <a:endParaRPr kumimoji="0" lang="sv-SE" sz="1600" b="1" i="0" u="none" strike="noStrike" kern="1200" cap="none" spc="0" normalizeH="0" baseline="0" noProof="0">
              <a:ln>
                <a:noFill/>
              </a:ln>
              <a:solidFill>
                <a:srgbClr val="020678"/>
              </a:solidFill>
              <a:effectLst/>
              <a:uLnTx/>
              <a:uFillTx/>
              <a:latin typeface="Arial"/>
              <a:ea typeface="+mn-ea"/>
              <a:cs typeface="+mn-cs"/>
            </a:endParaRPr>
          </a:p>
        </p:txBody>
      </p:sp>
      <p:sp>
        <p:nvSpPr>
          <p:cNvPr id="12" name="textruta 11">
            <a:extLst>
              <a:ext uri="{FF2B5EF4-FFF2-40B4-BE49-F238E27FC236}">
                <a16:creationId xmlns:a16="http://schemas.microsoft.com/office/drawing/2014/main" id="{03E3B7E6-5359-C0F6-E35A-CD56AADA129A}"/>
              </a:ext>
            </a:extLst>
          </p:cNvPr>
          <p:cNvSpPr txBox="1"/>
          <p:nvPr/>
        </p:nvSpPr>
        <p:spPr>
          <a:xfrm>
            <a:off x="3196991" y="5978943"/>
            <a:ext cx="1278592" cy="338554"/>
          </a:xfrm>
          <a:prstGeom prst="rect">
            <a:avLst/>
          </a:prstGeom>
          <a:noFill/>
          <a:ln>
            <a:solidFill>
              <a:schemeClr val="accent1"/>
            </a:solidFill>
          </a:ln>
        </p:spPr>
        <p:txBody>
          <a:bodyPr wrap="square" lIns="0" tIns="0" rIns="0" bIns="0" rtlCol="0" anchor="ctr" anchorCtr="0">
            <a:noAutofit/>
          </a:bodyP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a:ln>
                  <a:noFill/>
                </a:ln>
                <a:solidFill>
                  <a:srgbClr val="020678"/>
                </a:solidFill>
                <a:effectLst/>
                <a:uLnTx/>
                <a:uFillTx/>
                <a:latin typeface="Arial"/>
                <a:ea typeface="+mn-ea"/>
                <a:cs typeface="+mn-cs"/>
              </a:rPr>
              <a:t>15   -   90   </a:t>
            </a:r>
            <a:r>
              <a:rPr kumimoji="0" lang="sv-SE" sz="1600" b="0" i="0" u="none" strike="noStrike" kern="1200" cap="none" spc="0" normalizeH="0" baseline="0" noProof="0">
                <a:ln>
                  <a:noFill/>
                </a:ln>
                <a:solidFill>
                  <a:srgbClr val="020678"/>
                </a:solidFill>
                <a:effectLst/>
                <a:uLnTx/>
                <a:uFillTx/>
                <a:latin typeface="Roboto" panose="02000000000000000000" pitchFamily="2" charset="0"/>
                <a:ea typeface="+mn-ea"/>
                <a:cs typeface="+mn-cs"/>
              </a:rPr>
              <a:t>        </a:t>
            </a:r>
            <a:endParaRPr kumimoji="0" lang="sv-SE" sz="1600" b="1" i="0" u="none" strike="noStrike" kern="1200" cap="none" spc="0" normalizeH="0" baseline="0" noProof="0">
              <a:ln>
                <a:noFill/>
              </a:ln>
              <a:solidFill>
                <a:srgbClr val="020678"/>
              </a:solidFill>
              <a:effectLst/>
              <a:uLnTx/>
              <a:uFillTx/>
              <a:latin typeface="Arial"/>
              <a:ea typeface="+mn-ea"/>
              <a:cs typeface="+mn-cs"/>
            </a:endParaRPr>
          </a:p>
        </p:txBody>
      </p:sp>
      <p:sp>
        <p:nvSpPr>
          <p:cNvPr id="13" name="textruta 12">
            <a:extLst>
              <a:ext uri="{FF2B5EF4-FFF2-40B4-BE49-F238E27FC236}">
                <a16:creationId xmlns:a16="http://schemas.microsoft.com/office/drawing/2014/main" id="{F130CCFF-B92D-677C-AB07-FA4CC7CF5C86}"/>
              </a:ext>
            </a:extLst>
          </p:cNvPr>
          <p:cNvSpPr txBox="1"/>
          <p:nvPr/>
        </p:nvSpPr>
        <p:spPr>
          <a:xfrm>
            <a:off x="1901541" y="5978943"/>
            <a:ext cx="1181768" cy="338554"/>
          </a:xfrm>
          <a:prstGeom prst="rect">
            <a:avLst/>
          </a:prstGeom>
          <a:noFill/>
          <a:ln>
            <a:solidFill>
              <a:schemeClr val="accent1"/>
            </a:solidFill>
          </a:ln>
        </p:spPr>
        <p:txBody>
          <a:bodyPr wrap="square" lIns="0" tIns="0" rIns="0" bIns="0" rtlCol="0" anchor="ctr" anchorCtr="0">
            <a:noAutofit/>
          </a:bodyP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a:ln>
                  <a:noFill/>
                </a:ln>
                <a:solidFill>
                  <a:srgbClr val="020678"/>
                </a:solidFill>
                <a:effectLst/>
                <a:uLnTx/>
                <a:uFillTx/>
                <a:latin typeface="Arial"/>
                <a:ea typeface="+mn-ea"/>
                <a:cs typeface="+mn-cs"/>
              </a:rPr>
              <a:t>2 - 14   </a:t>
            </a:r>
            <a:r>
              <a:rPr kumimoji="0" lang="sv-SE" sz="1600" b="0" i="0" u="none" strike="noStrike" kern="1200" cap="none" spc="0" normalizeH="0" baseline="0" noProof="0">
                <a:ln>
                  <a:noFill/>
                </a:ln>
                <a:solidFill>
                  <a:srgbClr val="020678"/>
                </a:solidFill>
                <a:effectLst/>
                <a:uLnTx/>
                <a:uFillTx/>
                <a:latin typeface="Roboto" panose="02000000000000000000" pitchFamily="2" charset="0"/>
                <a:ea typeface="+mn-ea"/>
                <a:cs typeface="+mn-cs"/>
              </a:rPr>
              <a:t>        </a:t>
            </a:r>
            <a:endParaRPr kumimoji="0" lang="sv-SE" sz="1600" b="1" i="0" u="none" strike="noStrike" kern="1200" cap="none" spc="0" normalizeH="0" baseline="0" noProof="0">
              <a:ln>
                <a:noFill/>
              </a:ln>
              <a:solidFill>
                <a:srgbClr val="020678"/>
              </a:solidFill>
              <a:effectLst/>
              <a:uLnTx/>
              <a:uFillTx/>
              <a:latin typeface="Arial"/>
              <a:ea typeface="+mn-ea"/>
              <a:cs typeface="+mn-cs"/>
            </a:endParaRPr>
          </a:p>
        </p:txBody>
      </p:sp>
      <p:sp>
        <p:nvSpPr>
          <p:cNvPr id="15" name="textruta 14">
            <a:extLst>
              <a:ext uri="{FF2B5EF4-FFF2-40B4-BE49-F238E27FC236}">
                <a16:creationId xmlns:a16="http://schemas.microsoft.com/office/drawing/2014/main" id="{FA255C78-8158-D48A-6373-0B5E93C33C68}"/>
              </a:ext>
            </a:extLst>
          </p:cNvPr>
          <p:cNvSpPr txBox="1"/>
          <p:nvPr/>
        </p:nvSpPr>
        <p:spPr>
          <a:xfrm>
            <a:off x="1370463" y="5978943"/>
            <a:ext cx="426175" cy="338554"/>
          </a:xfrm>
          <a:prstGeom prst="rect">
            <a:avLst/>
          </a:prstGeom>
          <a:noFill/>
          <a:ln>
            <a:solidFill>
              <a:schemeClr val="accent1"/>
            </a:solidFill>
          </a:ln>
        </p:spPr>
        <p:txBody>
          <a:bodyPr wrap="square" lIns="0" tIns="0" rIns="0" bIns="0" rtlCol="0" anchor="ctr" anchorCtr="0">
            <a:noAutofit/>
          </a:bodyP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a:ln>
                  <a:noFill/>
                </a:ln>
                <a:solidFill>
                  <a:srgbClr val="020678"/>
                </a:solidFill>
                <a:effectLst/>
                <a:uLnTx/>
                <a:uFillTx/>
                <a:latin typeface="Arial"/>
                <a:ea typeface="+mn-ea"/>
                <a:cs typeface="+mn-cs"/>
              </a:rPr>
              <a:t>1   </a:t>
            </a:r>
            <a:r>
              <a:rPr kumimoji="0" lang="sv-SE" sz="1600" b="0" i="0" u="none" strike="noStrike" kern="1200" cap="none" spc="0" normalizeH="0" baseline="0" noProof="0">
                <a:ln>
                  <a:noFill/>
                </a:ln>
                <a:solidFill>
                  <a:srgbClr val="020678"/>
                </a:solidFill>
                <a:effectLst/>
                <a:uLnTx/>
                <a:uFillTx/>
                <a:latin typeface="Roboto" panose="02000000000000000000" pitchFamily="2" charset="0"/>
                <a:ea typeface="+mn-ea"/>
                <a:cs typeface="+mn-cs"/>
              </a:rPr>
              <a:t>        </a:t>
            </a:r>
            <a:endParaRPr kumimoji="0" lang="sv-SE" sz="1600" b="1" i="0" u="none" strike="noStrike" kern="1200" cap="none" spc="0" normalizeH="0" baseline="0" noProof="0">
              <a:ln>
                <a:noFill/>
              </a:ln>
              <a:solidFill>
                <a:srgbClr val="020678"/>
              </a:solidFill>
              <a:effectLst/>
              <a:uLnTx/>
              <a:uFillTx/>
              <a:latin typeface="Arial"/>
              <a:ea typeface="+mn-ea"/>
              <a:cs typeface="+mn-cs"/>
            </a:endParaRPr>
          </a:p>
        </p:txBody>
      </p:sp>
      <p:sp>
        <p:nvSpPr>
          <p:cNvPr id="16" name="textruta 15">
            <a:extLst>
              <a:ext uri="{FF2B5EF4-FFF2-40B4-BE49-F238E27FC236}">
                <a16:creationId xmlns:a16="http://schemas.microsoft.com/office/drawing/2014/main" id="{7C986486-2924-EECB-2BD5-EB0A367B9154}"/>
              </a:ext>
            </a:extLst>
          </p:cNvPr>
          <p:cNvSpPr txBox="1"/>
          <p:nvPr/>
        </p:nvSpPr>
        <p:spPr>
          <a:xfrm>
            <a:off x="8169660" y="5950187"/>
            <a:ext cx="1548628" cy="338554"/>
          </a:xfrm>
          <a:prstGeom prst="rect">
            <a:avLst/>
          </a:prstGeom>
          <a:noFill/>
          <a:ln>
            <a:solidFill>
              <a:schemeClr val="accent1"/>
            </a:solidFill>
          </a:ln>
        </p:spPr>
        <p:txBody>
          <a:bodyPr wrap="square" lIns="0" tIns="0" rIns="0" bIns="0" rtlCol="0" anchor="ctr" anchorCtr="0">
            <a:noAutofit/>
          </a:bodyP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srgbClr val="020678"/>
                </a:solidFill>
                <a:effectLst/>
                <a:uLnTx/>
                <a:uFillTx/>
                <a:latin typeface="Arial"/>
                <a:ea typeface="+mn-ea"/>
                <a:cs typeface="+mn-cs"/>
              </a:rPr>
              <a:t>Längst till 67 år   </a:t>
            </a:r>
            <a:r>
              <a:rPr kumimoji="0" lang="sv-SE" sz="1600" b="0" i="0" u="none" strike="noStrike" kern="1200" cap="none" spc="0" normalizeH="0" baseline="0" noProof="0" dirty="0">
                <a:ln>
                  <a:noFill/>
                </a:ln>
                <a:solidFill>
                  <a:srgbClr val="020678"/>
                </a:solidFill>
                <a:effectLst/>
                <a:uLnTx/>
                <a:uFillTx/>
                <a:latin typeface="Roboto" panose="02000000000000000000" pitchFamily="2" charset="0"/>
                <a:ea typeface="+mn-ea"/>
                <a:cs typeface="+mn-cs"/>
              </a:rPr>
              <a:t>        </a:t>
            </a:r>
            <a:endParaRPr kumimoji="0" lang="sv-SE" sz="1600" b="1" i="0" u="none" strike="noStrike" kern="1200" cap="none" spc="0" normalizeH="0" baseline="0" noProof="0" dirty="0">
              <a:ln>
                <a:noFill/>
              </a:ln>
              <a:solidFill>
                <a:srgbClr val="020678"/>
              </a:solidFill>
              <a:effectLst/>
              <a:uLnTx/>
              <a:uFillTx/>
              <a:latin typeface="Arial"/>
              <a:ea typeface="+mn-ea"/>
              <a:cs typeface="+mn-cs"/>
            </a:endParaRPr>
          </a:p>
        </p:txBody>
      </p:sp>
      <p:cxnSp>
        <p:nvCxnSpPr>
          <p:cNvPr id="18" name="Rak pilkoppling 17">
            <a:extLst>
              <a:ext uri="{FF2B5EF4-FFF2-40B4-BE49-F238E27FC236}">
                <a16:creationId xmlns:a16="http://schemas.microsoft.com/office/drawing/2014/main" id="{C50793CB-6C8A-D2C0-73FF-70054E9C42D1}"/>
              </a:ext>
            </a:extLst>
          </p:cNvPr>
          <p:cNvCxnSpPr>
            <a:cxnSpLocks/>
          </p:cNvCxnSpPr>
          <p:nvPr/>
        </p:nvCxnSpPr>
        <p:spPr>
          <a:xfrm>
            <a:off x="5910335" y="3600489"/>
            <a:ext cx="0" cy="2927512"/>
          </a:xfrm>
          <a:prstGeom prst="straightConnector1">
            <a:avLst/>
          </a:prstGeom>
          <a:ln w="47625">
            <a:solidFill>
              <a:schemeClr val="accent2"/>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9" name="textruta 18">
            <a:extLst>
              <a:ext uri="{FF2B5EF4-FFF2-40B4-BE49-F238E27FC236}">
                <a16:creationId xmlns:a16="http://schemas.microsoft.com/office/drawing/2014/main" id="{E6E9D71C-B0FC-3728-2F93-342AE1D5E83D}"/>
              </a:ext>
            </a:extLst>
          </p:cNvPr>
          <p:cNvSpPr txBox="1"/>
          <p:nvPr/>
        </p:nvSpPr>
        <p:spPr>
          <a:xfrm>
            <a:off x="5249477" y="6535012"/>
            <a:ext cx="1181768" cy="338554"/>
          </a:xfrm>
          <a:prstGeom prst="rect">
            <a:avLst/>
          </a:prstGeom>
          <a:noFill/>
          <a:ln>
            <a:solidFill>
              <a:schemeClr val="accent1"/>
            </a:solidFill>
          </a:ln>
        </p:spPr>
        <p:txBody>
          <a:bodyPr wrap="square" lIns="0" tIns="0" rIns="0" bIns="0" rtlCol="0" anchor="ctr" anchorCtr="0">
            <a:noAutofit/>
          </a:bodyP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a:ln>
                  <a:noFill/>
                </a:ln>
                <a:solidFill>
                  <a:srgbClr val="020678"/>
                </a:solidFill>
                <a:effectLst/>
                <a:uLnTx/>
                <a:uFillTx/>
                <a:latin typeface="Arial"/>
                <a:ea typeface="+mn-ea"/>
                <a:cs typeface="+mn-cs"/>
              </a:rPr>
              <a:t>364 </a:t>
            </a:r>
            <a:r>
              <a:rPr kumimoji="0" lang="sv-SE" sz="1600" b="0" i="0" u="none" strike="noStrike" kern="1200" cap="none" spc="0" normalizeH="0" baseline="0" noProof="0">
                <a:ln>
                  <a:noFill/>
                </a:ln>
                <a:solidFill>
                  <a:srgbClr val="020678"/>
                </a:solidFill>
                <a:effectLst/>
                <a:uLnTx/>
                <a:uFillTx/>
                <a:latin typeface="Roboto" panose="02000000000000000000" pitchFamily="2" charset="0"/>
                <a:ea typeface="+mn-ea"/>
                <a:cs typeface="+mn-cs"/>
              </a:rPr>
              <a:t>        </a:t>
            </a:r>
            <a:endParaRPr kumimoji="0" lang="sv-SE" sz="1600" b="1" i="0" u="none" strike="noStrike" kern="1200" cap="none" spc="0" normalizeH="0" baseline="0" noProof="0">
              <a:ln>
                <a:noFill/>
              </a:ln>
              <a:solidFill>
                <a:srgbClr val="020678"/>
              </a:solidFill>
              <a:effectLst/>
              <a:uLnTx/>
              <a:uFillTx/>
              <a:latin typeface="Arial"/>
              <a:ea typeface="+mn-ea"/>
              <a:cs typeface="+mn-cs"/>
            </a:endParaRPr>
          </a:p>
        </p:txBody>
      </p:sp>
      <p:sp>
        <p:nvSpPr>
          <p:cNvPr id="3" name="Pil: höger 2">
            <a:extLst>
              <a:ext uri="{FF2B5EF4-FFF2-40B4-BE49-F238E27FC236}">
                <a16:creationId xmlns:a16="http://schemas.microsoft.com/office/drawing/2014/main" id="{FF35175A-3D76-036F-CABC-E875EDB0D593}"/>
              </a:ext>
            </a:extLst>
          </p:cNvPr>
          <p:cNvSpPr/>
          <p:nvPr/>
        </p:nvSpPr>
        <p:spPr>
          <a:xfrm>
            <a:off x="1317495" y="2911331"/>
            <a:ext cx="4109291" cy="1355075"/>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a:solidFill>
                  <a:schemeClr val="tx1"/>
                </a:solidFill>
              </a:rPr>
              <a:t>Sjuk nya 9 månader</a:t>
            </a:r>
          </a:p>
        </p:txBody>
      </p:sp>
      <p:sp>
        <p:nvSpPr>
          <p:cNvPr id="21" name="Pil: höger 20">
            <a:extLst>
              <a:ext uri="{FF2B5EF4-FFF2-40B4-BE49-F238E27FC236}">
                <a16:creationId xmlns:a16="http://schemas.microsoft.com/office/drawing/2014/main" id="{498456A0-A823-88AE-D7BD-FD386E59615F}"/>
              </a:ext>
            </a:extLst>
          </p:cNvPr>
          <p:cNvSpPr/>
          <p:nvPr/>
        </p:nvSpPr>
        <p:spPr>
          <a:xfrm>
            <a:off x="1350790" y="4133620"/>
            <a:ext cx="4109291" cy="1355075"/>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a:solidFill>
                  <a:schemeClr val="tx1"/>
                </a:solidFill>
              </a:rPr>
              <a:t>Sjuk 9 månader</a:t>
            </a:r>
          </a:p>
        </p:txBody>
      </p:sp>
      <p:sp>
        <p:nvSpPr>
          <p:cNvPr id="11" name="textruta 10">
            <a:extLst>
              <a:ext uri="{FF2B5EF4-FFF2-40B4-BE49-F238E27FC236}">
                <a16:creationId xmlns:a16="http://schemas.microsoft.com/office/drawing/2014/main" id="{37D18339-648C-E782-BFF3-7C5BC57DAE4B}"/>
              </a:ext>
            </a:extLst>
          </p:cNvPr>
          <p:cNvSpPr txBox="1"/>
          <p:nvPr/>
        </p:nvSpPr>
        <p:spPr>
          <a:xfrm>
            <a:off x="5462944" y="4577475"/>
            <a:ext cx="434115" cy="556290"/>
          </a:xfrm>
          <a:prstGeom prst="rect">
            <a:avLst/>
          </a:prstGeom>
          <a:solidFill>
            <a:srgbClr val="00B050"/>
          </a:solidFill>
          <a:ln>
            <a:solidFill>
              <a:schemeClr val="accent3"/>
            </a:solidFill>
          </a:ln>
        </p:spPr>
        <p:txBody>
          <a:bodyPr wrap="square" lIns="0" tIns="0" rIns="0" bIns="0" rtlCol="0" anchor="ctr" anchorCtr="0">
            <a:noAutofit/>
          </a:bodyPr>
          <a:lstStyle/>
          <a:p>
            <a:pPr algn="ctr"/>
            <a:r>
              <a:rPr lang="sv-SE" sz="900" b="1">
                <a:solidFill>
                  <a:schemeClr val="bg1"/>
                </a:solidFill>
              </a:rPr>
              <a:t>Frisk</a:t>
            </a:r>
            <a:br>
              <a:rPr lang="sv-SE" sz="900" b="1">
                <a:solidFill>
                  <a:schemeClr val="bg1"/>
                </a:solidFill>
              </a:rPr>
            </a:br>
            <a:r>
              <a:rPr lang="sv-SE" sz="900" b="1">
                <a:solidFill>
                  <a:schemeClr val="bg1"/>
                </a:solidFill>
              </a:rPr>
              <a:t>14 dagar</a:t>
            </a:r>
          </a:p>
        </p:txBody>
      </p:sp>
      <p:sp>
        <p:nvSpPr>
          <p:cNvPr id="6" name="textruta 19">
            <a:extLst>
              <a:ext uri="{FF2B5EF4-FFF2-40B4-BE49-F238E27FC236}">
                <a16:creationId xmlns:a16="http://schemas.microsoft.com/office/drawing/2014/main" id="{9C175279-5FEF-5C06-DC80-896A0A5BC1A5}"/>
              </a:ext>
            </a:extLst>
          </p:cNvPr>
          <p:cNvSpPr txBox="1"/>
          <p:nvPr/>
        </p:nvSpPr>
        <p:spPr>
          <a:xfrm>
            <a:off x="8943974" y="980777"/>
            <a:ext cx="2744818" cy="858074"/>
          </a:xfrm>
          <a:prstGeom prst="rect">
            <a:avLst/>
          </a:prstGeom>
          <a:noFill/>
          <a:ln>
            <a:solidFill>
              <a:schemeClr val="accent3"/>
            </a:solidFill>
          </a:ln>
        </p:spPr>
        <p:txBody>
          <a:bodyPr wrap="square" lIns="0" tIns="0" rIns="0" bIns="0" rtlCol="0" anchor="ctr" anchorCtr="0">
            <a:noAutofit/>
          </a:bodyPr>
          <a:lstStyle>
            <a:defPPr>
              <a:defRPr lang="sv-SE"/>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prstClr val="black"/>
                </a:solidFill>
                <a:effectLst/>
                <a:uLnTx/>
                <a:uFillTx/>
                <a:latin typeface="Arial"/>
                <a:ea typeface="+mn-ea"/>
                <a:cs typeface="+mn-cs"/>
              </a:rPr>
              <a:t> </a:t>
            </a:r>
            <a:r>
              <a:rPr kumimoji="0" lang="sv-SE" sz="1200" b="1" i="0" u="none" strike="noStrike" kern="1200" cap="none" spc="0" normalizeH="0" baseline="0" noProof="0" dirty="0">
                <a:ln>
                  <a:noFill/>
                </a:ln>
                <a:solidFill>
                  <a:srgbClr val="020678"/>
                </a:solidFill>
                <a:effectLst/>
                <a:uLnTx/>
                <a:uFillTx/>
                <a:latin typeface="Arial"/>
                <a:ea typeface="+mn-ea"/>
                <a:cs typeface="+mn-cs"/>
              </a:rPr>
              <a:t>Prisbasbelopp (PBB) 2026: 59 200 kr</a:t>
            </a:r>
            <a:br>
              <a:rPr kumimoji="0" lang="sv-SE" sz="1200" b="1" i="0" u="none" strike="noStrike" kern="1200" cap="none" spc="0" normalizeH="0" baseline="0" noProof="0" dirty="0">
                <a:ln>
                  <a:noFill/>
                </a:ln>
                <a:solidFill>
                  <a:prstClr val="black"/>
                </a:solidFill>
                <a:effectLst/>
                <a:uLnTx/>
                <a:uFillTx/>
                <a:latin typeface="Arial"/>
                <a:ea typeface="+mn-ea"/>
                <a:cs typeface="+mn-cs"/>
              </a:rPr>
            </a:br>
            <a:r>
              <a:rPr kumimoji="0" lang="sv-SE" sz="1200" b="1" i="0" u="none" strike="noStrike" kern="1200" cap="none" spc="0" normalizeH="0" baseline="0" noProof="0" dirty="0">
                <a:ln>
                  <a:noFill/>
                </a:ln>
                <a:solidFill>
                  <a:srgbClr val="020678"/>
                </a:solidFill>
                <a:effectLst/>
                <a:uLnTx/>
                <a:uFillTx/>
                <a:latin typeface="Arial"/>
                <a:ea typeface="+mn-ea"/>
                <a:cs typeface="+mn-cs"/>
              </a:rPr>
              <a:t>  10 PBB = Lön 49 333 kr/mån</a:t>
            </a:r>
            <a:br>
              <a:rPr kumimoji="0" lang="sv-SE" sz="1200" b="1" i="0" u="none" strike="noStrike" kern="1200" cap="none" spc="0" normalizeH="0" baseline="0" noProof="0" dirty="0">
                <a:ln>
                  <a:noFill/>
                </a:ln>
                <a:solidFill>
                  <a:prstClr val="black"/>
                </a:solidFill>
                <a:effectLst/>
                <a:uLnTx/>
                <a:uFillTx/>
                <a:latin typeface="Arial"/>
                <a:ea typeface="+mn-ea"/>
                <a:cs typeface="+mn-cs"/>
              </a:rPr>
            </a:br>
            <a:r>
              <a:rPr kumimoji="0" lang="sv-SE" sz="1200" b="1" i="0" u="none" strike="noStrike" kern="1200" cap="none" spc="0" normalizeH="0" baseline="0" noProof="0" dirty="0">
                <a:ln>
                  <a:noFill/>
                </a:ln>
                <a:solidFill>
                  <a:srgbClr val="020678"/>
                </a:solidFill>
                <a:effectLst/>
                <a:uLnTx/>
                <a:uFillTx/>
                <a:latin typeface="Arial"/>
                <a:ea typeface="+mn-ea"/>
                <a:cs typeface="+mn-cs"/>
              </a:rPr>
              <a:t> 7,5 PBB = Lön 37 000 kr/mån</a:t>
            </a:r>
            <a:br>
              <a:rPr kumimoji="0" lang="sv-SE" sz="1200" b="1" i="0" u="none" strike="noStrike" kern="1200" cap="none" spc="0" normalizeH="0" baseline="0" noProof="0" dirty="0">
                <a:ln>
                  <a:noFill/>
                </a:ln>
                <a:solidFill>
                  <a:prstClr val="black"/>
                </a:solidFill>
                <a:effectLst/>
                <a:uLnTx/>
                <a:uFillTx/>
                <a:latin typeface="Arial"/>
                <a:ea typeface="+mn-ea"/>
                <a:cs typeface="+mn-cs"/>
              </a:rPr>
            </a:br>
            <a:endParaRPr kumimoji="0" lang="sv-SE" sz="1200"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293580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dissolv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ssolv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ssolv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1"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D9896A-A0F9-B05A-FE8C-1C2E10268502}"/>
            </a:ext>
          </a:extLst>
        </p:cNvPr>
        <p:cNvGrpSpPr/>
        <p:nvPr/>
      </p:nvGrpSpPr>
      <p:grpSpPr>
        <a:xfrm>
          <a:off x="0" y="0"/>
          <a:ext cx="0" cy="0"/>
          <a:chOff x="0" y="0"/>
          <a:chExt cx="0" cy="0"/>
        </a:xfrm>
      </p:grpSpPr>
      <p:sp>
        <p:nvSpPr>
          <p:cNvPr id="41" name="Rektangel 40">
            <a:extLst>
              <a:ext uri="{FF2B5EF4-FFF2-40B4-BE49-F238E27FC236}">
                <a16:creationId xmlns:a16="http://schemas.microsoft.com/office/drawing/2014/main" id="{5E73E531-FBFB-5979-1189-AA8FFB03400B}"/>
              </a:ext>
            </a:extLst>
          </p:cNvPr>
          <p:cNvSpPr/>
          <p:nvPr/>
        </p:nvSpPr>
        <p:spPr>
          <a:xfrm>
            <a:off x="2604978" y="3378485"/>
            <a:ext cx="1619859" cy="166161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a:ln>
                  <a:noFill/>
                </a:ln>
                <a:solidFill>
                  <a:srgbClr val="020678"/>
                </a:solidFill>
                <a:effectLst/>
                <a:uLnTx/>
                <a:uFillTx/>
                <a:latin typeface="Arial"/>
                <a:ea typeface="+mn-ea"/>
                <a:cs typeface="+mn-cs"/>
              </a:rPr>
              <a:t> Sjukpenning</a:t>
            </a:r>
            <a:br>
              <a:rPr kumimoji="0" lang="sv-SE" sz="1200" b="1" i="0" u="none" strike="noStrike" kern="1200" cap="none" spc="0" normalizeH="0" baseline="0" noProof="0">
                <a:ln>
                  <a:noFill/>
                </a:ln>
                <a:solidFill>
                  <a:srgbClr val="020678"/>
                </a:solidFill>
                <a:effectLst/>
                <a:uLnTx/>
                <a:uFillTx/>
                <a:latin typeface="Arial"/>
                <a:ea typeface="+mn-ea"/>
                <a:cs typeface="+mn-cs"/>
              </a:rPr>
            </a:br>
            <a:r>
              <a:rPr kumimoji="0" lang="sv-SE" sz="1200" b="1" i="0" u="none" strike="noStrike" kern="1200" cap="none" spc="0" normalizeH="0" baseline="0" noProof="0">
                <a:ln>
                  <a:noFill/>
                </a:ln>
                <a:solidFill>
                  <a:srgbClr val="020678"/>
                </a:solidFill>
                <a:effectLst/>
                <a:uLnTx/>
                <a:uFillTx/>
                <a:latin typeface="Arial"/>
                <a:ea typeface="+mn-ea"/>
                <a:cs typeface="+mn-cs"/>
              </a:rPr>
              <a:t> dag 2 - 180</a:t>
            </a:r>
            <a:r>
              <a:rPr kumimoji="0" lang="sv-SE" sz="1200" b="0" i="0" u="none" strike="noStrike" kern="1200" cap="none" spc="0" normalizeH="0" baseline="0" noProof="0">
                <a:ln>
                  <a:noFill/>
                </a:ln>
                <a:solidFill>
                  <a:srgbClr val="020678"/>
                </a:solidFill>
                <a:effectLst/>
                <a:uLnTx/>
                <a:uFillTx/>
                <a:latin typeface="Arial"/>
                <a:ea typeface="+mn-ea"/>
                <a:cs typeface="+mn-cs"/>
              </a:rPr>
              <a:t>                                                   </a:t>
            </a:r>
          </a:p>
        </p:txBody>
      </p:sp>
      <p:sp>
        <p:nvSpPr>
          <p:cNvPr id="4" name="Rubrik 3">
            <a:extLst>
              <a:ext uri="{FF2B5EF4-FFF2-40B4-BE49-F238E27FC236}">
                <a16:creationId xmlns:a16="http://schemas.microsoft.com/office/drawing/2014/main" id="{90EE29C2-E5B9-6891-C1DA-1509A3064EE8}"/>
              </a:ext>
            </a:extLst>
          </p:cNvPr>
          <p:cNvSpPr>
            <a:spLocks noGrp="1"/>
          </p:cNvSpPr>
          <p:nvPr>
            <p:ph type="title"/>
          </p:nvPr>
        </p:nvSpPr>
        <p:spPr>
          <a:xfrm>
            <a:off x="766763" y="421481"/>
            <a:ext cx="9774715" cy="531853"/>
          </a:xfrm>
        </p:spPr>
        <p:txBody>
          <a:bodyPr/>
          <a:lstStyle/>
          <a:p>
            <a:r>
              <a:rPr lang="sv-SE" dirty="0"/>
              <a:t>Diskussionsuppgift 5 – Lea, </a:t>
            </a:r>
            <a:r>
              <a:rPr lang="sv-SE"/>
              <a:t>fråga 3</a:t>
            </a:r>
            <a:endParaRPr lang="sv-SE" dirty="0"/>
          </a:p>
        </p:txBody>
      </p:sp>
      <p:cxnSp>
        <p:nvCxnSpPr>
          <p:cNvPr id="8" name="Rak pilkoppling 7">
            <a:extLst>
              <a:ext uri="{FF2B5EF4-FFF2-40B4-BE49-F238E27FC236}">
                <a16:creationId xmlns:a16="http://schemas.microsoft.com/office/drawing/2014/main" id="{9664BF1E-0453-4044-E605-04AB506EA254}"/>
              </a:ext>
            </a:extLst>
          </p:cNvPr>
          <p:cNvCxnSpPr>
            <a:cxnSpLocks/>
          </p:cNvCxnSpPr>
          <p:nvPr/>
        </p:nvCxnSpPr>
        <p:spPr>
          <a:xfrm>
            <a:off x="531628" y="5717185"/>
            <a:ext cx="11057860" cy="0"/>
          </a:xfrm>
          <a:prstGeom prst="straightConnector1">
            <a:avLst/>
          </a:prstGeom>
          <a:ln w="85725">
            <a:solidFill>
              <a:schemeClr val="accent4"/>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0" name="Rektangel 9">
            <a:extLst>
              <a:ext uri="{FF2B5EF4-FFF2-40B4-BE49-F238E27FC236}">
                <a16:creationId xmlns:a16="http://schemas.microsoft.com/office/drawing/2014/main" id="{47846290-8C78-3EDB-F572-2913D15EFE19}"/>
              </a:ext>
            </a:extLst>
          </p:cNvPr>
          <p:cNvSpPr/>
          <p:nvPr/>
        </p:nvSpPr>
        <p:spPr>
          <a:xfrm>
            <a:off x="261008" y="1132652"/>
            <a:ext cx="1562949" cy="39074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white"/>
                </a:solidFill>
                <a:effectLst/>
                <a:uLnTx/>
                <a:uFillTx/>
                <a:latin typeface="Arial"/>
                <a:ea typeface="+mn-ea"/>
                <a:cs typeface="+mn-cs"/>
              </a:rPr>
              <a:t>Anställd ”flera</a:t>
            </a:r>
            <a:r>
              <a:rPr kumimoji="0" lang="sv-SE" sz="1800" b="0" i="0" u="none" strike="noStrike" kern="1200" cap="none" spc="0" normalizeH="0" noProof="0">
                <a:ln>
                  <a:noFill/>
                </a:ln>
                <a:solidFill>
                  <a:prstClr val="white"/>
                </a:solidFill>
                <a:effectLst/>
                <a:uLnTx/>
                <a:uFillTx/>
                <a:latin typeface="Arial"/>
                <a:ea typeface="+mn-ea"/>
                <a:cs typeface="+mn-cs"/>
              </a:rPr>
              <a:t> år”</a:t>
            </a: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53" name="Rektangel 52">
            <a:extLst>
              <a:ext uri="{FF2B5EF4-FFF2-40B4-BE49-F238E27FC236}">
                <a16:creationId xmlns:a16="http://schemas.microsoft.com/office/drawing/2014/main" id="{BD7B9E7A-310B-F406-3963-FDCCC0E32939}"/>
              </a:ext>
            </a:extLst>
          </p:cNvPr>
          <p:cNvSpPr/>
          <p:nvPr/>
        </p:nvSpPr>
        <p:spPr>
          <a:xfrm>
            <a:off x="2754209" y="2658989"/>
            <a:ext cx="1470628" cy="63795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a:ln>
                  <a:noFill/>
                </a:ln>
                <a:solidFill>
                  <a:srgbClr val="7DCDFF"/>
                </a:solidFill>
                <a:effectLst/>
                <a:uLnTx/>
                <a:uFillTx/>
                <a:latin typeface="Arial"/>
                <a:ea typeface="+mn-ea"/>
                <a:cs typeface="+mn-cs"/>
              </a:rPr>
              <a:t>Dagsersättning</a:t>
            </a:r>
            <a:r>
              <a:rPr kumimoji="0" lang="sv-SE" sz="1200" b="0" i="0" u="none" strike="noStrike" kern="1200" cap="none" spc="0" normalizeH="0" baseline="0" noProof="0">
                <a:ln>
                  <a:noFill/>
                </a:ln>
                <a:solidFill>
                  <a:srgbClr val="7DCDFF"/>
                </a:solidFill>
                <a:effectLst/>
                <a:uLnTx/>
                <a:uFillTx/>
                <a:latin typeface="Arial"/>
                <a:ea typeface="+mn-ea"/>
                <a:cs typeface="+mn-cs"/>
              </a:rPr>
              <a:t> AGS-KL </a:t>
            </a:r>
            <a:r>
              <a:rPr lang="sv-SE" sz="1200">
                <a:solidFill>
                  <a:srgbClr val="7DCDFF"/>
                </a:solidFill>
                <a:latin typeface="Arial"/>
              </a:rPr>
              <a:t>från dag 15</a:t>
            </a:r>
            <a:endParaRPr kumimoji="0" lang="sv-SE" sz="1200" b="0" i="0" u="none" strike="noStrike" kern="1200" cap="none" spc="0" normalizeH="0" baseline="0" noProof="0">
              <a:ln>
                <a:noFill/>
              </a:ln>
              <a:solidFill>
                <a:srgbClr val="7DCDFF"/>
              </a:solidFill>
              <a:effectLst/>
              <a:uLnTx/>
              <a:uFillTx/>
              <a:latin typeface="Arial"/>
              <a:ea typeface="+mn-ea"/>
              <a:cs typeface="+mn-cs"/>
            </a:endParaRPr>
          </a:p>
        </p:txBody>
      </p:sp>
      <p:sp>
        <p:nvSpPr>
          <p:cNvPr id="22" name="textruta 21">
            <a:extLst>
              <a:ext uri="{FF2B5EF4-FFF2-40B4-BE49-F238E27FC236}">
                <a16:creationId xmlns:a16="http://schemas.microsoft.com/office/drawing/2014/main" id="{0BBDB6CC-EF87-CC9C-D456-D44997F54732}"/>
              </a:ext>
            </a:extLst>
          </p:cNvPr>
          <p:cNvSpPr txBox="1"/>
          <p:nvPr/>
        </p:nvSpPr>
        <p:spPr>
          <a:xfrm>
            <a:off x="1823958" y="3379552"/>
            <a:ext cx="781020" cy="1661680"/>
          </a:xfrm>
          <a:prstGeom prst="rect">
            <a:avLst/>
          </a:prstGeom>
          <a:solidFill>
            <a:srgbClr val="FF0000"/>
          </a:solidFill>
        </p:spPr>
        <p:txBody>
          <a:bodyPr wrap="square" lIns="0" tIns="0" rIns="0" bIns="0" rtlCol="0" anchor="ctr" anchorCtr="0">
            <a:noAutofit/>
          </a:bodyPr>
          <a:lstStyle/>
          <a:p>
            <a:pPr algn="ctr"/>
            <a:r>
              <a:rPr lang="sv-SE" sz="1000" b="1">
                <a:solidFill>
                  <a:schemeClr val="bg1"/>
                </a:solidFill>
              </a:rPr>
              <a:t>Aktivt</a:t>
            </a:r>
            <a:br>
              <a:rPr lang="sv-SE" sz="1000" b="1">
                <a:solidFill>
                  <a:schemeClr val="bg1"/>
                </a:solidFill>
              </a:rPr>
            </a:br>
            <a:r>
              <a:rPr lang="sv-SE" sz="1000" b="1">
                <a:solidFill>
                  <a:schemeClr val="bg1"/>
                </a:solidFill>
              </a:rPr>
              <a:t>arb.</a:t>
            </a:r>
            <a:br>
              <a:rPr lang="sv-SE" sz="1000" b="1">
                <a:solidFill>
                  <a:schemeClr val="bg1"/>
                </a:solidFill>
              </a:rPr>
            </a:br>
            <a:r>
              <a:rPr lang="sv-SE" sz="1000" b="1">
                <a:solidFill>
                  <a:schemeClr val="bg1"/>
                </a:solidFill>
              </a:rPr>
              <a:t>Sökande</a:t>
            </a:r>
            <a:br>
              <a:rPr lang="sv-SE" sz="1000" b="1">
                <a:solidFill>
                  <a:schemeClr val="bg1"/>
                </a:solidFill>
              </a:rPr>
            </a:br>
            <a:r>
              <a:rPr lang="sv-SE" sz="1000" b="1">
                <a:solidFill>
                  <a:schemeClr val="bg1"/>
                </a:solidFill>
              </a:rPr>
              <a:t>= </a:t>
            </a:r>
            <a:br>
              <a:rPr lang="sv-SE" sz="1000" b="1">
                <a:solidFill>
                  <a:schemeClr val="bg1"/>
                </a:solidFill>
              </a:rPr>
            </a:br>
            <a:r>
              <a:rPr lang="sv-SE" sz="1000" b="1">
                <a:solidFill>
                  <a:schemeClr val="bg1"/>
                </a:solidFill>
              </a:rPr>
              <a:t>skyddar</a:t>
            </a:r>
            <a:br>
              <a:rPr lang="sv-SE" sz="1000" b="1">
                <a:solidFill>
                  <a:schemeClr val="bg1"/>
                </a:solidFill>
              </a:rPr>
            </a:br>
            <a:r>
              <a:rPr lang="sv-SE" sz="1000" b="1">
                <a:solidFill>
                  <a:schemeClr val="bg1"/>
                </a:solidFill>
              </a:rPr>
              <a:t>SGI </a:t>
            </a:r>
          </a:p>
        </p:txBody>
      </p:sp>
      <p:sp>
        <p:nvSpPr>
          <p:cNvPr id="24" name="textruta 23">
            <a:extLst>
              <a:ext uri="{FF2B5EF4-FFF2-40B4-BE49-F238E27FC236}">
                <a16:creationId xmlns:a16="http://schemas.microsoft.com/office/drawing/2014/main" id="{C01271C3-0DEC-9FDA-BEC7-DC0650F448F7}"/>
              </a:ext>
            </a:extLst>
          </p:cNvPr>
          <p:cNvSpPr txBox="1"/>
          <p:nvPr/>
        </p:nvSpPr>
        <p:spPr>
          <a:xfrm>
            <a:off x="2604979" y="1826331"/>
            <a:ext cx="1619858" cy="637954"/>
          </a:xfrm>
          <a:prstGeom prst="rect">
            <a:avLst/>
          </a:prstGeom>
          <a:solidFill>
            <a:srgbClr val="FFFF00"/>
          </a:solidFill>
          <a:ln>
            <a:solidFill>
              <a:schemeClr val="accent3"/>
            </a:solidFill>
          </a:ln>
        </p:spPr>
        <p:txBody>
          <a:bodyPr wrap="square" lIns="0" tIns="0" rIns="0" bIns="0" rtlCol="0" anchor="ctr" anchorCtr="0">
            <a:noAutofit/>
          </a:bodyPr>
          <a:lstStyle/>
          <a:p>
            <a:pPr algn="ctr"/>
            <a:r>
              <a:rPr lang="sv-SE" b="1"/>
              <a:t>Sjuk</a:t>
            </a:r>
            <a:br>
              <a:rPr lang="sv-SE" b="1"/>
            </a:br>
            <a:r>
              <a:rPr lang="sv-SE" b="1"/>
              <a:t>6 mån.</a:t>
            </a:r>
          </a:p>
        </p:txBody>
      </p:sp>
      <p:sp>
        <p:nvSpPr>
          <p:cNvPr id="25" name="textruta 24">
            <a:extLst>
              <a:ext uri="{FF2B5EF4-FFF2-40B4-BE49-F238E27FC236}">
                <a16:creationId xmlns:a16="http://schemas.microsoft.com/office/drawing/2014/main" id="{BEDAB998-C8E6-868F-15E5-49EA730F0622}"/>
              </a:ext>
            </a:extLst>
          </p:cNvPr>
          <p:cNvSpPr txBox="1"/>
          <p:nvPr/>
        </p:nvSpPr>
        <p:spPr>
          <a:xfrm>
            <a:off x="4224836" y="5054939"/>
            <a:ext cx="4850647" cy="595422"/>
          </a:xfrm>
          <a:prstGeom prst="rect">
            <a:avLst/>
          </a:prstGeom>
          <a:solidFill>
            <a:srgbClr val="FFC000"/>
          </a:solidFill>
          <a:ln>
            <a:solidFill>
              <a:schemeClr val="accent1"/>
            </a:solidFill>
          </a:ln>
        </p:spPr>
        <p:txBody>
          <a:bodyPr wrap="square" lIns="0" tIns="0" rIns="0" bIns="0" rtlCol="0" anchor="ctr" anchorCtr="0">
            <a:noAutofit/>
          </a:bodyP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sv-SE" b="1" i="0" u="none" strike="noStrike" kern="1200" cap="none" spc="0" normalizeH="0" baseline="0" noProof="0">
                <a:ln>
                  <a:noFill/>
                </a:ln>
                <a:solidFill>
                  <a:srgbClr val="020678"/>
                </a:solidFill>
                <a:effectLst/>
                <a:uLnTx/>
                <a:uFillTx/>
                <a:ea typeface="+mn-ea"/>
                <a:cs typeface="+mn-cs"/>
              </a:rPr>
              <a:t>Efterskydd </a:t>
            </a:r>
            <a:r>
              <a:rPr kumimoji="0" lang="sv-SE" sz="1400" i="0" u="none" strike="noStrike" kern="1200" cap="none" spc="0" normalizeH="0" baseline="0" noProof="0">
                <a:ln>
                  <a:noFill/>
                </a:ln>
                <a:solidFill>
                  <a:srgbClr val="020678"/>
                </a:solidFill>
                <a:effectLst/>
                <a:uLnTx/>
                <a:uFillTx/>
                <a:ea typeface="+mn-ea"/>
                <a:cs typeface="+mn-cs"/>
              </a:rPr>
              <a:t>480</a:t>
            </a:r>
            <a:r>
              <a:rPr kumimoji="0" lang="sv-SE" sz="1400" i="0" u="none" strike="noStrike" kern="1200" cap="none" spc="0" normalizeH="0" noProof="0">
                <a:ln>
                  <a:noFill/>
                </a:ln>
                <a:solidFill>
                  <a:srgbClr val="020678"/>
                </a:solidFill>
                <a:effectLst/>
                <a:uLnTx/>
                <a:uFillTx/>
                <a:ea typeface="+mn-ea"/>
                <a:cs typeface="+mn-cs"/>
              </a:rPr>
              <a:t> dagar</a:t>
            </a:r>
            <a:endParaRPr kumimoji="0" lang="sv-SE" b="1" i="0" u="none" strike="noStrike" kern="1200" cap="none" spc="0" normalizeH="0" baseline="0" noProof="0">
              <a:ln>
                <a:noFill/>
              </a:ln>
              <a:solidFill>
                <a:srgbClr val="020678"/>
              </a:solidFill>
              <a:effectLst/>
              <a:uLnTx/>
              <a:uFillTx/>
              <a:ea typeface="+mn-ea"/>
              <a:cs typeface="+mn-cs"/>
            </a:endParaRPr>
          </a:p>
        </p:txBody>
      </p:sp>
      <p:sp>
        <p:nvSpPr>
          <p:cNvPr id="28" name="textruta 27">
            <a:extLst>
              <a:ext uri="{FF2B5EF4-FFF2-40B4-BE49-F238E27FC236}">
                <a16:creationId xmlns:a16="http://schemas.microsoft.com/office/drawing/2014/main" id="{A1B885BD-4BBF-E7A5-39CC-F37E37F8220A}"/>
              </a:ext>
            </a:extLst>
          </p:cNvPr>
          <p:cNvSpPr txBox="1"/>
          <p:nvPr/>
        </p:nvSpPr>
        <p:spPr>
          <a:xfrm>
            <a:off x="9075485" y="1936835"/>
            <a:ext cx="2105909" cy="637954"/>
          </a:xfrm>
          <a:prstGeom prst="rect">
            <a:avLst/>
          </a:prstGeom>
          <a:solidFill>
            <a:srgbClr val="FFFF00"/>
          </a:solidFill>
          <a:ln>
            <a:solidFill>
              <a:schemeClr val="accent3"/>
            </a:solidFill>
          </a:ln>
        </p:spPr>
        <p:txBody>
          <a:bodyPr wrap="square" lIns="0" tIns="0" rIns="0" bIns="0" rtlCol="0" anchor="ctr" anchorCtr="0">
            <a:noAutofit/>
          </a:bodyPr>
          <a:lstStyle/>
          <a:p>
            <a:pPr algn="ctr"/>
            <a:r>
              <a:rPr lang="sv-SE" b="1"/>
              <a:t>Sjuk</a:t>
            </a:r>
            <a:br>
              <a:rPr lang="sv-SE" b="1"/>
            </a:br>
            <a:r>
              <a:rPr lang="sv-SE" b="1"/>
              <a:t>4 mån.</a:t>
            </a:r>
          </a:p>
        </p:txBody>
      </p:sp>
      <p:sp>
        <p:nvSpPr>
          <p:cNvPr id="32" name="textruta 31">
            <a:extLst>
              <a:ext uri="{FF2B5EF4-FFF2-40B4-BE49-F238E27FC236}">
                <a16:creationId xmlns:a16="http://schemas.microsoft.com/office/drawing/2014/main" id="{16D29169-F2B8-0BB9-7988-4A3151AE0C25}"/>
              </a:ext>
            </a:extLst>
          </p:cNvPr>
          <p:cNvSpPr txBox="1"/>
          <p:nvPr/>
        </p:nvSpPr>
        <p:spPr>
          <a:xfrm>
            <a:off x="4224837" y="3377422"/>
            <a:ext cx="4850648" cy="1665256"/>
          </a:xfrm>
          <a:prstGeom prst="rect">
            <a:avLst/>
          </a:prstGeom>
          <a:solidFill>
            <a:srgbClr val="FF0000"/>
          </a:solidFill>
        </p:spPr>
        <p:txBody>
          <a:bodyPr wrap="square" lIns="0" tIns="0" rIns="0" bIns="0" rtlCol="0" anchor="ctr" anchorCtr="0">
            <a:noAutofit/>
          </a:bodyPr>
          <a:lstStyle/>
          <a:p>
            <a:pPr algn="ctr"/>
            <a:r>
              <a:rPr lang="sv-SE" sz="1000" b="1">
                <a:solidFill>
                  <a:schemeClr val="bg1"/>
                </a:solidFill>
              </a:rPr>
              <a:t>Aktivt arbetssökande</a:t>
            </a:r>
            <a:br>
              <a:rPr lang="sv-SE" sz="1000" b="1">
                <a:solidFill>
                  <a:schemeClr val="bg1"/>
                </a:solidFill>
              </a:rPr>
            </a:br>
            <a:r>
              <a:rPr lang="sv-SE" sz="1000" b="1">
                <a:solidFill>
                  <a:schemeClr val="bg1"/>
                </a:solidFill>
              </a:rPr>
              <a:t>(= skyddar SGI)</a:t>
            </a:r>
          </a:p>
        </p:txBody>
      </p:sp>
      <p:sp>
        <p:nvSpPr>
          <p:cNvPr id="34" name="Rektangel 33">
            <a:extLst>
              <a:ext uri="{FF2B5EF4-FFF2-40B4-BE49-F238E27FC236}">
                <a16:creationId xmlns:a16="http://schemas.microsoft.com/office/drawing/2014/main" id="{E58C3BC6-4679-828D-EAE4-A9EB5702B9FB}"/>
              </a:ext>
            </a:extLst>
          </p:cNvPr>
          <p:cNvSpPr/>
          <p:nvPr/>
        </p:nvSpPr>
        <p:spPr>
          <a:xfrm>
            <a:off x="9077173" y="3377001"/>
            <a:ext cx="2104221" cy="1677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a:ln>
                  <a:noFill/>
                </a:ln>
                <a:solidFill>
                  <a:srgbClr val="020678"/>
                </a:solidFill>
                <a:effectLst/>
                <a:uLnTx/>
                <a:uFillTx/>
                <a:latin typeface="Arial"/>
                <a:ea typeface="+mn-ea"/>
                <a:cs typeface="+mn-cs"/>
              </a:rPr>
              <a:t> Sjukpenning</a:t>
            </a:r>
            <a:br>
              <a:rPr kumimoji="0" lang="sv-SE" sz="1200" b="1" i="0" u="none" strike="noStrike" kern="1200" cap="none" spc="0" normalizeH="0" baseline="0" noProof="0">
                <a:ln>
                  <a:noFill/>
                </a:ln>
                <a:solidFill>
                  <a:srgbClr val="020678"/>
                </a:solidFill>
                <a:effectLst/>
                <a:uLnTx/>
                <a:uFillTx/>
                <a:latin typeface="Arial"/>
                <a:ea typeface="+mn-ea"/>
                <a:cs typeface="+mn-cs"/>
              </a:rPr>
            </a:br>
            <a:r>
              <a:rPr kumimoji="0" lang="sv-SE" sz="1200" b="1" i="0" u="none" strike="noStrike" kern="1200" cap="none" spc="0" normalizeH="0" baseline="0" noProof="0">
                <a:ln>
                  <a:noFill/>
                </a:ln>
                <a:solidFill>
                  <a:srgbClr val="020678"/>
                </a:solidFill>
                <a:effectLst/>
                <a:uLnTx/>
                <a:uFillTx/>
                <a:latin typeface="Arial"/>
                <a:ea typeface="+mn-ea"/>
                <a:cs typeface="+mn-cs"/>
              </a:rPr>
              <a:t>dag 2 - 120</a:t>
            </a:r>
            <a:r>
              <a:rPr kumimoji="0" lang="sv-SE" sz="1200" b="0" i="0" u="none" strike="noStrike" kern="1200" cap="none" spc="0" normalizeH="0" baseline="0" noProof="0">
                <a:ln>
                  <a:noFill/>
                </a:ln>
                <a:solidFill>
                  <a:srgbClr val="020678"/>
                </a:solidFill>
                <a:effectLst/>
                <a:uLnTx/>
                <a:uFillTx/>
                <a:latin typeface="Arial"/>
                <a:ea typeface="+mn-ea"/>
                <a:cs typeface="+mn-cs"/>
              </a:rPr>
              <a:t>                                                   </a:t>
            </a:r>
          </a:p>
        </p:txBody>
      </p:sp>
      <p:sp>
        <p:nvSpPr>
          <p:cNvPr id="35" name="Rektangel 34">
            <a:extLst>
              <a:ext uri="{FF2B5EF4-FFF2-40B4-BE49-F238E27FC236}">
                <a16:creationId xmlns:a16="http://schemas.microsoft.com/office/drawing/2014/main" id="{0BE7D45D-200D-ABD7-40BE-DBF8A868DB08}"/>
              </a:ext>
            </a:extLst>
          </p:cNvPr>
          <p:cNvSpPr/>
          <p:nvPr/>
        </p:nvSpPr>
        <p:spPr>
          <a:xfrm>
            <a:off x="9221552" y="2662861"/>
            <a:ext cx="1959842" cy="64731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a:ln>
                  <a:noFill/>
                </a:ln>
                <a:solidFill>
                  <a:srgbClr val="7DCDFF"/>
                </a:solidFill>
                <a:effectLst/>
                <a:uLnTx/>
                <a:uFillTx/>
                <a:latin typeface="Arial"/>
                <a:ea typeface="+mn-ea"/>
                <a:cs typeface="+mn-cs"/>
              </a:rPr>
              <a:t>Dagsersättning</a:t>
            </a:r>
            <a:r>
              <a:rPr kumimoji="0" lang="sv-SE" sz="1200" b="0" i="0" u="none" strike="noStrike" kern="1200" cap="none" spc="0" normalizeH="0" baseline="0" noProof="0">
                <a:ln>
                  <a:noFill/>
                </a:ln>
                <a:solidFill>
                  <a:srgbClr val="7DCDFF"/>
                </a:solidFill>
                <a:effectLst/>
                <a:uLnTx/>
                <a:uFillTx/>
                <a:latin typeface="Arial"/>
                <a:ea typeface="+mn-ea"/>
                <a:cs typeface="+mn-cs"/>
              </a:rPr>
              <a:t> AGS-KL </a:t>
            </a:r>
            <a:r>
              <a:rPr lang="sv-SE" sz="1200">
                <a:solidFill>
                  <a:srgbClr val="7DCDFF"/>
                </a:solidFill>
                <a:latin typeface="Arial"/>
              </a:rPr>
              <a:t>från dag 15</a:t>
            </a:r>
            <a:endParaRPr kumimoji="0" lang="sv-SE" sz="1200" b="0" i="0" u="none" strike="noStrike" kern="1200" cap="none" spc="0" normalizeH="0" baseline="0" noProof="0">
              <a:ln>
                <a:noFill/>
              </a:ln>
              <a:solidFill>
                <a:srgbClr val="7DCDFF"/>
              </a:solidFill>
              <a:effectLst/>
              <a:uLnTx/>
              <a:uFillTx/>
              <a:latin typeface="Arial"/>
              <a:ea typeface="+mn-ea"/>
              <a:cs typeface="+mn-cs"/>
            </a:endParaRPr>
          </a:p>
        </p:txBody>
      </p:sp>
      <p:sp>
        <p:nvSpPr>
          <p:cNvPr id="39" name="textruta 38">
            <a:extLst>
              <a:ext uri="{FF2B5EF4-FFF2-40B4-BE49-F238E27FC236}">
                <a16:creationId xmlns:a16="http://schemas.microsoft.com/office/drawing/2014/main" id="{8342AE95-94EE-6FA7-088A-673510E30371}"/>
              </a:ext>
            </a:extLst>
          </p:cNvPr>
          <p:cNvSpPr txBox="1"/>
          <p:nvPr/>
        </p:nvSpPr>
        <p:spPr>
          <a:xfrm>
            <a:off x="1823956" y="5076552"/>
            <a:ext cx="781020" cy="595422"/>
          </a:xfrm>
          <a:prstGeom prst="rect">
            <a:avLst/>
          </a:prstGeom>
          <a:solidFill>
            <a:srgbClr val="FFC000"/>
          </a:solidFill>
          <a:ln>
            <a:solidFill>
              <a:schemeClr val="accent1"/>
            </a:solidFill>
          </a:ln>
        </p:spPr>
        <p:txBody>
          <a:bodyPr wrap="square" lIns="0" tIns="0" rIns="0" bIns="0" rtlCol="0" anchor="ctr" anchorCtr="0">
            <a:noAutofit/>
          </a:bodyP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a:ln>
                  <a:noFill/>
                </a:ln>
                <a:solidFill>
                  <a:srgbClr val="020678"/>
                </a:solidFill>
                <a:effectLst/>
                <a:uLnTx/>
                <a:uFillTx/>
                <a:ea typeface="+mn-ea"/>
                <a:cs typeface="+mn-cs"/>
              </a:rPr>
              <a:t>E-skydd</a:t>
            </a:r>
            <a:br>
              <a:rPr kumimoji="0" lang="sv-SE" sz="1400" b="1" i="0" u="none" strike="noStrike" kern="1200" cap="none" spc="0" normalizeH="0" baseline="0" noProof="0">
                <a:ln>
                  <a:noFill/>
                </a:ln>
                <a:solidFill>
                  <a:srgbClr val="020678"/>
                </a:solidFill>
                <a:effectLst/>
                <a:uLnTx/>
                <a:uFillTx/>
                <a:ea typeface="+mn-ea"/>
                <a:cs typeface="+mn-cs"/>
              </a:rPr>
            </a:br>
            <a:r>
              <a:rPr kumimoji="0" lang="sv-SE" sz="1400" i="0" u="none" strike="noStrike" kern="1200" cap="none" spc="0" normalizeH="0" baseline="0" noProof="0">
                <a:ln>
                  <a:noFill/>
                </a:ln>
                <a:solidFill>
                  <a:srgbClr val="020678"/>
                </a:solidFill>
                <a:effectLst/>
                <a:uLnTx/>
                <a:uFillTx/>
                <a:ea typeface="+mn-ea"/>
                <a:cs typeface="+mn-cs"/>
              </a:rPr>
              <a:t>60 dagar</a:t>
            </a:r>
          </a:p>
        </p:txBody>
      </p:sp>
      <p:sp>
        <p:nvSpPr>
          <p:cNvPr id="3" name="textruta 2">
            <a:extLst>
              <a:ext uri="{FF2B5EF4-FFF2-40B4-BE49-F238E27FC236}">
                <a16:creationId xmlns:a16="http://schemas.microsoft.com/office/drawing/2014/main" id="{CFB101F4-5BC9-EDD9-B456-46B8211665B2}"/>
              </a:ext>
            </a:extLst>
          </p:cNvPr>
          <p:cNvSpPr txBox="1"/>
          <p:nvPr/>
        </p:nvSpPr>
        <p:spPr>
          <a:xfrm>
            <a:off x="1823957" y="6027821"/>
            <a:ext cx="9991054" cy="408692"/>
          </a:xfrm>
          <a:prstGeom prst="rect">
            <a:avLst/>
          </a:prstGeom>
          <a:noFill/>
          <a:ln>
            <a:solidFill>
              <a:schemeClr val="tx1"/>
            </a:solidFill>
          </a:ln>
        </p:spPr>
        <p:txBody>
          <a:bodyPr wrap="square" lIns="0" tIns="0" rIns="0" bIns="0" rtlCol="0" anchor="ctr" anchorCtr="0">
            <a:noAutofit/>
          </a:bodyPr>
          <a:lstStyle/>
          <a:p>
            <a:r>
              <a:rPr lang="sv-SE" sz="1200" b="1"/>
              <a:t>             2 mån                                                                 1 år                                                   2 år                 2 år &amp; 2 mån. </a:t>
            </a:r>
          </a:p>
        </p:txBody>
      </p:sp>
    </p:spTree>
    <p:extLst>
      <p:ext uri="{BB962C8B-B14F-4D97-AF65-F5344CB8AC3E}">
        <p14:creationId xmlns:p14="http://schemas.microsoft.com/office/powerpoint/2010/main" val="25708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dissolve">
                                      <p:cBhvr>
                                        <p:cTn id="12" dur="500"/>
                                        <p:tgtEl>
                                          <p:spTgt spid="22"/>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dissolve">
                                      <p:cBhvr>
                                        <p:cTn id="15" dur="500"/>
                                        <p:tgtEl>
                                          <p:spTgt spid="39"/>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dissolve">
                                      <p:cBhvr>
                                        <p:cTn id="20" dur="500"/>
                                        <p:tgtEl>
                                          <p:spTgt spid="24"/>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53"/>
                                        </p:tgtEl>
                                        <p:attrNameLst>
                                          <p:attrName>style.visibility</p:attrName>
                                        </p:attrNameLst>
                                      </p:cBhvr>
                                      <p:to>
                                        <p:strVal val="visible"/>
                                      </p:to>
                                    </p:set>
                                    <p:animEffect transition="in" filter="dissolve">
                                      <p:cBhvr>
                                        <p:cTn id="25" dur="500"/>
                                        <p:tgtEl>
                                          <p:spTgt spid="53"/>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dissolve">
                                      <p:cBhvr>
                                        <p:cTn id="28" dur="500"/>
                                        <p:tgtEl>
                                          <p:spTgt spid="41"/>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dissolve">
                                      <p:cBhvr>
                                        <p:cTn id="33" dur="500"/>
                                        <p:tgtEl>
                                          <p:spTgt spid="32"/>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dissolve">
                                      <p:cBhvr>
                                        <p:cTn id="36" dur="500"/>
                                        <p:tgtEl>
                                          <p:spTgt spid="25"/>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dissolve">
                                      <p:cBhvr>
                                        <p:cTn id="41" dur="500"/>
                                        <p:tgtEl>
                                          <p:spTgt spid="28"/>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dissolve">
                                      <p:cBhvr>
                                        <p:cTn id="46" dur="500"/>
                                        <p:tgtEl>
                                          <p:spTgt spid="35"/>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dissolve">
                                      <p:cBhvr>
                                        <p:cTn id="4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0" grpId="0" animBg="1"/>
      <p:bldP spid="53" grpId="0" animBg="1"/>
      <p:bldP spid="22" grpId="0" animBg="1"/>
      <p:bldP spid="24" grpId="0" animBg="1"/>
      <p:bldP spid="25" grpId="0" animBg="1"/>
      <p:bldP spid="28" grpId="0" animBg="1"/>
      <p:bldP spid="32" grpId="0" animBg="1"/>
      <p:bldP spid="34" grpId="0" animBg="1"/>
      <p:bldP spid="35" grpId="0" animBg="1"/>
      <p:bldP spid="39" grpId="0" animBg="1"/>
    </p:bldLst>
  </p:timing>
</p:sld>
</file>

<file path=ppt/theme/theme1.xml><?xml version="1.0" encoding="utf-8"?>
<a:theme xmlns:a="http://schemas.openxmlformats.org/drawingml/2006/main" name="Afa Försäkring">
  <a:themeElements>
    <a:clrScheme name="Afa_colors">
      <a:dk1>
        <a:sysClr val="windowText" lastClr="000000"/>
      </a:dk1>
      <a:lt1>
        <a:sysClr val="window" lastClr="FFFFFF"/>
      </a:lt1>
      <a:dk2>
        <a:srgbClr val="B2B2B2"/>
      </a:dk2>
      <a:lt2>
        <a:srgbClr val="E7E6E6"/>
      </a:lt2>
      <a:accent1>
        <a:srgbClr val="020678"/>
      </a:accent1>
      <a:accent2>
        <a:srgbClr val="37E164"/>
      </a:accent2>
      <a:accent3>
        <a:srgbClr val="003CD2"/>
      </a:accent3>
      <a:accent4>
        <a:srgbClr val="7DCDFF"/>
      </a:accent4>
      <a:accent5>
        <a:srgbClr val="FAB455"/>
      </a:accent5>
      <a:accent6>
        <a:srgbClr val="B9F5E1"/>
      </a:accent6>
      <a:hlink>
        <a:srgbClr val="003CD2"/>
      </a:hlink>
      <a:folHlink>
        <a:srgbClr val="003CD2"/>
      </a:folHlink>
    </a:clrScheme>
    <a:fontScheme name="Af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chor="t" anchorCtr="0">
        <a:spAutoFit/>
      </a:bodyPr>
      <a:lstStyle>
        <a:defPPr algn="l">
          <a:defRPr sz="2000" dirty="0" err="1" smtClean="0">
            <a:solidFill>
              <a:schemeClr val="accent1"/>
            </a:solidFill>
          </a:defRPr>
        </a:defPPr>
      </a:lstStyle>
    </a:txDef>
  </a:objectDefaults>
  <a:extraClrSchemeLst/>
  <a:extLst>
    <a:ext uri="{05A4C25C-085E-4340-85A3-A5531E510DB2}">
      <thm15:themeFamily xmlns:thm15="http://schemas.microsoft.com/office/thememl/2012/main" name="Afa Försäkring" id="{0E212B86-9324-4DE9-886D-0B4C684D6EE6}" vid="{CE24264B-CC02-4235-8376-18B59C4DD0AE}"/>
    </a:ext>
  </a:extLst>
</a:theme>
</file>

<file path=ppt/theme/theme2.xml><?xml version="1.0" encoding="utf-8"?>
<a:theme xmlns:a="http://schemas.openxmlformats.org/drawingml/2006/main" name="Office-tema">
  <a:themeElements>
    <a:clrScheme name="Afa_colors">
      <a:dk1>
        <a:sysClr val="windowText" lastClr="000000"/>
      </a:dk1>
      <a:lt1>
        <a:sysClr val="window" lastClr="FFFFFF"/>
      </a:lt1>
      <a:dk2>
        <a:srgbClr val="B2B2B2"/>
      </a:dk2>
      <a:lt2>
        <a:srgbClr val="E7E6E6"/>
      </a:lt2>
      <a:accent1>
        <a:srgbClr val="020678"/>
      </a:accent1>
      <a:accent2>
        <a:srgbClr val="37E164"/>
      </a:accent2>
      <a:accent3>
        <a:srgbClr val="003CD2"/>
      </a:accent3>
      <a:accent4>
        <a:srgbClr val="7DCDFF"/>
      </a:accent4>
      <a:accent5>
        <a:srgbClr val="FAB455"/>
      </a:accent5>
      <a:accent6>
        <a:srgbClr val="B9F5E1"/>
      </a:accent6>
      <a:hlink>
        <a:srgbClr val="003CD2"/>
      </a:hlink>
      <a:folHlink>
        <a:srgbClr val="37E164"/>
      </a:folHlink>
    </a:clrScheme>
    <a:fontScheme name="Af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Afa_colors">
      <a:dk1>
        <a:sysClr val="windowText" lastClr="000000"/>
      </a:dk1>
      <a:lt1>
        <a:sysClr val="window" lastClr="FFFFFF"/>
      </a:lt1>
      <a:dk2>
        <a:srgbClr val="B2B2B2"/>
      </a:dk2>
      <a:lt2>
        <a:srgbClr val="E7E6E6"/>
      </a:lt2>
      <a:accent1>
        <a:srgbClr val="020678"/>
      </a:accent1>
      <a:accent2>
        <a:srgbClr val="37E164"/>
      </a:accent2>
      <a:accent3>
        <a:srgbClr val="003CD2"/>
      </a:accent3>
      <a:accent4>
        <a:srgbClr val="7DCDFF"/>
      </a:accent4>
      <a:accent5>
        <a:srgbClr val="FAB455"/>
      </a:accent5>
      <a:accent6>
        <a:srgbClr val="B9F5E1"/>
      </a:accent6>
      <a:hlink>
        <a:srgbClr val="003CD2"/>
      </a:hlink>
      <a:folHlink>
        <a:srgbClr val="37E164"/>
      </a:folHlink>
    </a:clrScheme>
    <a:fontScheme name="Af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C9246395283BB44B3152AEE2380DE5C" ma:contentTypeVersion="11" ma:contentTypeDescription="Create a new document." ma:contentTypeScope="" ma:versionID="e278e7b55458cc3b09485c23f5f796fd">
  <xsd:schema xmlns:xsd="http://www.w3.org/2001/XMLSchema" xmlns:xs="http://www.w3.org/2001/XMLSchema" xmlns:p="http://schemas.microsoft.com/office/2006/metadata/properties" xmlns:ns2="c605fd71-3812-4fba-96f1-937f863a85b8" xmlns:ns3="df83c4cd-2d6d-4803-b80e-2fb5aff18513" targetNamespace="http://schemas.microsoft.com/office/2006/metadata/properties" ma:root="true" ma:fieldsID="14293aef74cbec0fb804914ec30d0c4d" ns2:_="" ns3:_="">
    <xsd:import namespace="c605fd71-3812-4fba-96f1-937f863a85b8"/>
    <xsd:import namespace="df83c4cd-2d6d-4803-b80e-2fb5aff18513"/>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05fd71-3812-4fba-96f1-937f863a85b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BillingMetadata" ma:index="18"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f83c4cd-2d6d-4803-b80e-2fb5aff18513"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CEBAD6A-AFE5-46E0-9A90-AF4AB80FFBEE}">
  <ds:schemaRefs>
    <ds:schemaRef ds:uri="http://schemas.microsoft.com/sharepoint/v3/contenttype/forms"/>
  </ds:schemaRefs>
</ds:datastoreItem>
</file>

<file path=customXml/itemProps2.xml><?xml version="1.0" encoding="utf-8"?>
<ds:datastoreItem xmlns:ds="http://schemas.openxmlformats.org/officeDocument/2006/customXml" ds:itemID="{D4ABDA6A-1F6C-4B42-8544-08E5AE6AC91F}">
  <ds:schemaRefs>
    <ds:schemaRef ds:uri="http://purl.org/dc/dcmitype/"/>
    <ds:schemaRef ds:uri="http://purl.org/dc/terms/"/>
    <ds:schemaRef ds:uri="http://purl.org/dc/elements/1.1/"/>
    <ds:schemaRef ds:uri="c605fd71-3812-4fba-96f1-937f863a85b8"/>
    <ds:schemaRef ds:uri="http://schemas.openxmlformats.org/package/2006/metadata/core-properties"/>
    <ds:schemaRef ds:uri="http://schemas.microsoft.com/office/2006/documentManagement/types"/>
    <ds:schemaRef ds:uri="http://schemas.microsoft.com/office/2006/metadata/properties"/>
    <ds:schemaRef ds:uri="http://schemas.microsoft.com/office/infopath/2007/PartnerControls"/>
    <ds:schemaRef ds:uri="df83c4cd-2d6d-4803-b80e-2fb5aff18513"/>
    <ds:schemaRef ds:uri="http://www.w3.org/XML/1998/namespace"/>
  </ds:schemaRefs>
</ds:datastoreItem>
</file>

<file path=customXml/itemProps3.xml><?xml version="1.0" encoding="utf-8"?>
<ds:datastoreItem xmlns:ds="http://schemas.openxmlformats.org/officeDocument/2006/customXml" ds:itemID="{BAA5FA7E-CF64-4C49-99D4-18D691C60429}"/>
</file>

<file path=docProps/app.xml><?xml version="1.0" encoding="utf-8"?>
<Properties xmlns="http://schemas.openxmlformats.org/officeDocument/2006/extended-properties" xmlns:vt="http://schemas.openxmlformats.org/officeDocument/2006/docPropsVTypes">
  <Template>blank</Template>
  <TotalTime>20</TotalTime>
  <Words>921</Words>
  <Application>Microsoft Office PowerPoint</Application>
  <PresentationFormat>Bredbild</PresentationFormat>
  <Paragraphs>83</Paragraphs>
  <Slides>7</Slides>
  <Notes>4</Notes>
  <HiddenSlides>0</HiddenSlides>
  <MMClips>0</MMClips>
  <ScaleCrop>false</ScaleCrop>
  <HeadingPairs>
    <vt:vector size="6" baseType="variant">
      <vt:variant>
        <vt:lpstr>Använt teckensnitt</vt:lpstr>
      </vt:variant>
      <vt:variant>
        <vt:i4>2</vt:i4>
      </vt:variant>
      <vt:variant>
        <vt:lpstr>Tema</vt:lpstr>
      </vt:variant>
      <vt:variant>
        <vt:i4>1</vt:i4>
      </vt:variant>
      <vt:variant>
        <vt:lpstr>Bildrubriker</vt:lpstr>
      </vt:variant>
      <vt:variant>
        <vt:i4>7</vt:i4>
      </vt:variant>
    </vt:vector>
  </HeadingPairs>
  <TitlesOfParts>
    <vt:vector size="10" baseType="lpstr">
      <vt:lpstr>Arial</vt:lpstr>
      <vt:lpstr>Roboto</vt:lpstr>
      <vt:lpstr>Afa Försäkring</vt:lpstr>
      <vt:lpstr>   Facit fall Lea </vt:lpstr>
      <vt:lpstr>Sjukförsäkring Lea</vt:lpstr>
      <vt:lpstr>Sjukförsäkring Lea</vt:lpstr>
      <vt:lpstr>PowerPoint-presentation</vt:lpstr>
      <vt:lpstr>Diskussionsuppgift 5 – Lea, fråga 1, frisk 3 dagar</vt:lpstr>
      <vt:lpstr>Diskussionsuppgift 5 – Lea, fråga 2, frisk 14 dagar</vt:lpstr>
      <vt:lpstr>Diskussionsuppgift 5 – Lea, fråga 3</vt:lpstr>
    </vt:vector>
  </TitlesOfParts>
  <Company>AFA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Lise Zarrabi</dc:creator>
  <cp:lastModifiedBy>Lise Zarrabi</cp:lastModifiedBy>
  <cp:revision>1</cp:revision>
  <dcterms:created xsi:type="dcterms:W3CDTF">2025-09-27T06:14:48Z</dcterms:created>
  <dcterms:modified xsi:type="dcterms:W3CDTF">2026-01-13T14:28:43Z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0x010100AC9246395283BB44B3152AEE2380DE5C</vt:lpwstr>
  </property>
  <property fmtid="{D5CDD505-2E9C-101B-9397-08002B2CF9AE}" pid="3" name="Order">
    <vt:r8>32000</vt:r8>
  </property>
  <property fmtid="{D5CDD505-2E9C-101B-9397-08002B2CF9AE}" pid="4" name="MediaServiceImageTags">
    <vt:lpwstr/>
  </property>
</Properties>
</file>