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8" r:id="rId5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28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B8F"/>
    <a:srgbClr val="C8E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B875-D393-4838-B7C3-E408618FF8EC}" v="27" dt="2023-01-24T13:16:53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830" autoAdjust="0"/>
  </p:normalViewPr>
  <p:slideViewPr>
    <p:cSldViewPr snapToGrid="0">
      <p:cViewPr varScale="1">
        <p:scale>
          <a:sx n="120" d="100"/>
          <a:sy n="120" d="100"/>
        </p:scale>
        <p:origin x="126" y="4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8254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F249688-952F-F2CA-2D6B-B859AD1473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" r="1100"/>
          <a:stretch/>
        </p:blipFill>
        <p:spPr>
          <a:xfrm>
            <a:off x="6831597" y="950592"/>
            <a:ext cx="4847641" cy="4956673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Bruten höft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dirty="0"/>
              <a:t>Socialsekreteraren </a:t>
            </a:r>
            <a:r>
              <a:rPr lang="sv-SE" sz="1700" dirty="0" err="1"/>
              <a:t>Yasmin</a:t>
            </a:r>
            <a:r>
              <a:rPr lang="sv-SE" sz="1700" dirty="0"/>
              <a:t> ramlade i skolans trappa och bröt höger höft.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sv-SE" sz="1700" dirty="0"/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Socialsekreterare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42 år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37 000 kr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360 dagar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på 1 800 kr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</a:t>
            </a:r>
            <a:r>
              <a:rPr lang="sv-SE" sz="1700" dirty="0">
                <a:solidFill>
                  <a:srgbClr val="FF0000"/>
                </a:solidFill>
              </a:rPr>
              <a:t> </a:t>
            </a:r>
            <a:r>
              <a:rPr lang="sv-SE" sz="1700" dirty="0"/>
              <a:t>år bedöms </a:t>
            </a: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sv-SE" sz="1700" dirty="0" err="1"/>
              <a:t>Yasmin</a:t>
            </a:r>
            <a:r>
              <a:rPr lang="sv-SE" sz="1700" dirty="0"/>
              <a:t> ha 10 % medicinsk invaliditet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38922D1-6925-E791-D25B-2B9461932D07}"/>
              </a:ext>
            </a:extLst>
          </p:cNvPr>
          <p:cNvSpPr/>
          <p:nvPr/>
        </p:nvSpPr>
        <p:spPr>
          <a:xfrm>
            <a:off x="0" y="5202619"/>
            <a:ext cx="6256421" cy="16553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0C15AB5F-4C5F-78A5-9555-86A0305B657D}"/>
              </a:ext>
            </a:extLst>
          </p:cNvPr>
          <p:cNvSpPr txBox="1">
            <a:spLocks/>
          </p:cNvSpPr>
          <p:nvPr/>
        </p:nvSpPr>
        <p:spPr>
          <a:xfrm>
            <a:off x="766764" y="5444356"/>
            <a:ext cx="4166807" cy="1146241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800" b="1" dirty="0">
                <a:solidFill>
                  <a:schemeClr val="accent4"/>
                </a:solidFill>
              </a:rPr>
              <a:t>Ersättning från Afa Försäkring, den kollektivavtalade arbetsskade-försäkringen med ca 250 000 kr.</a:t>
            </a:r>
          </a:p>
        </p:txBody>
      </p:sp>
      <p:grpSp>
        <p:nvGrpSpPr>
          <p:cNvPr id="14" name="Grupp 13">
            <a:extLst>
              <a:ext uri="{FF2B5EF4-FFF2-40B4-BE49-F238E27FC236}">
                <a16:creationId xmlns:a16="http://schemas.microsoft.com/office/drawing/2014/main" id="{5E6458DA-9201-EEA2-E635-15DC20AE3A95}"/>
              </a:ext>
            </a:extLst>
          </p:cNvPr>
          <p:cNvGrpSpPr/>
          <p:nvPr/>
        </p:nvGrpSpPr>
        <p:grpSpPr>
          <a:xfrm>
            <a:off x="5108641" y="3316291"/>
            <a:ext cx="2680373" cy="2680373"/>
            <a:chOff x="5332797" y="3762212"/>
            <a:chExt cx="2025387" cy="2047088"/>
          </a:xfrm>
        </p:grpSpPr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ABA183AC-C73A-AF40-5FF2-DAF0C1B4B5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332797" y="3762212"/>
              <a:ext cx="2025387" cy="2047088"/>
            </a:xfrm>
            <a:prstGeom prst="rect">
              <a:avLst/>
            </a:prstGeom>
          </p:spPr>
        </p:pic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CA2344D9-6DD4-6ABF-925E-03D16BF9EC69}"/>
                </a:ext>
              </a:extLst>
            </p:cNvPr>
            <p:cNvSpPr txBox="1"/>
            <p:nvPr/>
          </p:nvSpPr>
          <p:spPr>
            <a:xfrm>
              <a:off x="5394666" y="3908917"/>
              <a:ext cx="1907923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Om </a:t>
              </a:r>
              <a:r>
                <a:rPr lang="sv-SE" sz="17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Yasmin</a:t>
              </a: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inte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gör någon anmälan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till </a:t>
              </a:r>
              <a:r>
                <a:rPr lang="sv-SE" sz="17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Afa</a:t>
              </a: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Försäkring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får hon ingen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ersättning.</a:t>
              </a:r>
            </a:p>
          </p:txBody>
        </p:sp>
      </p:grpSp>
      <p:pic>
        <p:nvPicPr>
          <p:cNvPr id="7" name="Bild 6">
            <a:extLst>
              <a:ext uri="{FF2B5EF4-FFF2-40B4-BE49-F238E27FC236}">
                <a16:creationId xmlns:a16="http://schemas.microsoft.com/office/drawing/2014/main" id="{5C25A78A-B28B-9B06-7A1C-692F5606D9B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1006</TotalTime>
  <Words>85</Words>
  <Application>Microsoft Office PowerPoint</Application>
  <PresentationFormat>Bredbild</PresentationFormat>
  <Paragraphs>13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Afa Försäkring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49</cp:revision>
  <dcterms:created xsi:type="dcterms:W3CDTF">2023-01-13T13:00:20Z</dcterms:created>
  <dcterms:modified xsi:type="dcterms:W3CDTF">2024-01-10T13:13:20Z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