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1" r:id="rId16"/>
    <p:sldId id="271" r:id="rId17"/>
    <p:sldId id="272" r:id="rId18"/>
    <p:sldId id="286" r:id="rId19"/>
    <p:sldId id="273" r:id="rId20"/>
    <p:sldId id="274" r:id="rId21"/>
    <p:sldId id="275" r:id="rId22"/>
    <p:sldId id="276" r:id="rId23"/>
    <p:sldId id="277" r:id="rId24"/>
    <p:sldId id="279" r:id="rId25"/>
    <p:sldId id="284" r:id="rId26"/>
    <p:sldId id="292" r:id="rId27"/>
    <p:sldId id="281" r:id="rId28"/>
    <p:sldId id="288" r:id="rId29"/>
    <p:sldId id="289" r:id="rId30"/>
    <p:sldId id="290" r:id="rId31"/>
    <p:sldId id="278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FDBC6-B792-495C-B4DF-5212CDA0E0B4}" v="2" dt="2024-09-13T05:45:44.3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Karlsson" userId="0337b709-8e06-4ff3-9d82-d03a8b547b1a" providerId="ADAL" clId="{8E5FDBC6-B792-495C-B4DF-5212CDA0E0B4}"/>
    <pc:docChg chg="custSel addSld delSld modSld">
      <pc:chgData name="William Karlsson" userId="0337b709-8e06-4ff3-9d82-d03a8b547b1a" providerId="ADAL" clId="{8E5FDBC6-B792-495C-B4DF-5212CDA0E0B4}" dt="2024-09-13T05:47:15.306" v="110" actId="113"/>
      <pc:docMkLst>
        <pc:docMk/>
      </pc:docMkLst>
      <pc:sldChg chg="modSp mod">
        <pc:chgData name="William Karlsson" userId="0337b709-8e06-4ff3-9d82-d03a8b547b1a" providerId="ADAL" clId="{8E5FDBC6-B792-495C-B4DF-5212CDA0E0B4}" dt="2024-09-13T05:33:08.165" v="44" actId="20577"/>
        <pc:sldMkLst>
          <pc:docMk/>
          <pc:sldMk cId="0" sldId="256"/>
        </pc:sldMkLst>
        <pc:spChg chg="mod">
          <ac:chgData name="William Karlsson" userId="0337b709-8e06-4ff3-9d82-d03a8b547b1a" providerId="ADAL" clId="{8E5FDBC6-B792-495C-B4DF-5212CDA0E0B4}" dt="2024-09-13T05:33:08.165" v="44" actId="20577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William Karlsson" userId="0337b709-8e06-4ff3-9d82-d03a8b547b1a" providerId="ADAL" clId="{8E5FDBC6-B792-495C-B4DF-5212CDA0E0B4}" dt="2024-09-13T05:47:15.306" v="110" actId="113"/>
        <pc:sldMkLst>
          <pc:docMk/>
          <pc:sldMk cId="0" sldId="257"/>
        </pc:sldMkLst>
        <pc:spChg chg="mod">
          <ac:chgData name="William Karlsson" userId="0337b709-8e06-4ff3-9d82-d03a8b547b1a" providerId="ADAL" clId="{8E5FDBC6-B792-495C-B4DF-5212CDA0E0B4}" dt="2024-09-13T05:47:15.306" v="110" actId="113"/>
          <ac:spMkLst>
            <pc:docMk/>
            <pc:sldMk cId="0" sldId="257"/>
            <ac:spMk id="5" creationId="{00000000-0000-0000-0000-000000000000}"/>
          </ac:spMkLst>
        </pc:spChg>
      </pc:sldChg>
      <pc:sldChg chg="addSp delSp mod">
        <pc:chgData name="William Karlsson" userId="0337b709-8e06-4ff3-9d82-d03a8b547b1a" providerId="ADAL" clId="{8E5FDBC6-B792-495C-B4DF-5212CDA0E0B4}" dt="2024-09-12T07:08:43.856" v="23" actId="22"/>
        <pc:sldMkLst>
          <pc:docMk/>
          <pc:sldMk cId="0" sldId="261"/>
        </pc:sldMkLst>
        <pc:picChg chg="del">
          <ac:chgData name="William Karlsson" userId="0337b709-8e06-4ff3-9d82-d03a8b547b1a" providerId="ADAL" clId="{8E5FDBC6-B792-495C-B4DF-5212CDA0E0B4}" dt="2024-09-12T07:08:26.916" v="22" actId="478"/>
          <ac:picMkLst>
            <pc:docMk/>
            <pc:sldMk cId="0" sldId="261"/>
            <ac:picMk id="2" creationId="{00000000-0000-0000-0000-000000000000}"/>
          </ac:picMkLst>
        </pc:picChg>
        <pc:picChg chg="add">
          <ac:chgData name="William Karlsson" userId="0337b709-8e06-4ff3-9d82-d03a8b547b1a" providerId="ADAL" clId="{8E5FDBC6-B792-495C-B4DF-5212CDA0E0B4}" dt="2024-09-12T07:08:43.856" v="23" actId="22"/>
          <ac:picMkLst>
            <pc:docMk/>
            <pc:sldMk cId="0" sldId="261"/>
            <ac:picMk id="4" creationId="{6DA4933F-95DD-6A80-7B93-B4EC4B080D30}"/>
          </ac:picMkLst>
        </pc:picChg>
      </pc:sldChg>
      <pc:sldChg chg="addSp delSp modSp mod">
        <pc:chgData name="William Karlsson" userId="0337b709-8e06-4ff3-9d82-d03a8b547b1a" providerId="ADAL" clId="{8E5FDBC6-B792-495C-B4DF-5212CDA0E0B4}" dt="2024-09-12T08:48:55.563" v="31" actId="1076"/>
        <pc:sldMkLst>
          <pc:docMk/>
          <pc:sldMk cId="0" sldId="269"/>
        </pc:sldMkLst>
        <pc:picChg chg="add del mod">
          <ac:chgData name="William Karlsson" userId="0337b709-8e06-4ff3-9d82-d03a8b547b1a" providerId="ADAL" clId="{8E5FDBC6-B792-495C-B4DF-5212CDA0E0B4}" dt="2024-09-12T08:48:39.233" v="28" actId="478"/>
          <ac:picMkLst>
            <pc:docMk/>
            <pc:sldMk cId="0" sldId="269"/>
            <ac:picMk id="4" creationId="{57900D04-F564-0E5F-5C17-125C11492E95}"/>
          </ac:picMkLst>
        </pc:picChg>
        <pc:picChg chg="del">
          <ac:chgData name="William Karlsson" userId="0337b709-8e06-4ff3-9d82-d03a8b547b1a" providerId="ADAL" clId="{8E5FDBC6-B792-495C-B4DF-5212CDA0E0B4}" dt="2024-09-12T08:47:46.490" v="24" actId="478"/>
          <ac:picMkLst>
            <pc:docMk/>
            <pc:sldMk cId="0" sldId="269"/>
            <ac:picMk id="5" creationId="{D9969544-B952-2290-4270-CDE359789A4D}"/>
          </ac:picMkLst>
        </pc:picChg>
        <pc:picChg chg="add mod">
          <ac:chgData name="William Karlsson" userId="0337b709-8e06-4ff3-9d82-d03a8b547b1a" providerId="ADAL" clId="{8E5FDBC6-B792-495C-B4DF-5212CDA0E0B4}" dt="2024-09-12T08:48:55.563" v="31" actId="1076"/>
          <ac:picMkLst>
            <pc:docMk/>
            <pc:sldMk cId="0" sldId="269"/>
            <ac:picMk id="7" creationId="{2C1A1D78-E0DB-378A-9CD3-74D854F82B1F}"/>
          </ac:picMkLst>
        </pc:picChg>
      </pc:sldChg>
      <pc:sldChg chg="addSp delSp modSp mod">
        <pc:chgData name="William Karlsson" userId="0337b709-8e06-4ff3-9d82-d03a8b547b1a" providerId="ADAL" clId="{8E5FDBC6-B792-495C-B4DF-5212CDA0E0B4}" dt="2024-09-12T08:58:57.261" v="39" actId="1076"/>
        <pc:sldMkLst>
          <pc:docMk/>
          <pc:sldMk cId="0" sldId="275"/>
        </pc:sldMkLst>
        <pc:picChg chg="add mod">
          <ac:chgData name="William Karlsson" userId="0337b709-8e06-4ff3-9d82-d03a8b547b1a" providerId="ADAL" clId="{8E5FDBC6-B792-495C-B4DF-5212CDA0E0B4}" dt="2024-09-12T08:58:57.261" v="39" actId="1076"/>
          <ac:picMkLst>
            <pc:docMk/>
            <pc:sldMk cId="0" sldId="275"/>
            <ac:picMk id="3" creationId="{0D20AC63-36EC-0F0A-E51C-2DF186107CE8}"/>
          </ac:picMkLst>
        </pc:picChg>
        <pc:picChg chg="del">
          <ac:chgData name="William Karlsson" userId="0337b709-8e06-4ff3-9d82-d03a8b547b1a" providerId="ADAL" clId="{8E5FDBC6-B792-495C-B4DF-5212CDA0E0B4}" dt="2024-09-12T08:57:36.190" v="36" actId="478"/>
          <ac:picMkLst>
            <pc:docMk/>
            <pc:sldMk cId="0" sldId="275"/>
            <ac:picMk id="6" creationId="{2BFB47D0-FBC4-4A52-8071-9E2CEB4ED38D}"/>
          </ac:picMkLst>
        </pc:picChg>
      </pc:sldChg>
      <pc:sldChg chg="modSp mod">
        <pc:chgData name="William Karlsson" userId="0337b709-8e06-4ff3-9d82-d03a8b547b1a" providerId="ADAL" clId="{8E5FDBC6-B792-495C-B4DF-5212CDA0E0B4}" dt="2024-09-13T05:46:03.798" v="109" actId="20577"/>
        <pc:sldMkLst>
          <pc:docMk/>
          <pc:sldMk cId="0" sldId="278"/>
        </pc:sldMkLst>
        <pc:spChg chg="mod">
          <ac:chgData name="William Karlsson" userId="0337b709-8e06-4ff3-9d82-d03a8b547b1a" providerId="ADAL" clId="{8E5FDBC6-B792-495C-B4DF-5212CDA0E0B4}" dt="2024-09-13T05:46:03.798" v="109" actId="20577"/>
          <ac:spMkLst>
            <pc:docMk/>
            <pc:sldMk cId="0" sldId="278"/>
            <ac:spMk id="4" creationId="{00000000-0000-0000-0000-000000000000}"/>
          </ac:spMkLst>
        </pc:spChg>
      </pc:sldChg>
      <pc:sldChg chg="addSp delSp modSp mod">
        <pc:chgData name="William Karlsson" userId="0337b709-8e06-4ff3-9d82-d03a8b547b1a" providerId="ADAL" clId="{8E5FDBC6-B792-495C-B4DF-5212CDA0E0B4}" dt="2024-09-12T09:00:18.235" v="42" actId="1076"/>
        <pc:sldMkLst>
          <pc:docMk/>
          <pc:sldMk cId="3621362581" sldId="279"/>
        </pc:sldMkLst>
        <pc:picChg chg="del">
          <ac:chgData name="William Karlsson" userId="0337b709-8e06-4ff3-9d82-d03a8b547b1a" providerId="ADAL" clId="{8E5FDBC6-B792-495C-B4DF-5212CDA0E0B4}" dt="2024-09-12T09:00:02.508" v="40" actId="478"/>
          <ac:picMkLst>
            <pc:docMk/>
            <pc:sldMk cId="3621362581" sldId="279"/>
            <ac:picMk id="3" creationId="{FDD16EB1-45A7-DC6D-E5FA-FEC0D4DF0A7E}"/>
          </ac:picMkLst>
        </pc:picChg>
        <pc:picChg chg="add mod">
          <ac:chgData name="William Karlsson" userId="0337b709-8e06-4ff3-9d82-d03a8b547b1a" providerId="ADAL" clId="{8E5FDBC6-B792-495C-B4DF-5212CDA0E0B4}" dt="2024-09-12T09:00:18.235" v="42" actId="1076"/>
          <ac:picMkLst>
            <pc:docMk/>
            <pc:sldMk cId="3621362581" sldId="279"/>
            <ac:picMk id="4" creationId="{81DB068D-3C93-3C59-2968-D2D392B98C6B}"/>
          </ac:picMkLst>
        </pc:picChg>
      </pc:sldChg>
      <pc:sldChg chg="del">
        <pc:chgData name="William Karlsson" userId="0337b709-8e06-4ff3-9d82-d03a8b547b1a" providerId="ADAL" clId="{8E5FDBC6-B792-495C-B4DF-5212CDA0E0B4}" dt="2024-09-13T05:37:50.999" v="45" actId="47"/>
        <pc:sldMkLst>
          <pc:docMk/>
          <pc:sldMk cId="4287434797" sldId="280"/>
        </pc:sldMkLst>
      </pc:sldChg>
      <pc:sldChg chg="addSp modSp new mod">
        <pc:chgData name="William Karlsson" userId="0337b709-8e06-4ff3-9d82-d03a8b547b1a" providerId="ADAL" clId="{8E5FDBC6-B792-495C-B4DF-5212CDA0E0B4}" dt="2024-09-12T08:54:44.401" v="35" actId="1076"/>
        <pc:sldMkLst>
          <pc:docMk/>
          <pc:sldMk cId="2611291924" sldId="291"/>
        </pc:sldMkLst>
        <pc:picChg chg="add mod">
          <ac:chgData name="William Karlsson" userId="0337b709-8e06-4ff3-9d82-d03a8b547b1a" providerId="ADAL" clId="{8E5FDBC6-B792-495C-B4DF-5212CDA0E0B4}" dt="2024-09-12T08:54:44.401" v="35" actId="1076"/>
          <ac:picMkLst>
            <pc:docMk/>
            <pc:sldMk cId="2611291924" sldId="291"/>
            <ac:picMk id="3" creationId="{CD3C4EAC-6C8A-B3D7-BB89-18E373C6E97B}"/>
          </ac:picMkLst>
        </pc:picChg>
      </pc:sldChg>
      <pc:sldChg chg="addSp delSp modSp new mod">
        <pc:chgData name="William Karlsson" userId="0337b709-8e06-4ff3-9d82-d03a8b547b1a" providerId="ADAL" clId="{8E5FDBC6-B792-495C-B4DF-5212CDA0E0B4}" dt="2024-09-13T05:41:46.289" v="56" actId="1076"/>
        <pc:sldMkLst>
          <pc:docMk/>
          <pc:sldMk cId="2900416539" sldId="292"/>
        </pc:sldMkLst>
        <pc:picChg chg="add del mod">
          <ac:chgData name="William Karlsson" userId="0337b709-8e06-4ff3-9d82-d03a8b547b1a" providerId="ADAL" clId="{8E5FDBC6-B792-495C-B4DF-5212CDA0E0B4}" dt="2024-09-13T05:41:25.887" v="54" actId="478"/>
          <ac:picMkLst>
            <pc:docMk/>
            <pc:sldMk cId="2900416539" sldId="292"/>
            <ac:picMk id="3" creationId="{58EAD137-D144-2339-75BB-92D27CDF99EA}"/>
          </ac:picMkLst>
        </pc:picChg>
        <pc:picChg chg="add mod">
          <ac:chgData name="William Karlsson" userId="0337b709-8e06-4ff3-9d82-d03a8b547b1a" providerId="ADAL" clId="{8E5FDBC6-B792-495C-B4DF-5212CDA0E0B4}" dt="2024-09-13T05:41:46.289" v="56" actId="1076"/>
          <ac:picMkLst>
            <pc:docMk/>
            <pc:sldMk cId="2900416539" sldId="292"/>
            <ac:picMk id="5" creationId="{98CCD4CA-9C2E-6EB5-6FD1-EBAF10F257D0}"/>
          </ac:picMkLst>
        </pc:picChg>
      </pc:sldChg>
      <pc:sldChg chg="addSp delSp modSp new del mod">
        <pc:chgData name="William Karlsson" userId="0337b709-8e06-4ff3-9d82-d03a8b547b1a" providerId="ADAL" clId="{8E5FDBC6-B792-495C-B4DF-5212CDA0E0B4}" dt="2024-09-13T05:41:52.094" v="57" actId="2696"/>
        <pc:sldMkLst>
          <pc:docMk/>
          <pc:sldMk cId="1005029532" sldId="293"/>
        </pc:sldMkLst>
        <pc:picChg chg="add del mod">
          <ac:chgData name="William Karlsson" userId="0337b709-8e06-4ff3-9d82-d03a8b547b1a" providerId="ADAL" clId="{8E5FDBC6-B792-495C-B4DF-5212CDA0E0B4}" dt="2024-09-13T05:41:19.736" v="53" actId="478"/>
          <ac:picMkLst>
            <pc:docMk/>
            <pc:sldMk cId="1005029532" sldId="293"/>
            <ac:picMk id="3" creationId="{277CF790-1433-0098-E039-604C65B4B4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91951" y="410260"/>
            <a:ext cx="588010" cy="475615"/>
          </a:xfrm>
          <a:custGeom>
            <a:avLst/>
            <a:gdLst/>
            <a:ahLst/>
            <a:cxnLst/>
            <a:rect l="l" t="t" r="r" b="b"/>
            <a:pathLst>
              <a:path w="588009" h="475615">
                <a:moveTo>
                  <a:pt x="55816" y="417055"/>
                </a:moveTo>
                <a:lnTo>
                  <a:pt x="16129" y="417055"/>
                </a:lnTo>
                <a:lnTo>
                  <a:pt x="16129" y="473951"/>
                </a:lnTo>
                <a:lnTo>
                  <a:pt x="28295" y="473951"/>
                </a:lnTo>
                <a:lnTo>
                  <a:pt x="28295" y="452501"/>
                </a:lnTo>
                <a:lnTo>
                  <a:pt x="50761" y="452501"/>
                </a:lnTo>
                <a:lnTo>
                  <a:pt x="50761" y="441363"/>
                </a:lnTo>
                <a:lnTo>
                  <a:pt x="28295" y="441363"/>
                </a:lnTo>
                <a:lnTo>
                  <a:pt x="28295" y="428193"/>
                </a:lnTo>
                <a:lnTo>
                  <a:pt x="55816" y="428193"/>
                </a:lnTo>
                <a:lnTo>
                  <a:pt x="55816" y="417055"/>
                </a:lnTo>
                <a:close/>
              </a:path>
              <a:path w="588009" h="475615">
                <a:moveTo>
                  <a:pt x="90982" y="406501"/>
                </a:moveTo>
                <a:lnTo>
                  <a:pt x="90830" y="403009"/>
                </a:lnTo>
                <a:lnTo>
                  <a:pt x="88125" y="400532"/>
                </a:lnTo>
                <a:lnTo>
                  <a:pt x="84924" y="400672"/>
                </a:lnTo>
                <a:lnTo>
                  <a:pt x="81394" y="400672"/>
                </a:lnTo>
                <a:lnTo>
                  <a:pt x="78854" y="403136"/>
                </a:lnTo>
                <a:lnTo>
                  <a:pt x="78854" y="409854"/>
                </a:lnTo>
                <a:lnTo>
                  <a:pt x="81572" y="412572"/>
                </a:lnTo>
                <a:lnTo>
                  <a:pt x="88277" y="412572"/>
                </a:lnTo>
                <a:lnTo>
                  <a:pt x="90982" y="409854"/>
                </a:lnTo>
                <a:lnTo>
                  <a:pt x="90982" y="406501"/>
                </a:lnTo>
                <a:close/>
              </a:path>
              <a:path w="588009" h="475615">
                <a:moveTo>
                  <a:pt x="108051" y="406501"/>
                </a:moveTo>
                <a:lnTo>
                  <a:pt x="107899" y="403009"/>
                </a:lnTo>
                <a:lnTo>
                  <a:pt x="105181" y="400532"/>
                </a:lnTo>
                <a:lnTo>
                  <a:pt x="101981" y="400672"/>
                </a:lnTo>
                <a:lnTo>
                  <a:pt x="98450" y="400672"/>
                </a:lnTo>
                <a:lnTo>
                  <a:pt x="95910" y="403136"/>
                </a:lnTo>
                <a:lnTo>
                  <a:pt x="95910" y="409854"/>
                </a:lnTo>
                <a:lnTo>
                  <a:pt x="98628" y="412572"/>
                </a:lnTo>
                <a:lnTo>
                  <a:pt x="105333" y="412572"/>
                </a:lnTo>
                <a:lnTo>
                  <a:pt x="108051" y="409854"/>
                </a:lnTo>
                <a:lnTo>
                  <a:pt x="108051" y="406501"/>
                </a:lnTo>
                <a:close/>
              </a:path>
              <a:path w="588009" h="475615">
                <a:moveTo>
                  <a:pt x="122669" y="445528"/>
                </a:moveTo>
                <a:lnTo>
                  <a:pt x="120472" y="433616"/>
                </a:lnTo>
                <a:lnTo>
                  <a:pt x="116179" y="426986"/>
                </a:lnTo>
                <a:lnTo>
                  <a:pt x="114376" y="424218"/>
                </a:lnTo>
                <a:lnTo>
                  <a:pt x="109931" y="421259"/>
                </a:lnTo>
                <a:lnTo>
                  <a:pt x="109931" y="434365"/>
                </a:lnTo>
                <a:lnTo>
                  <a:pt x="109931" y="456692"/>
                </a:lnTo>
                <a:lnTo>
                  <a:pt x="103136" y="463994"/>
                </a:lnTo>
                <a:lnTo>
                  <a:pt x="83934" y="463994"/>
                </a:lnTo>
                <a:lnTo>
                  <a:pt x="77050" y="456692"/>
                </a:lnTo>
                <a:lnTo>
                  <a:pt x="77050" y="434365"/>
                </a:lnTo>
                <a:lnTo>
                  <a:pt x="83934" y="426986"/>
                </a:lnTo>
                <a:lnTo>
                  <a:pt x="103124" y="426986"/>
                </a:lnTo>
                <a:lnTo>
                  <a:pt x="109931" y="434365"/>
                </a:lnTo>
                <a:lnTo>
                  <a:pt x="109931" y="421259"/>
                </a:lnTo>
                <a:lnTo>
                  <a:pt x="105117" y="418045"/>
                </a:lnTo>
                <a:lnTo>
                  <a:pt x="93421" y="415823"/>
                </a:lnTo>
                <a:lnTo>
                  <a:pt x="81737" y="418045"/>
                </a:lnTo>
                <a:lnTo>
                  <a:pt x="72478" y="424218"/>
                </a:lnTo>
                <a:lnTo>
                  <a:pt x="66370" y="433616"/>
                </a:lnTo>
                <a:lnTo>
                  <a:pt x="64173" y="445528"/>
                </a:lnTo>
                <a:lnTo>
                  <a:pt x="66370" y="457390"/>
                </a:lnTo>
                <a:lnTo>
                  <a:pt x="72440" y="466775"/>
                </a:lnTo>
                <a:lnTo>
                  <a:pt x="81699" y="472935"/>
                </a:lnTo>
                <a:lnTo>
                  <a:pt x="93421" y="475145"/>
                </a:lnTo>
                <a:lnTo>
                  <a:pt x="105156" y="472948"/>
                </a:lnTo>
                <a:lnTo>
                  <a:pt x="114414" y="466801"/>
                </a:lnTo>
                <a:lnTo>
                  <a:pt x="116230" y="463994"/>
                </a:lnTo>
                <a:lnTo>
                  <a:pt x="120484" y="457428"/>
                </a:lnTo>
                <a:lnTo>
                  <a:pt x="122669" y="445528"/>
                </a:lnTo>
                <a:close/>
              </a:path>
              <a:path w="588009" h="475615">
                <a:moveTo>
                  <a:pt x="183222" y="462483"/>
                </a:moveTo>
                <a:lnTo>
                  <a:pt x="182587" y="462648"/>
                </a:lnTo>
                <a:lnTo>
                  <a:pt x="181902" y="462737"/>
                </a:lnTo>
                <a:lnTo>
                  <a:pt x="181203" y="462711"/>
                </a:lnTo>
                <a:lnTo>
                  <a:pt x="176949" y="462711"/>
                </a:lnTo>
                <a:lnTo>
                  <a:pt x="172935" y="460908"/>
                </a:lnTo>
                <a:lnTo>
                  <a:pt x="168770" y="452983"/>
                </a:lnTo>
                <a:lnTo>
                  <a:pt x="167868" y="451256"/>
                </a:lnTo>
                <a:lnTo>
                  <a:pt x="176212" y="449541"/>
                </a:lnTo>
                <a:lnTo>
                  <a:pt x="181292" y="443903"/>
                </a:lnTo>
                <a:lnTo>
                  <a:pt x="181292" y="442506"/>
                </a:lnTo>
                <a:lnTo>
                  <a:pt x="181292" y="435140"/>
                </a:lnTo>
                <a:lnTo>
                  <a:pt x="179806" y="427609"/>
                </a:lnTo>
                <a:lnTo>
                  <a:pt x="175564" y="421830"/>
                </a:lnTo>
                <a:lnTo>
                  <a:pt x="169075" y="418287"/>
                </a:lnTo>
                <a:lnTo>
                  <a:pt x="168516" y="418211"/>
                </a:lnTo>
                <a:lnTo>
                  <a:pt x="168516" y="430301"/>
                </a:lnTo>
                <a:lnTo>
                  <a:pt x="168516" y="439801"/>
                </a:lnTo>
                <a:lnTo>
                  <a:pt x="165493" y="442506"/>
                </a:lnTo>
                <a:lnTo>
                  <a:pt x="147408" y="442506"/>
                </a:lnTo>
                <a:lnTo>
                  <a:pt x="147370" y="427609"/>
                </a:lnTo>
                <a:lnTo>
                  <a:pt x="165493" y="427609"/>
                </a:lnTo>
                <a:lnTo>
                  <a:pt x="168516" y="430301"/>
                </a:lnTo>
                <a:lnTo>
                  <a:pt x="168516" y="418211"/>
                </a:lnTo>
                <a:lnTo>
                  <a:pt x="160756" y="417055"/>
                </a:lnTo>
                <a:lnTo>
                  <a:pt x="135204" y="417055"/>
                </a:lnTo>
                <a:lnTo>
                  <a:pt x="135204" y="473913"/>
                </a:lnTo>
                <a:lnTo>
                  <a:pt x="147370" y="473913"/>
                </a:lnTo>
                <a:lnTo>
                  <a:pt x="147370" y="452983"/>
                </a:lnTo>
                <a:lnTo>
                  <a:pt x="155067" y="452983"/>
                </a:lnTo>
                <a:lnTo>
                  <a:pt x="180898" y="474281"/>
                </a:lnTo>
                <a:lnTo>
                  <a:pt x="182092" y="474116"/>
                </a:lnTo>
                <a:lnTo>
                  <a:pt x="183222" y="473760"/>
                </a:lnTo>
                <a:lnTo>
                  <a:pt x="183222" y="462737"/>
                </a:lnTo>
                <a:lnTo>
                  <a:pt x="183222" y="462483"/>
                </a:lnTo>
                <a:close/>
              </a:path>
              <a:path w="588009" h="475615">
                <a:moveTo>
                  <a:pt x="183261" y="462470"/>
                </a:moveTo>
                <a:close/>
              </a:path>
              <a:path w="588009" h="475615">
                <a:moveTo>
                  <a:pt x="228612" y="189014"/>
                </a:moveTo>
                <a:lnTo>
                  <a:pt x="223443" y="151726"/>
                </a:lnTo>
                <a:lnTo>
                  <a:pt x="206832" y="122580"/>
                </a:lnTo>
                <a:lnTo>
                  <a:pt x="177063" y="103593"/>
                </a:lnTo>
                <a:lnTo>
                  <a:pt x="132499" y="96812"/>
                </a:lnTo>
                <a:lnTo>
                  <a:pt x="36931" y="96812"/>
                </a:lnTo>
                <a:lnTo>
                  <a:pt x="36931" y="144005"/>
                </a:lnTo>
                <a:lnTo>
                  <a:pt x="139014" y="144005"/>
                </a:lnTo>
                <a:lnTo>
                  <a:pt x="154698" y="146202"/>
                </a:lnTo>
                <a:lnTo>
                  <a:pt x="165900" y="152209"/>
                </a:lnTo>
                <a:lnTo>
                  <a:pt x="172618" y="161163"/>
                </a:lnTo>
                <a:lnTo>
                  <a:pt x="174866" y="172199"/>
                </a:lnTo>
                <a:lnTo>
                  <a:pt x="174866" y="232473"/>
                </a:lnTo>
                <a:lnTo>
                  <a:pt x="174866" y="314337"/>
                </a:lnTo>
                <a:lnTo>
                  <a:pt x="96659" y="314337"/>
                </a:lnTo>
                <a:lnTo>
                  <a:pt x="77990" y="311556"/>
                </a:lnTo>
                <a:lnTo>
                  <a:pt x="64960" y="304241"/>
                </a:lnTo>
                <a:lnTo>
                  <a:pt x="57340" y="293979"/>
                </a:lnTo>
                <a:lnTo>
                  <a:pt x="54851" y="282346"/>
                </a:lnTo>
                <a:lnTo>
                  <a:pt x="56794" y="270154"/>
                </a:lnTo>
                <a:lnTo>
                  <a:pt x="63055" y="260451"/>
                </a:lnTo>
                <a:lnTo>
                  <a:pt x="74320" y="253288"/>
                </a:lnTo>
                <a:lnTo>
                  <a:pt x="91236" y="248716"/>
                </a:lnTo>
                <a:lnTo>
                  <a:pt x="150964" y="241668"/>
                </a:lnTo>
                <a:lnTo>
                  <a:pt x="158508" y="240512"/>
                </a:lnTo>
                <a:lnTo>
                  <a:pt x="165354" y="238658"/>
                </a:lnTo>
                <a:lnTo>
                  <a:pt x="170967" y="236016"/>
                </a:lnTo>
                <a:lnTo>
                  <a:pt x="174866" y="232473"/>
                </a:lnTo>
                <a:lnTo>
                  <a:pt x="174866" y="172275"/>
                </a:lnTo>
                <a:lnTo>
                  <a:pt x="172859" y="182943"/>
                </a:lnTo>
                <a:lnTo>
                  <a:pt x="166878" y="191389"/>
                </a:lnTo>
                <a:lnTo>
                  <a:pt x="157010" y="197294"/>
                </a:lnTo>
                <a:lnTo>
                  <a:pt x="143383" y="200406"/>
                </a:lnTo>
                <a:lnTo>
                  <a:pt x="77647" y="208000"/>
                </a:lnTo>
                <a:lnTo>
                  <a:pt x="44907" y="217119"/>
                </a:lnTo>
                <a:lnTo>
                  <a:pt x="20497" y="233349"/>
                </a:lnTo>
                <a:lnTo>
                  <a:pt x="5270" y="255892"/>
                </a:lnTo>
                <a:lnTo>
                  <a:pt x="0" y="283933"/>
                </a:lnTo>
                <a:lnTo>
                  <a:pt x="6540" y="313639"/>
                </a:lnTo>
                <a:lnTo>
                  <a:pt x="24650" y="337756"/>
                </a:lnTo>
                <a:lnTo>
                  <a:pt x="52006" y="353949"/>
                </a:lnTo>
                <a:lnTo>
                  <a:pt x="86347" y="359854"/>
                </a:lnTo>
                <a:lnTo>
                  <a:pt x="228612" y="359854"/>
                </a:lnTo>
                <a:lnTo>
                  <a:pt x="228612" y="314337"/>
                </a:lnTo>
                <a:lnTo>
                  <a:pt x="228612" y="232473"/>
                </a:lnTo>
                <a:lnTo>
                  <a:pt x="228612" y="189014"/>
                </a:lnTo>
                <a:close/>
              </a:path>
              <a:path w="588009" h="475615">
                <a:moveTo>
                  <a:pt x="241452" y="448335"/>
                </a:moveTo>
                <a:lnTo>
                  <a:pt x="236550" y="442772"/>
                </a:lnTo>
                <a:lnTo>
                  <a:pt x="223761" y="440550"/>
                </a:lnTo>
                <a:lnTo>
                  <a:pt x="216230" y="439229"/>
                </a:lnTo>
                <a:lnTo>
                  <a:pt x="211239" y="438340"/>
                </a:lnTo>
                <a:lnTo>
                  <a:pt x="207302" y="436422"/>
                </a:lnTo>
                <a:lnTo>
                  <a:pt x="207302" y="428294"/>
                </a:lnTo>
                <a:lnTo>
                  <a:pt x="211150" y="425856"/>
                </a:lnTo>
                <a:lnTo>
                  <a:pt x="224421" y="425856"/>
                </a:lnTo>
                <a:lnTo>
                  <a:pt x="227622" y="430047"/>
                </a:lnTo>
                <a:lnTo>
                  <a:pt x="228434" y="436600"/>
                </a:lnTo>
                <a:lnTo>
                  <a:pt x="240474" y="435114"/>
                </a:lnTo>
                <a:lnTo>
                  <a:pt x="238569" y="426961"/>
                </a:lnTo>
                <a:lnTo>
                  <a:pt x="234035" y="420916"/>
                </a:lnTo>
                <a:lnTo>
                  <a:pt x="226809" y="417156"/>
                </a:lnTo>
                <a:lnTo>
                  <a:pt x="216801" y="415861"/>
                </a:lnTo>
                <a:lnTo>
                  <a:pt x="207772" y="417195"/>
                </a:lnTo>
                <a:lnTo>
                  <a:pt x="200939" y="420827"/>
                </a:lnTo>
                <a:lnTo>
                  <a:pt x="196608" y="426275"/>
                </a:lnTo>
                <a:lnTo>
                  <a:pt x="195097" y="433006"/>
                </a:lnTo>
                <a:lnTo>
                  <a:pt x="196164" y="439127"/>
                </a:lnTo>
                <a:lnTo>
                  <a:pt x="199529" y="443992"/>
                </a:lnTo>
                <a:lnTo>
                  <a:pt x="205422" y="447611"/>
                </a:lnTo>
                <a:lnTo>
                  <a:pt x="214096" y="449961"/>
                </a:lnTo>
                <a:lnTo>
                  <a:pt x="221640" y="451231"/>
                </a:lnTo>
                <a:lnTo>
                  <a:pt x="225894" y="452056"/>
                </a:lnTo>
                <a:lnTo>
                  <a:pt x="229323" y="454012"/>
                </a:lnTo>
                <a:lnTo>
                  <a:pt x="229323" y="462381"/>
                </a:lnTo>
                <a:lnTo>
                  <a:pt x="225145" y="465074"/>
                </a:lnTo>
                <a:lnTo>
                  <a:pt x="210832" y="465074"/>
                </a:lnTo>
                <a:lnTo>
                  <a:pt x="205905" y="462051"/>
                </a:lnTo>
                <a:lnTo>
                  <a:pt x="205905" y="457047"/>
                </a:lnTo>
                <a:lnTo>
                  <a:pt x="205892" y="455764"/>
                </a:lnTo>
                <a:lnTo>
                  <a:pt x="206108" y="454482"/>
                </a:lnTo>
                <a:lnTo>
                  <a:pt x="206565" y="453275"/>
                </a:lnTo>
                <a:lnTo>
                  <a:pt x="194843" y="450570"/>
                </a:lnTo>
                <a:lnTo>
                  <a:pt x="194132" y="452831"/>
                </a:lnTo>
                <a:lnTo>
                  <a:pt x="193751" y="455180"/>
                </a:lnTo>
                <a:lnTo>
                  <a:pt x="193700" y="457542"/>
                </a:lnTo>
                <a:lnTo>
                  <a:pt x="195313" y="464604"/>
                </a:lnTo>
                <a:lnTo>
                  <a:pt x="200037" y="470154"/>
                </a:lnTo>
                <a:lnTo>
                  <a:pt x="207695" y="473824"/>
                </a:lnTo>
                <a:lnTo>
                  <a:pt x="218109" y="475145"/>
                </a:lnTo>
                <a:lnTo>
                  <a:pt x="227672" y="473837"/>
                </a:lnTo>
                <a:lnTo>
                  <a:pt x="235038" y="470115"/>
                </a:lnTo>
                <a:lnTo>
                  <a:pt x="239776" y="464324"/>
                </a:lnTo>
                <a:lnTo>
                  <a:pt x="241452" y="456793"/>
                </a:lnTo>
                <a:lnTo>
                  <a:pt x="241452" y="448335"/>
                </a:lnTo>
                <a:close/>
              </a:path>
              <a:path w="588009" h="475615">
                <a:moveTo>
                  <a:pt x="275323" y="406400"/>
                </a:moveTo>
                <a:lnTo>
                  <a:pt x="275170" y="403009"/>
                </a:lnTo>
                <a:lnTo>
                  <a:pt x="272465" y="400532"/>
                </a:lnTo>
                <a:lnTo>
                  <a:pt x="269278" y="400672"/>
                </a:lnTo>
                <a:lnTo>
                  <a:pt x="265760" y="400672"/>
                </a:lnTo>
                <a:lnTo>
                  <a:pt x="263245" y="403136"/>
                </a:lnTo>
                <a:lnTo>
                  <a:pt x="263359" y="409676"/>
                </a:lnTo>
                <a:lnTo>
                  <a:pt x="265899" y="412216"/>
                </a:lnTo>
                <a:lnTo>
                  <a:pt x="272402" y="412457"/>
                </a:lnTo>
                <a:lnTo>
                  <a:pt x="275209" y="409841"/>
                </a:lnTo>
                <a:lnTo>
                  <a:pt x="275323" y="406400"/>
                </a:lnTo>
                <a:close/>
              </a:path>
              <a:path w="588009" h="475615">
                <a:moveTo>
                  <a:pt x="292290" y="406298"/>
                </a:moveTo>
                <a:lnTo>
                  <a:pt x="292138" y="403009"/>
                </a:lnTo>
                <a:lnTo>
                  <a:pt x="289433" y="400532"/>
                </a:lnTo>
                <a:lnTo>
                  <a:pt x="286245" y="400672"/>
                </a:lnTo>
                <a:lnTo>
                  <a:pt x="282727" y="400672"/>
                </a:lnTo>
                <a:lnTo>
                  <a:pt x="280200" y="403136"/>
                </a:lnTo>
                <a:lnTo>
                  <a:pt x="280314" y="409676"/>
                </a:lnTo>
                <a:lnTo>
                  <a:pt x="282854" y="412216"/>
                </a:lnTo>
                <a:lnTo>
                  <a:pt x="289356" y="412457"/>
                </a:lnTo>
                <a:lnTo>
                  <a:pt x="292163" y="409841"/>
                </a:lnTo>
                <a:lnTo>
                  <a:pt x="292290" y="406298"/>
                </a:lnTo>
                <a:close/>
              </a:path>
              <a:path w="588009" h="475615">
                <a:moveTo>
                  <a:pt x="305917" y="473951"/>
                </a:moveTo>
                <a:lnTo>
                  <a:pt x="301053" y="460273"/>
                </a:lnTo>
                <a:lnTo>
                  <a:pt x="297649" y="450684"/>
                </a:lnTo>
                <a:lnTo>
                  <a:pt x="289763" y="428472"/>
                </a:lnTo>
                <a:lnTo>
                  <a:pt x="285686" y="416991"/>
                </a:lnTo>
                <a:lnTo>
                  <a:pt x="285102" y="416991"/>
                </a:lnTo>
                <a:lnTo>
                  <a:pt x="285102" y="450684"/>
                </a:lnTo>
                <a:lnTo>
                  <a:pt x="269989" y="450684"/>
                </a:lnTo>
                <a:lnTo>
                  <a:pt x="277418" y="428472"/>
                </a:lnTo>
                <a:lnTo>
                  <a:pt x="285102" y="450684"/>
                </a:lnTo>
                <a:lnTo>
                  <a:pt x="285102" y="416991"/>
                </a:lnTo>
                <a:lnTo>
                  <a:pt x="269748" y="416991"/>
                </a:lnTo>
                <a:lnTo>
                  <a:pt x="249516" y="473951"/>
                </a:lnTo>
                <a:lnTo>
                  <a:pt x="262255" y="473951"/>
                </a:lnTo>
                <a:lnTo>
                  <a:pt x="266827" y="460273"/>
                </a:lnTo>
                <a:lnTo>
                  <a:pt x="288480" y="460273"/>
                </a:lnTo>
                <a:lnTo>
                  <a:pt x="293217" y="473951"/>
                </a:lnTo>
                <a:lnTo>
                  <a:pt x="305917" y="473951"/>
                </a:lnTo>
                <a:close/>
              </a:path>
              <a:path w="588009" h="475615">
                <a:moveTo>
                  <a:pt x="365912" y="462470"/>
                </a:moveTo>
                <a:lnTo>
                  <a:pt x="365277" y="462661"/>
                </a:lnTo>
                <a:lnTo>
                  <a:pt x="364617" y="462737"/>
                </a:lnTo>
                <a:lnTo>
                  <a:pt x="363943" y="462711"/>
                </a:lnTo>
                <a:lnTo>
                  <a:pt x="359549" y="462711"/>
                </a:lnTo>
                <a:lnTo>
                  <a:pt x="356616" y="460095"/>
                </a:lnTo>
                <a:lnTo>
                  <a:pt x="350088" y="450697"/>
                </a:lnTo>
                <a:lnTo>
                  <a:pt x="344373" y="442429"/>
                </a:lnTo>
                <a:lnTo>
                  <a:pt x="365582" y="417055"/>
                </a:lnTo>
                <a:lnTo>
                  <a:pt x="351218" y="417055"/>
                </a:lnTo>
                <a:lnTo>
                  <a:pt x="329692" y="443572"/>
                </a:lnTo>
                <a:lnTo>
                  <a:pt x="329692" y="417055"/>
                </a:lnTo>
                <a:lnTo>
                  <a:pt x="317563" y="417055"/>
                </a:lnTo>
                <a:lnTo>
                  <a:pt x="317563" y="473925"/>
                </a:lnTo>
                <a:lnTo>
                  <a:pt x="329692" y="473925"/>
                </a:lnTo>
                <a:lnTo>
                  <a:pt x="329692" y="456260"/>
                </a:lnTo>
                <a:lnTo>
                  <a:pt x="334899" y="450113"/>
                </a:lnTo>
                <a:lnTo>
                  <a:pt x="362978" y="474256"/>
                </a:lnTo>
                <a:lnTo>
                  <a:pt x="363969" y="474256"/>
                </a:lnTo>
                <a:lnTo>
                  <a:pt x="364959" y="474078"/>
                </a:lnTo>
                <a:lnTo>
                  <a:pt x="365912" y="473760"/>
                </a:lnTo>
                <a:lnTo>
                  <a:pt x="365912" y="462470"/>
                </a:lnTo>
                <a:close/>
              </a:path>
              <a:path w="588009" h="475615">
                <a:moveTo>
                  <a:pt x="386791" y="0"/>
                </a:moveTo>
                <a:lnTo>
                  <a:pt x="348246" y="0"/>
                </a:lnTo>
                <a:lnTo>
                  <a:pt x="312623" y="5613"/>
                </a:lnTo>
                <a:lnTo>
                  <a:pt x="287172" y="21742"/>
                </a:lnTo>
                <a:lnTo>
                  <a:pt x="271907" y="47320"/>
                </a:lnTo>
                <a:lnTo>
                  <a:pt x="266814" y="81292"/>
                </a:lnTo>
                <a:lnTo>
                  <a:pt x="266814" y="359854"/>
                </a:lnTo>
                <a:lnTo>
                  <a:pt x="320560" y="359854"/>
                </a:lnTo>
                <a:lnTo>
                  <a:pt x="320560" y="144157"/>
                </a:lnTo>
                <a:lnTo>
                  <a:pt x="386791" y="144157"/>
                </a:lnTo>
                <a:lnTo>
                  <a:pt x="386791" y="97015"/>
                </a:lnTo>
                <a:lnTo>
                  <a:pt x="320560" y="97015"/>
                </a:lnTo>
                <a:lnTo>
                  <a:pt x="320560" y="74790"/>
                </a:lnTo>
                <a:lnTo>
                  <a:pt x="322656" y="63842"/>
                </a:lnTo>
                <a:lnTo>
                  <a:pt x="328485" y="55079"/>
                </a:lnTo>
                <a:lnTo>
                  <a:pt x="337261" y="49250"/>
                </a:lnTo>
                <a:lnTo>
                  <a:pt x="348234" y="47142"/>
                </a:lnTo>
                <a:lnTo>
                  <a:pt x="386791" y="47142"/>
                </a:lnTo>
                <a:lnTo>
                  <a:pt x="386791" y="0"/>
                </a:lnTo>
                <a:close/>
              </a:path>
              <a:path w="588009" h="475615">
                <a:moveTo>
                  <a:pt x="427951" y="462483"/>
                </a:moveTo>
                <a:lnTo>
                  <a:pt x="427316" y="462648"/>
                </a:lnTo>
                <a:lnTo>
                  <a:pt x="426631" y="462737"/>
                </a:lnTo>
                <a:lnTo>
                  <a:pt x="425945" y="462711"/>
                </a:lnTo>
                <a:lnTo>
                  <a:pt x="421678" y="462711"/>
                </a:lnTo>
                <a:lnTo>
                  <a:pt x="417664" y="460908"/>
                </a:lnTo>
                <a:lnTo>
                  <a:pt x="413499" y="452983"/>
                </a:lnTo>
                <a:lnTo>
                  <a:pt x="412597" y="451256"/>
                </a:lnTo>
                <a:lnTo>
                  <a:pt x="420941" y="449541"/>
                </a:lnTo>
                <a:lnTo>
                  <a:pt x="426021" y="443903"/>
                </a:lnTo>
                <a:lnTo>
                  <a:pt x="426021" y="442506"/>
                </a:lnTo>
                <a:lnTo>
                  <a:pt x="426021" y="435140"/>
                </a:lnTo>
                <a:lnTo>
                  <a:pt x="424535" y="427609"/>
                </a:lnTo>
                <a:lnTo>
                  <a:pt x="420293" y="421830"/>
                </a:lnTo>
                <a:lnTo>
                  <a:pt x="413791" y="418287"/>
                </a:lnTo>
                <a:lnTo>
                  <a:pt x="413245" y="418211"/>
                </a:lnTo>
                <a:lnTo>
                  <a:pt x="413245" y="430301"/>
                </a:lnTo>
                <a:lnTo>
                  <a:pt x="413245" y="439801"/>
                </a:lnTo>
                <a:lnTo>
                  <a:pt x="410222" y="442506"/>
                </a:lnTo>
                <a:lnTo>
                  <a:pt x="392137" y="442506"/>
                </a:lnTo>
                <a:lnTo>
                  <a:pt x="392099" y="427609"/>
                </a:lnTo>
                <a:lnTo>
                  <a:pt x="410222" y="427609"/>
                </a:lnTo>
                <a:lnTo>
                  <a:pt x="413245" y="430301"/>
                </a:lnTo>
                <a:lnTo>
                  <a:pt x="413245" y="418211"/>
                </a:lnTo>
                <a:lnTo>
                  <a:pt x="405472" y="417055"/>
                </a:lnTo>
                <a:lnTo>
                  <a:pt x="379933" y="417055"/>
                </a:lnTo>
                <a:lnTo>
                  <a:pt x="379933" y="473913"/>
                </a:lnTo>
                <a:lnTo>
                  <a:pt x="392099" y="473913"/>
                </a:lnTo>
                <a:lnTo>
                  <a:pt x="392099" y="452983"/>
                </a:lnTo>
                <a:lnTo>
                  <a:pt x="399783" y="452983"/>
                </a:lnTo>
                <a:lnTo>
                  <a:pt x="425627" y="474281"/>
                </a:lnTo>
                <a:lnTo>
                  <a:pt x="426808" y="474116"/>
                </a:lnTo>
                <a:lnTo>
                  <a:pt x="427951" y="473760"/>
                </a:lnTo>
                <a:lnTo>
                  <a:pt x="427951" y="462737"/>
                </a:lnTo>
                <a:lnTo>
                  <a:pt x="427951" y="462483"/>
                </a:lnTo>
                <a:close/>
              </a:path>
              <a:path w="588009" h="475615">
                <a:moveTo>
                  <a:pt x="427990" y="462470"/>
                </a:moveTo>
                <a:close/>
              </a:path>
              <a:path w="588009" h="475615">
                <a:moveTo>
                  <a:pt x="454240" y="417055"/>
                </a:moveTo>
                <a:lnTo>
                  <a:pt x="442010" y="417055"/>
                </a:lnTo>
                <a:lnTo>
                  <a:pt x="442010" y="473951"/>
                </a:lnTo>
                <a:lnTo>
                  <a:pt x="454240" y="473951"/>
                </a:lnTo>
                <a:lnTo>
                  <a:pt x="454240" y="417055"/>
                </a:lnTo>
                <a:close/>
              </a:path>
              <a:path w="588009" h="475615">
                <a:moveTo>
                  <a:pt x="519303" y="417055"/>
                </a:moveTo>
                <a:lnTo>
                  <a:pt x="507542" y="417055"/>
                </a:lnTo>
                <a:lnTo>
                  <a:pt x="507542" y="455295"/>
                </a:lnTo>
                <a:lnTo>
                  <a:pt x="481952" y="417055"/>
                </a:lnTo>
                <a:lnTo>
                  <a:pt x="469760" y="417055"/>
                </a:lnTo>
                <a:lnTo>
                  <a:pt x="469760" y="473951"/>
                </a:lnTo>
                <a:lnTo>
                  <a:pt x="481545" y="473951"/>
                </a:lnTo>
                <a:lnTo>
                  <a:pt x="481545" y="435800"/>
                </a:lnTo>
                <a:lnTo>
                  <a:pt x="507047" y="473951"/>
                </a:lnTo>
                <a:lnTo>
                  <a:pt x="519303" y="473951"/>
                </a:lnTo>
                <a:lnTo>
                  <a:pt x="519303" y="417055"/>
                </a:lnTo>
                <a:close/>
              </a:path>
              <a:path w="588009" h="475615">
                <a:moveTo>
                  <a:pt x="587946" y="442429"/>
                </a:moveTo>
                <a:lnTo>
                  <a:pt x="559955" y="442429"/>
                </a:lnTo>
                <a:lnTo>
                  <a:pt x="559955" y="452107"/>
                </a:lnTo>
                <a:lnTo>
                  <a:pt x="576173" y="452107"/>
                </a:lnTo>
                <a:lnTo>
                  <a:pt x="575195" y="459727"/>
                </a:lnTo>
                <a:lnTo>
                  <a:pt x="568642" y="464400"/>
                </a:lnTo>
                <a:lnTo>
                  <a:pt x="550862" y="464400"/>
                </a:lnTo>
                <a:lnTo>
                  <a:pt x="543420" y="457428"/>
                </a:lnTo>
                <a:lnTo>
                  <a:pt x="543420" y="434390"/>
                </a:lnTo>
                <a:lnTo>
                  <a:pt x="550214" y="426770"/>
                </a:lnTo>
                <a:lnTo>
                  <a:pt x="566356" y="426770"/>
                </a:lnTo>
                <a:lnTo>
                  <a:pt x="571512" y="430377"/>
                </a:lnTo>
                <a:lnTo>
                  <a:pt x="573316" y="437756"/>
                </a:lnTo>
                <a:lnTo>
                  <a:pt x="585673" y="434555"/>
                </a:lnTo>
                <a:lnTo>
                  <a:pt x="582396" y="426593"/>
                </a:lnTo>
                <a:lnTo>
                  <a:pt x="576846" y="420725"/>
                </a:lnTo>
                <a:lnTo>
                  <a:pt x="569252" y="417106"/>
                </a:lnTo>
                <a:lnTo>
                  <a:pt x="559803" y="415861"/>
                </a:lnTo>
                <a:lnTo>
                  <a:pt x="548170" y="418084"/>
                </a:lnTo>
                <a:lnTo>
                  <a:pt x="538924" y="424243"/>
                </a:lnTo>
                <a:lnTo>
                  <a:pt x="532841" y="433641"/>
                </a:lnTo>
                <a:lnTo>
                  <a:pt x="530644" y="445554"/>
                </a:lnTo>
                <a:lnTo>
                  <a:pt x="532714" y="457606"/>
                </a:lnTo>
                <a:lnTo>
                  <a:pt x="538441" y="466953"/>
                </a:lnTo>
                <a:lnTo>
                  <a:pt x="547166" y="472998"/>
                </a:lnTo>
                <a:lnTo>
                  <a:pt x="558165" y="475145"/>
                </a:lnTo>
                <a:lnTo>
                  <a:pt x="566724" y="475145"/>
                </a:lnTo>
                <a:lnTo>
                  <a:pt x="573227" y="472122"/>
                </a:lnTo>
                <a:lnTo>
                  <a:pt x="576910" y="465061"/>
                </a:lnTo>
                <a:lnTo>
                  <a:pt x="576910" y="474002"/>
                </a:lnTo>
                <a:lnTo>
                  <a:pt x="587946" y="474002"/>
                </a:lnTo>
                <a:lnTo>
                  <a:pt x="587946" y="442429"/>
                </a:lnTo>
                <a:close/>
              </a:path>
              <a:path w="588009" h="475615">
                <a:moveTo>
                  <a:pt x="587946" y="189014"/>
                </a:moveTo>
                <a:lnTo>
                  <a:pt x="582777" y="151726"/>
                </a:lnTo>
                <a:lnTo>
                  <a:pt x="566153" y="122580"/>
                </a:lnTo>
                <a:lnTo>
                  <a:pt x="536397" y="103593"/>
                </a:lnTo>
                <a:lnTo>
                  <a:pt x="491832" y="96812"/>
                </a:lnTo>
                <a:lnTo>
                  <a:pt x="425221" y="96812"/>
                </a:lnTo>
                <a:lnTo>
                  <a:pt x="425221" y="144005"/>
                </a:lnTo>
                <a:lnTo>
                  <a:pt x="498348" y="144005"/>
                </a:lnTo>
                <a:lnTo>
                  <a:pt x="514032" y="146202"/>
                </a:lnTo>
                <a:lnTo>
                  <a:pt x="525233" y="152209"/>
                </a:lnTo>
                <a:lnTo>
                  <a:pt x="531952" y="161163"/>
                </a:lnTo>
                <a:lnTo>
                  <a:pt x="534187" y="172199"/>
                </a:lnTo>
                <a:lnTo>
                  <a:pt x="534187" y="172339"/>
                </a:lnTo>
                <a:lnTo>
                  <a:pt x="534187" y="232473"/>
                </a:lnTo>
                <a:lnTo>
                  <a:pt x="534187" y="314337"/>
                </a:lnTo>
                <a:lnTo>
                  <a:pt x="455993" y="314337"/>
                </a:lnTo>
                <a:lnTo>
                  <a:pt x="437311" y="311556"/>
                </a:lnTo>
                <a:lnTo>
                  <a:pt x="424294" y="304241"/>
                </a:lnTo>
                <a:lnTo>
                  <a:pt x="416661" y="293979"/>
                </a:lnTo>
                <a:lnTo>
                  <a:pt x="414172" y="282346"/>
                </a:lnTo>
                <a:lnTo>
                  <a:pt x="416115" y="270154"/>
                </a:lnTo>
                <a:lnTo>
                  <a:pt x="422389" y="260451"/>
                </a:lnTo>
                <a:lnTo>
                  <a:pt x="433654" y="253288"/>
                </a:lnTo>
                <a:lnTo>
                  <a:pt x="450557" y="248716"/>
                </a:lnTo>
                <a:lnTo>
                  <a:pt x="510298" y="241668"/>
                </a:lnTo>
                <a:lnTo>
                  <a:pt x="517855" y="240512"/>
                </a:lnTo>
                <a:lnTo>
                  <a:pt x="524687" y="238658"/>
                </a:lnTo>
                <a:lnTo>
                  <a:pt x="530301" y="236016"/>
                </a:lnTo>
                <a:lnTo>
                  <a:pt x="534187" y="232473"/>
                </a:lnTo>
                <a:lnTo>
                  <a:pt x="534187" y="172339"/>
                </a:lnTo>
                <a:lnTo>
                  <a:pt x="532193" y="182943"/>
                </a:lnTo>
                <a:lnTo>
                  <a:pt x="526211" y="191389"/>
                </a:lnTo>
                <a:lnTo>
                  <a:pt x="516343" y="197294"/>
                </a:lnTo>
                <a:lnTo>
                  <a:pt x="502716" y="200406"/>
                </a:lnTo>
                <a:lnTo>
                  <a:pt x="436981" y="208000"/>
                </a:lnTo>
                <a:lnTo>
                  <a:pt x="404228" y="217119"/>
                </a:lnTo>
                <a:lnTo>
                  <a:pt x="379831" y="233349"/>
                </a:lnTo>
                <a:lnTo>
                  <a:pt x="364591" y="255892"/>
                </a:lnTo>
                <a:lnTo>
                  <a:pt x="359333" y="283933"/>
                </a:lnTo>
                <a:lnTo>
                  <a:pt x="365874" y="313639"/>
                </a:lnTo>
                <a:lnTo>
                  <a:pt x="383971" y="337756"/>
                </a:lnTo>
                <a:lnTo>
                  <a:pt x="411340" y="353949"/>
                </a:lnTo>
                <a:lnTo>
                  <a:pt x="445681" y="359854"/>
                </a:lnTo>
                <a:lnTo>
                  <a:pt x="587946" y="359854"/>
                </a:lnTo>
                <a:lnTo>
                  <a:pt x="587946" y="314337"/>
                </a:lnTo>
                <a:lnTo>
                  <a:pt x="587946" y="232473"/>
                </a:lnTo>
                <a:lnTo>
                  <a:pt x="587946" y="189014"/>
                </a:lnTo>
                <a:close/>
              </a:path>
            </a:pathLst>
          </a:custGeom>
          <a:solidFill>
            <a:srgbClr val="020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1504886"/>
            <a:ext cx="290385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aforsakring.se/" TargetMode="External"/><Relationship Id="rId2" Type="http://schemas.openxmlformats.org/officeDocument/2006/relationships/hyperlink" Target="mailto:Kundcenter@afaforsakring.s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1091951" y="410260"/>
              <a:ext cx="588010" cy="475615"/>
            </a:xfrm>
            <a:custGeom>
              <a:avLst/>
              <a:gdLst/>
              <a:ahLst/>
              <a:cxnLst/>
              <a:rect l="l" t="t" r="r" b="b"/>
              <a:pathLst>
                <a:path w="588009" h="475615">
                  <a:moveTo>
                    <a:pt x="55816" y="417055"/>
                  </a:moveTo>
                  <a:lnTo>
                    <a:pt x="16129" y="417055"/>
                  </a:lnTo>
                  <a:lnTo>
                    <a:pt x="16129" y="473951"/>
                  </a:lnTo>
                  <a:lnTo>
                    <a:pt x="28295" y="473951"/>
                  </a:lnTo>
                  <a:lnTo>
                    <a:pt x="28295" y="452501"/>
                  </a:lnTo>
                  <a:lnTo>
                    <a:pt x="50761" y="452501"/>
                  </a:lnTo>
                  <a:lnTo>
                    <a:pt x="50761" y="441363"/>
                  </a:lnTo>
                  <a:lnTo>
                    <a:pt x="28295" y="441363"/>
                  </a:lnTo>
                  <a:lnTo>
                    <a:pt x="28295" y="428193"/>
                  </a:lnTo>
                  <a:lnTo>
                    <a:pt x="55816" y="428193"/>
                  </a:lnTo>
                  <a:lnTo>
                    <a:pt x="55816" y="417055"/>
                  </a:lnTo>
                  <a:close/>
                </a:path>
                <a:path w="588009" h="475615">
                  <a:moveTo>
                    <a:pt x="90982" y="406501"/>
                  </a:moveTo>
                  <a:lnTo>
                    <a:pt x="90830" y="403009"/>
                  </a:lnTo>
                  <a:lnTo>
                    <a:pt x="88125" y="400532"/>
                  </a:lnTo>
                  <a:lnTo>
                    <a:pt x="84924" y="400672"/>
                  </a:lnTo>
                  <a:lnTo>
                    <a:pt x="81394" y="400672"/>
                  </a:lnTo>
                  <a:lnTo>
                    <a:pt x="78854" y="403136"/>
                  </a:lnTo>
                  <a:lnTo>
                    <a:pt x="78854" y="409854"/>
                  </a:lnTo>
                  <a:lnTo>
                    <a:pt x="81572" y="412572"/>
                  </a:lnTo>
                  <a:lnTo>
                    <a:pt x="88277" y="412572"/>
                  </a:lnTo>
                  <a:lnTo>
                    <a:pt x="90982" y="409854"/>
                  </a:lnTo>
                  <a:lnTo>
                    <a:pt x="90982" y="406501"/>
                  </a:lnTo>
                  <a:close/>
                </a:path>
                <a:path w="588009" h="475615">
                  <a:moveTo>
                    <a:pt x="108051" y="406501"/>
                  </a:moveTo>
                  <a:lnTo>
                    <a:pt x="107899" y="403009"/>
                  </a:lnTo>
                  <a:lnTo>
                    <a:pt x="105181" y="400532"/>
                  </a:lnTo>
                  <a:lnTo>
                    <a:pt x="101981" y="400672"/>
                  </a:lnTo>
                  <a:lnTo>
                    <a:pt x="98450" y="400672"/>
                  </a:lnTo>
                  <a:lnTo>
                    <a:pt x="95910" y="403136"/>
                  </a:lnTo>
                  <a:lnTo>
                    <a:pt x="95910" y="409854"/>
                  </a:lnTo>
                  <a:lnTo>
                    <a:pt x="98628" y="412572"/>
                  </a:lnTo>
                  <a:lnTo>
                    <a:pt x="105333" y="412572"/>
                  </a:lnTo>
                  <a:lnTo>
                    <a:pt x="108051" y="409854"/>
                  </a:lnTo>
                  <a:lnTo>
                    <a:pt x="108051" y="406501"/>
                  </a:lnTo>
                  <a:close/>
                </a:path>
                <a:path w="588009" h="475615">
                  <a:moveTo>
                    <a:pt x="122669" y="445528"/>
                  </a:moveTo>
                  <a:lnTo>
                    <a:pt x="120472" y="433616"/>
                  </a:lnTo>
                  <a:lnTo>
                    <a:pt x="116179" y="426986"/>
                  </a:lnTo>
                  <a:lnTo>
                    <a:pt x="114376" y="424218"/>
                  </a:lnTo>
                  <a:lnTo>
                    <a:pt x="109931" y="421259"/>
                  </a:lnTo>
                  <a:lnTo>
                    <a:pt x="109931" y="434365"/>
                  </a:lnTo>
                  <a:lnTo>
                    <a:pt x="109931" y="456692"/>
                  </a:lnTo>
                  <a:lnTo>
                    <a:pt x="103136" y="463994"/>
                  </a:lnTo>
                  <a:lnTo>
                    <a:pt x="83934" y="463994"/>
                  </a:lnTo>
                  <a:lnTo>
                    <a:pt x="77050" y="456692"/>
                  </a:lnTo>
                  <a:lnTo>
                    <a:pt x="77050" y="434365"/>
                  </a:lnTo>
                  <a:lnTo>
                    <a:pt x="83934" y="426986"/>
                  </a:lnTo>
                  <a:lnTo>
                    <a:pt x="103124" y="426986"/>
                  </a:lnTo>
                  <a:lnTo>
                    <a:pt x="109931" y="434365"/>
                  </a:lnTo>
                  <a:lnTo>
                    <a:pt x="109931" y="421259"/>
                  </a:lnTo>
                  <a:lnTo>
                    <a:pt x="105117" y="418045"/>
                  </a:lnTo>
                  <a:lnTo>
                    <a:pt x="93421" y="415823"/>
                  </a:lnTo>
                  <a:lnTo>
                    <a:pt x="81737" y="418045"/>
                  </a:lnTo>
                  <a:lnTo>
                    <a:pt x="72478" y="424218"/>
                  </a:lnTo>
                  <a:lnTo>
                    <a:pt x="66370" y="433616"/>
                  </a:lnTo>
                  <a:lnTo>
                    <a:pt x="64173" y="445528"/>
                  </a:lnTo>
                  <a:lnTo>
                    <a:pt x="66370" y="457390"/>
                  </a:lnTo>
                  <a:lnTo>
                    <a:pt x="72440" y="466775"/>
                  </a:lnTo>
                  <a:lnTo>
                    <a:pt x="81699" y="472935"/>
                  </a:lnTo>
                  <a:lnTo>
                    <a:pt x="93421" y="475145"/>
                  </a:lnTo>
                  <a:lnTo>
                    <a:pt x="105156" y="472948"/>
                  </a:lnTo>
                  <a:lnTo>
                    <a:pt x="114414" y="466801"/>
                  </a:lnTo>
                  <a:lnTo>
                    <a:pt x="116230" y="463994"/>
                  </a:lnTo>
                  <a:lnTo>
                    <a:pt x="120484" y="457428"/>
                  </a:lnTo>
                  <a:lnTo>
                    <a:pt x="122669" y="445528"/>
                  </a:lnTo>
                  <a:close/>
                </a:path>
                <a:path w="588009" h="475615">
                  <a:moveTo>
                    <a:pt x="183222" y="462483"/>
                  </a:moveTo>
                  <a:lnTo>
                    <a:pt x="182587" y="462648"/>
                  </a:lnTo>
                  <a:lnTo>
                    <a:pt x="181902" y="462737"/>
                  </a:lnTo>
                  <a:lnTo>
                    <a:pt x="181203" y="462711"/>
                  </a:lnTo>
                  <a:lnTo>
                    <a:pt x="176949" y="462711"/>
                  </a:lnTo>
                  <a:lnTo>
                    <a:pt x="172935" y="460908"/>
                  </a:lnTo>
                  <a:lnTo>
                    <a:pt x="168770" y="452983"/>
                  </a:lnTo>
                  <a:lnTo>
                    <a:pt x="167868" y="451256"/>
                  </a:lnTo>
                  <a:lnTo>
                    <a:pt x="176212" y="449541"/>
                  </a:lnTo>
                  <a:lnTo>
                    <a:pt x="181292" y="443903"/>
                  </a:lnTo>
                  <a:lnTo>
                    <a:pt x="181292" y="442506"/>
                  </a:lnTo>
                  <a:lnTo>
                    <a:pt x="181292" y="435140"/>
                  </a:lnTo>
                  <a:lnTo>
                    <a:pt x="179806" y="427609"/>
                  </a:lnTo>
                  <a:lnTo>
                    <a:pt x="175564" y="421830"/>
                  </a:lnTo>
                  <a:lnTo>
                    <a:pt x="169075" y="418287"/>
                  </a:lnTo>
                  <a:lnTo>
                    <a:pt x="168516" y="418211"/>
                  </a:lnTo>
                  <a:lnTo>
                    <a:pt x="168516" y="430301"/>
                  </a:lnTo>
                  <a:lnTo>
                    <a:pt x="168516" y="439801"/>
                  </a:lnTo>
                  <a:lnTo>
                    <a:pt x="165493" y="442506"/>
                  </a:lnTo>
                  <a:lnTo>
                    <a:pt x="147408" y="442506"/>
                  </a:lnTo>
                  <a:lnTo>
                    <a:pt x="147370" y="427609"/>
                  </a:lnTo>
                  <a:lnTo>
                    <a:pt x="165493" y="427609"/>
                  </a:lnTo>
                  <a:lnTo>
                    <a:pt x="168516" y="430301"/>
                  </a:lnTo>
                  <a:lnTo>
                    <a:pt x="168516" y="418211"/>
                  </a:lnTo>
                  <a:lnTo>
                    <a:pt x="160756" y="417055"/>
                  </a:lnTo>
                  <a:lnTo>
                    <a:pt x="135204" y="417055"/>
                  </a:lnTo>
                  <a:lnTo>
                    <a:pt x="135204" y="473913"/>
                  </a:lnTo>
                  <a:lnTo>
                    <a:pt x="147370" y="473913"/>
                  </a:lnTo>
                  <a:lnTo>
                    <a:pt x="147370" y="452983"/>
                  </a:lnTo>
                  <a:lnTo>
                    <a:pt x="155067" y="452983"/>
                  </a:lnTo>
                  <a:lnTo>
                    <a:pt x="180898" y="474281"/>
                  </a:lnTo>
                  <a:lnTo>
                    <a:pt x="182092" y="474116"/>
                  </a:lnTo>
                  <a:lnTo>
                    <a:pt x="183222" y="473760"/>
                  </a:lnTo>
                  <a:lnTo>
                    <a:pt x="183222" y="462737"/>
                  </a:lnTo>
                  <a:lnTo>
                    <a:pt x="183222" y="462483"/>
                  </a:lnTo>
                  <a:close/>
                </a:path>
                <a:path w="588009" h="475615">
                  <a:moveTo>
                    <a:pt x="183261" y="462470"/>
                  </a:moveTo>
                  <a:close/>
                </a:path>
                <a:path w="588009" h="475615">
                  <a:moveTo>
                    <a:pt x="228612" y="189014"/>
                  </a:moveTo>
                  <a:lnTo>
                    <a:pt x="223443" y="151726"/>
                  </a:lnTo>
                  <a:lnTo>
                    <a:pt x="206832" y="122580"/>
                  </a:lnTo>
                  <a:lnTo>
                    <a:pt x="177063" y="103593"/>
                  </a:lnTo>
                  <a:lnTo>
                    <a:pt x="132499" y="96812"/>
                  </a:lnTo>
                  <a:lnTo>
                    <a:pt x="36931" y="96812"/>
                  </a:lnTo>
                  <a:lnTo>
                    <a:pt x="36931" y="144005"/>
                  </a:lnTo>
                  <a:lnTo>
                    <a:pt x="139014" y="144005"/>
                  </a:lnTo>
                  <a:lnTo>
                    <a:pt x="154698" y="146202"/>
                  </a:lnTo>
                  <a:lnTo>
                    <a:pt x="165900" y="152209"/>
                  </a:lnTo>
                  <a:lnTo>
                    <a:pt x="172618" y="161163"/>
                  </a:lnTo>
                  <a:lnTo>
                    <a:pt x="174866" y="172199"/>
                  </a:lnTo>
                  <a:lnTo>
                    <a:pt x="174866" y="232473"/>
                  </a:lnTo>
                  <a:lnTo>
                    <a:pt x="174866" y="314337"/>
                  </a:lnTo>
                  <a:lnTo>
                    <a:pt x="96659" y="314337"/>
                  </a:lnTo>
                  <a:lnTo>
                    <a:pt x="77990" y="311556"/>
                  </a:lnTo>
                  <a:lnTo>
                    <a:pt x="64960" y="304241"/>
                  </a:lnTo>
                  <a:lnTo>
                    <a:pt x="57340" y="293979"/>
                  </a:lnTo>
                  <a:lnTo>
                    <a:pt x="54851" y="282346"/>
                  </a:lnTo>
                  <a:lnTo>
                    <a:pt x="56794" y="270154"/>
                  </a:lnTo>
                  <a:lnTo>
                    <a:pt x="63055" y="260451"/>
                  </a:lnTo>
                  <a:lnTo>
                    <a:pt x="74320" y="253288"/>
                  </a:lnTo>
                  <a:lnTo>
                    <a:pt x="91236" y="248716"/>
                  </a:lnTo>
                  <a:lnTo>
                    <a:pt x="150964" y="241668"/>
                  </a:lnTo>
                  <a:lnTo>
                    <a:pt x="158508" y="240512"/>
                  </a:lnTo>
                  <a:lnTo>
                    <a:pt x="165354" y="238658"/>
                  </a:lnTo>
                  <a:lnTo>
                    <a:pt x="170967" y="236016"/>
                  </a:lnTo>
                  <a:lnTo>
                    <a:pt x="174866" y="232473"/>
                  </a:lnTo>
                  <a:lnTo>
                    <a:pt x="174866" y="172275"/>
                  </a:lnTo>
                  <a:lnTo>
                    <a:pt x="172859" y="182943"/>
                  </a:lnTo>
                  <a:lnTo>
                    <a:pt x="166878" y="191389"/>
                  </a:lnTo>
                  <a:lnTo>
                    <a:pt x="157010" y="197294"/>
                  </a:lnTo>
                  <a:lnTo>
                    <a:pt x="143383" y="200406"/>
                  </a:lnTo>
                  <a:lnTo>
                    <a:pt x="77647" y="208000"/>
                  </a:lnTo>
                  <a:lnTo>
                    <a:pt x="44907" y="217119"/>
                  </a:lnTo>
                  <a:lnTo>
                    <a:pt x="20497" y="233349"/>
                  </a:lnTo>
                  <a:lnTo>
                    <a:pt x="5270" y="255892"/>
                  </a:lnTo>
                  <a:lnTo>
                    <a:pt x="0" y="283933"/>
                  </a:lnTo>
                  <a:lnTo>
                    <a:pt x="6540" y="313639"/>
                  </a:lnTo>
                  <a:lnTo>
                    <a:pt x="24650" y="337756"/>
                  </a:lnTo>
                  <a:lnTo>
                    <a:pt x="52006" y="353949"/>
                  </a:lnTo>
                  <a:lnTo>
                    <a:pt x="86347" y="359854"/>
                  </a:lnTo>
                  <a:lnTo>
                    <a:pt x="228612" y="359854"/>
                  </a:lnTo>
                  <a:lnTo>
                    <a:pt x="228612" y="314337"/>
                  </a:lnTo>
                  <a:lnTo>
                    <a:pt x="228612" y="232473"/>
                  </a:lnTo>
                  <a:lnTo>
                    <a:pt x="228612" y="189014"/>
                  </a:lnTo>
                  <a:close/>
                </a:path>
                <a:path w="588009" h="475615">
                  <a:moveTo>
                    <a:pt x="241452" y="448335"/>
                  </a:moveTo>
                  <a:lnTo>
                    <a:pt x="236550" y="442772"/>
                  </a:lnTo>
                  <a:lnTo>
                    <a:pt x="223761" y="440550"/>
                  </a:lnTo>
                  <a:lnTo>
                    <a:pt x="216230" y="439229"/>
                  </a:lnTo>
                  <a:lnTo>
                    <a:pt x="211239" y="438340"/>
                  </a:lnTo>
                  <a:lnTo>
                    <a:pt x="207302" y="436422"/>
                  </a:lnTo>
                  <a:lnTo>
                    <a:pt x="207302" y="428294"/>
                  </a:lnTo>
                  <a:lnTo>
                    <a:pt x="211150" y="425856"/>
                  </a:lnTo>
                  <a:lnTo>
                    <a:pt x="224421" y="425856"/>
                  </a:lnTo>
                  <a:lnTo>
                    <a:pt x="227622" y="430047"/>
                  </a:lnTo>
                  <a:lnTo>
                    <a:pt x="228434" y="436600"/>
                  </a:lnTo>
                  <a:lnTo>
                    <a:pt x="240474" y="435114"/>
                  </a:lnTo>
                  <a:lnTo>
                    <a:pt x="238569" y="426961"/>
                  </a:lnTo>
                  <a:lnTo>
                    <a:pt x="234035" y="420916"/>
                  </a:lnTo>
                  <a:lnTo>
                    <a:pt x="226809" y="417156"/>
                  </a:lnTo>
                  <a:lnTo>
                    <a:pt x="216801" y="415861"/>
                  </a:lnTo>
                  <a:lnTo>
                    <a:pt x="207772" y="417195"/>
                  </a:lnTo>
                  <a:lnTo>
                    <a:pt x="200939" y="420827"/>
                  </a:lnTo>
                  <a:lnTo>
                    <a:pt x="196608" y="426275"/>
                  </a:lnTo>
                  <a:lnTo>
                    <a:pt x="195097" y="433006"/>
                  </a:lnTo>
                  <a:lnTo>
                    <a:pt x="196164" y="439127"/>
                  </a:lnTo>
                  <a:lnTo>
                    <a:pt x="199529" y="443992"/>
                  </a:lnTo>
                  <a:lnTo>
                    <a:pt x="205422" y="447611"/>
                  </a:lnTo>
                  <a:lnTo>
                    <a:pt x="214096" y="449961"/>
                  </a:lnTo>
                  <a:lnTo>
                    <a:pt x="221640" y="451231"/>
                  </a:lnTo>
                  <a:lnTo>
                    <a:pt x="225894" y="452056"/>
                  </a:lnTo>
                  <a:lnTo>
                    <a:pt x="229323" y="454012"/>
                  </a:lnTo>
                  <a:lnTo>
                    <a:pt x="229323" y="462381"/>
                  </a:lnTo>
                  <a:lnTo>
                    <a:pt x="225145" y="465074"/>
                  </a:lnTo>
                  <a:lnTo>
                    <a:pt x="210832" y="465074"/>
                  </a:lnTo>
                  <a:lnTo>
                    <a:pt x="205905" y="462051"/>
                  </a:lnTo>
                  <a:lnTo>
                    <a:pt x="205905" y="457047"/>
                  </a:lnTo>
                  <a:lnTo>
                    <a:pt x="205892" y="455764"/>
                  </a:lnTo>
                  <a:lnTo>
                    <a:pt x="206108" y="454482"/>
                  </a:lnTo>
                  <a:lnTo>
                    <a:pt x="206565" y="453275"/>
                  </a:lnTo>
                  <a:lnTo>
                    <a:pt x="194843" y="450570"/>
                  </a:lnTo>
                  <a:lnTo>
                    <a:pt x="194132" y="452831"/>
                  </a:lnTo>
                  <a:lnTo>
                    <a:pt x="193751" y="455180"/>
                  </a:lnTo>
                  <a:lnTo>
                    <a:pt x="193700" y="457542"/>
                  </a:lnTo>
                  <a:lnTo>
                    <a:pt x="195313" y="464604"/>
                  </a:lnTo>
                  <a:lnTo>
                    <a:pt x="200037" y="470154"/>
                  </a:lnTo>
                  <a:lnTo>
                    <a:pt x="207695" y="473824"/>
                  </a:lnTo>
                  <a:lnTo>
                    <a:pt x="218109" y="475145"/>
                  </a:lnTo>
                  <a:lnTo>
                    <a:pt x="227672" y="473837"/>
                  </a:lnTo>
                  <a:lnTo>
                    <a:pt x="235038" y="470115"/>
                  </a:lnTo>
                  <a:lnTo>
                    <a:pt x="239776" y="464324"/>
                  </a:lnTo>
                  <a:lnTo>
                    <a:pt x="241452" y="456793"/>
                  </a:lnTo>
                  <a:lnTo>
                    <a:pt x="241452" y="448335"/>
                  </a:lnTo>
                  <a:close/>
                </a:path>
                <a:path w="588009" h="475615">
                  <a:moveTo>
                    <a:pt x="275323" y="406400"/>
                  </a:moveTo>
                  <a:lnTo>
                    <a:pt x="275170" y="403009"/>
                  </a:lnTo>
                  <a:lnTo>
                    <a:pt x="272465" y="400532"/>
                  </a:lnTo>
                  <a:lnTo>
                    <a:pt x="269278" y="400672"/>
                  </a:lnTo>
                  <a:lnTo>
                    <a:pt x="265760" y="400672"/>
                  </a:lnTo>
                  <a:lnTo>
                    <a:pt x="263245" y="403136"/>
                  </a:lnTo>
                  <a:lnTo>
                    <a:pt x="263359" y="409676"/>
                  </a:lnTo>
                  <a:lnTo>
                    <a:pt x="265899" y="412216"/>
                  </a:lnTo>
                  <a:lnTo>
                    <a:pt x="272402" y="412457"/>
                  </a:lnTo>
                  <a:lnTo>
                    <a:pt x="275209" y="409841"/>
                  </a:lnTo>
                  <a:lnTo>
                    <a:pt x="275323" y="406400"/>
                  </a:lnTo>
                  <a:close/>
                </a:path>
                <a:path w="588009" h="475615">
                  <a:moveTo>
                    <a:pt x="292290" y="406298"/>
                  </a:moveTo>
                  <a:lnTo>
                    <a:pt x="292138" y="403009"/>
                  </a:lnTo>
                  <a:lnTo>
                    <a:pt x="289433" y="400532"/>
                  </a:lnTo>
                  <a:lnTo>
                    <a:pt x="286245" y="400672"/>
                  </a:lnTo>
                  <a:lnTo>
                    <a:pt x="282727" y="400672"/>
                  </a:lnTo>
                  <a:lnTo>
                    <a:pt x="280200" y="403136"/>
                  </a:lnTo>
                  <a:lnTo>
                    <a:pt x="280314" y="409676"/>
                  </a:lnTo>
                  <a:lnTo>
                    <a:pt x="282854" y="412216"/>
                  </a:lnTo>
                  <a:lnTo>
                    <a:pt x="289356" y="412457"/>
                  </a:lnTo>
                  <a:lnTo>
                    <a:pt x="292163" y="409841"/>
                  </a:lnTo>
                  <a:lnTo>
                    <a:pt x="292290" y="406298"/>
                  </a:lnTo>
                  <a:close/>
                </a:path>
                <a:path w="588009" h="475615">
                  <a:moveTo>
                    <a:pt x="305917" y="473951"/>
                  </a:moveTo>
                  <a:lnTo>
                    <a:pt x="301053" y="460273"/>
                  </a:lnTo>
                  <a:lnTo>
                    <a:pt x="297649" y="450684"/>
                  </a:lnTo>
                  <a:lnTo>
                    <a:pt x="289763" y="428472"/>
                  </a:lnTo>
                  <a:lnTo>
                    <a:pt x="285686" y="416991"/>
                  </a:lnTo>
                  <a:lnTo>
                    <a:pt x="285102" y="416991"/>
                  </a:lnTo>
                  <a:lnTo>
                    <a:pt x="285102" y="450684"/>
                  </a:lnTo>
                  <a:lnTo>
                    <a:pt x="269989" y="450684"/>
                  </a:lnTo>
                  <a:lnTo>
                    <a:pt x="277418" y="428472"/>
                  </a:lnTo>
                  <a:lnTo>
                    <a:pt x="285102" y="450684"/>
                  </a:lnTo>
                  <a:lnTo>
                    <a:pt x="285102" y="416991"/>
                  </a:lnTo>
                  <a:lnTo>
                    <a:pt x="269748" y="416991"/>
                  </a:lnTo>
                  <a:lnTo>
                    <a:pt x="249516" y="473951"/>
                  </a:lnTo>
                  <a:lnTo>
                    <a:pt x="262255" y="473951"/>
                  </a:lnTo>
                  <a:lnTo>
                    <a:pt x="266827" y="460273"/>
                  </a:lnTo>
                  <a:lnTo>
                    <a:pt x="288480" y="460273"/>
                  </a:lnTo>
                  <a:lnTo>
                    <a:pt x="293217" y="473951"/>
                  </a:lnTo>
                  <a:lnTo>
                    <a:pt x="305917" y="473951"/>
                  </a:lnTo>
                  <a:close/>
                </a:path>
                <a:path w="588009" h="475615">
                  <a:moveTo>
                    <a:pt x="365912" y="462470"/>
                  </a:moveTo>
                  <a:lnTo>
                    <a:pt x="365277" y="462661"/>
                  </a:lnTo>
                  <a:lnTo>
                    <a:pt x="364617" y="462737"/>
                  </a:lnTo>
                  <a:lnTo>
                    <a:pt x="363943" y="462711"/>
                  </a:lnTo>
                  <a:lnTo>
                    <a:pt x="359549" y="462711"/>
                  </a:lnTo>
                  <a:lnTo>
                    <a:pt x="356616" y="460095"/>
                  </a:lnTo>
                  <a:lnTo>
                    <a:pt x="350088" y="450697"/>
                  </a:lnTo>
                  <a:lnTo>
                    <a:pt x="344373" y="442429"/>
                  </a:lnTo>
                  <a:lnTo>
                    <a:pt x="365582" y="417055"/>
                  </a:lnTo>
                  <a:lnTo>
                    <a:pt x="351218" y="417055"/>
                  </a:lnTo>
                  <a:lnTo>
                    <a:pt x="329692" y="443572"/>
                  </a:lnTo>
                  <a:lnTo>
                    <a:pt x="329692" y="417055"/>
                  </a:lnTo>
                  <a:lnTo>
                    <a:pt x="317563" y="417055"/>
                  </a:lnTo>
                  <a:lnTo>
                    <a:pt x="317563" y="473925"/>
                  </a:lnTo>
                  <a:lnTo>
                    <a:pt x="329692" y="473925"/>
                  </a:lnTo>
                  <a:lnTo>
                    <a:pt x="329692" y="456260"/>
                  </a:lnTo>
                  <a:lnTo>
                    <a:pt x="334899" y="450113"/>
                  </a:lnTo>
                  <a:lnTo>
                    <a:pt x="362978" y="474256"/>
                  </a:lnTo>
                  <a:lnTo>
                    <a:pt x="363969" y="474256"/>
                  </a:lnTo>
                  <a:lnTo>
                    <a:pt x="364959" y="474078"/>
                  </a:lnTo>
                  <a:lnTo>
                    <a:pt x="365912" y="473760"/>
                  </a:lnTo>
                  <a:lnTo>
                    <a:pt x="365912" y="462470"/>
                  </a:lnTo>
                  <a:close/>
                </a:path>
                <a:path w="588009" h="475615">
                  <a:moveTo>
                    <a:pt x="386791" y="0"/>
                  </a:moveTo>
                  <a:lnTo>
                    <a:pt x="348246" y="0"/>
                  </a:lnTo>
                  <a:lnTo>
                    <a:pt x="312623" y="5613"/>
                  </a:lnTo>
                  <a:lnTo>
                    <a:pt x="287172" y="21742"/>
                  </a:lnTo>
                  <a:lnTo>
                    <a:pt x="271907" y="47320"/>
                  </a:lnTo>
                  <a:lnTo>
                    <a:pt x="266814" y="81292"/>
                  </a:lnTo>
                  <a:lnTo>
                    <a:pt x="266814" y="359854"/>
                  </a:lnTo>
                  <a:lnTo>
                    <a:pt x="320560" y="359854"/>
                  </a:lnTo>
                  <a:lnTo>
                    <a:pt x="320560" y="144157"/>
                  </a:lnTo>
                  <a:lnTo>
                    <a:pt x="386791" y="144157"/>
                  </a:lnTo>
                  <a:lnTo>
                    <a:pt x="386791" y="97015"/>
                  </a:lnTo>
                  <a:lnTo>
                    <a:pt x="320560" y="97015"/>
                  </a:lnTo>
                  <a:lnTo>
                    <a:pt x="320560" y="74790"/>
                  </a:lnTo>
                  <a:lnTo>
                    <a:pt x="322656" y="63842"/>
                  </a:lnTo>
                  <a:lnTo>
                    <a:pt x="328485" y="55079"/>
                  </a:lnTo>
                  <a:lnTo>
                    <a:pt x="337261" y="49250"/>
                  </a:lnTo>
                  <a:lnTo>
                    <a:pt x="348234" y="47142"/>
                  </a:lnTo>
                  <a:lnTo>
                    <a:pt x="386791" y="47142"/>
                  </a:lnTo>
                  <a:lnTo>
                    <a:pt x="386791" y="0"/>
                  </a:lnTo>
                  <a:close/>
                </a:path>
                <a:path w="588009" h="475615">
                  <a:moveTo>
                    <a:pt x="427951" y="462483"/>
                  </a:moveTo>
                  <a:lnTo>
                    <a:pt x="427316" y="462648"/>
                  </a:lnTo>
                  <a:lnTo>
                    <a:pt x="426631" y="462737"/>
                  </a:lnTo>
                  <a:lnTo>
                    <a:pt x="425945" y="462711"/>
                  </a:lnTo>
                  <a:lnTo>
                    <a:pt x="421678" y="462711"/>
                  </a:lnTo>
                  <a:lnTo>
                    <a:pt x="417664" y="460908"/>
                  </a:lnTo>
                  <a:lnTo>
                    <a:pt x="413499" y="452983"/>
                  </a:lnTo>
                  <a:lnTo>
                    <a:pt x="412597" y="451256"/>
                  </a:lnTo>
                  <a:lnTo>
                    <a:pt x="420941" y="449541"/>
                  </a:lnTo>
                  <a:lnTo>
                    <a:pt x="426021" y="443903"/>
                  </a:lnTo>
                  <a:lnTo>
                    <a:pt x="426021" y="442506"/>
                  </a:lnTo>
                  <a:lnTo>
                    <a:pt x="426021" y="435140"/>
                  </a:lnTo>
                  <a:lnTo>
                    <a:pt x="424535" y="427609"/>
                  </a:lnTo>
                  <a:lnTo>
                    <a:pt x="420293" y="421830"/>
                  </a:lnTo>
                  <a:lnTo>
                    <a:pt x="413791" y="418287"/>
                  </a:lnTo>
                  <a:lnTo>
                    <a:pt x="413245" y="418211"/>
                  </a:lnTo>
                  <a:lnTo>
                    <a:pt x="413245" y="430301"/>
                  </a:lnTo>
                  <a:lnTo>
                    <a:pt x="413245" y="439801"/>
                  </a:lnTo>
                  <a:lnTo>
                    <a:pt x="410222" y="442506"/>
                  </a:lnTo>
                  <a:lnTo>
                    <a:pt x="392137" y="442506"/>
                  </a:lnTo>
                  <a:lnTo>
                    <a:pt x="392099" y="427609"/>
                  </a:lnTo>
                  <a:lnTo>
                    <a:pt x="410222" y="427609"/>
                  </a:lnTo>
                  <a:lnTo>
                    <a:pt x="413245" y="430301"/>
                  </a:lnTo>
                  <a:lnTo>
                    <a:pt x="413245" y="418211"/>
                  </a:lnTo>
                  <a:lnTo>
                    <a:pt x="405472" y="417055"/>
                  </a:lnTo>
                  <a:lnTo>
                    <a:pt x="379933" y="417055"/>
                  </a:lnTo>
                  <a:lnTo>
                    <a:pt x="379933" y="473913"/>
                  </a:lnTo>
                  <a:lnTo>
                    <a:pt x="392099" y="473913"/>
                  </a:lnTo>
                  <a:lnTo>
                    <a:pt x="392099" y="452983"/>
                  </a:lnTo>
                  <a:lnTo>
                    <a:pt x="399783" y="452983"/>
                  </a:lnTo>
                  <a:lnTo>
                    <a:pt x="425627" y="474281"/>
                  </a:lnTo>
                  <a:lnTo>
                    <a:pt x="426808" y="474116"/>
                  </a:lnTo>
                  <a:lnTo>
                    <a:pt x="427951" y="473760"/>
                  </a:lnTo>
                  <a:lnTo>
                    <a:pt x="427951" y="462737"/>
                  </a:lnTo>
                  <a:lnTo>
                    <a:pt x="427951" y="462483"/>
                  </a:lnTo>
                  <a:close/>
                </a:path>
                <a:path w="588009" h="475615">
                  <a:moveTo>
                    <a:pt x="427990" y="462470"/>
                  </a:moveTo>
                  <a:close/>
                </a:path>
                <a:path w="588009" h="475615">
                  <a:moveTo>
                    <a:pt x="454240" y="417055"/>
                  </a:moveTo>
                  <a:lnTo>
                    <a:pt x="442010" y="417055"/>
                  </a:lnTo>
                  <a:lnTo>
                    <a:pt x="442010" y="473951"/>
                  </a:lnTo>
                  <a:lnTo>
                    <a:pt x="454240" y="473951"/>
                  </a:lnTo>
                  <a:lnTo>
                    <a:pt x="454240" y="417055"/>
                  </a:lnTo>
                  <a:close/>
                </a:path>
                <a:path w="588009" h="475615">
                  <a:moveTo>
                    <a:pt x="519303" y="417055"/>
                  </a:moveTo>
                  <a:lnTo>
                    <a:pt x="507542" y="417055"/>
                  </a:lnTo>
                  <a:lnTo>
                    <a:pt x="507542" y="455295"/>
                  </a:lnTo>
                  <a:lnTo>
                    <a:pt x="481952" y="417055"/>
                  </a:lnTo>
                  <a:lnTo>
                    <a:pt x="469760" y="417055"/>
                  </a:lnTo>
                  <a:lnTo>
                    <a:pt x="469760" y="473951"/>
                  </a:lnTo>
                  <a:lnTo>
                    <a:pt x="481545" y="473951"/>
                  </a:lnTo>
                  <a:lnTo>
                    <a:pt x="481545" y="435800"/>
                  </a:lnTo>
                  <a:lnTo>
                    <a:pt x="507047" y="473951"/>
                  </a:lnTo>
                  <a:lnTo>
                    <a:pt x="519303" y="473951"/>
                  </a:lnTo>
                  <a:lnTo>
                    <a:pt x="519303" y="417055"/>
                  </a:lnTo>
                  <a:close/>
                </a:path>
                <a:path w="588009" h="475615">
                  <a:moveTo>
                    <a:pt x="587946" y="442429"/>
                  </a:moveTo>
                  <a:lnTo>
                    <a:pt x="559955" y="442429"/>
                  </a:lnTo>
                  <a:lnTo>
                    <a:pt x="559955" y="452107"/>
                  </a:lnTo>
                  <a:lnTo>
                    <a:pt x="576173" y="452107"/>
                  </a:lnTo>
                  <a:lnTo>
                    <a:pt x="575195" y="459727"/>
                  </a:lnTo>
                  <a:lnTo>
                    <a:pt x="568642" y="464400"/>
                  </a:lnTo>
                  <a:lnTo>
                    <a:pt x="550862" y="464400"/>
                  </a:lnTo>
                  <a:lnTo>
                    <a:pt x="543420" y="457428"/>
                  </a:lnTo>
                  <a:lnTo>
                    <a:pt x="543420" y="434390"/>
                  </a:lnTo>
                  <a:lnTo>
                    <a:pt x="550214" y="426770"/>
                  </a:lnTo>
                  <a:lnTo>
                    <a:pt x="566356" y="426770"/>
                  </a:lnTo>
                  <a:lnTo>
                    <a:pt x="571512" y="430377"/>
                  </a:lnTo>
                  <a:lnTo>
                    <a:pt x="573316" y="437756"/>
                  </a:lnTo>
                  <a:lnTo>
                    <a:pt x="585673" y="434555"/>
                  </a:lnTo>
                  <a:lnTo>
                    <a:pt x="582396" y="426593"/>
                  </a:lnTo>
                  <a:lnTo>
                    <a:pt x="576846" y="420725"/>
                  </a:lnTo>
                  <a:lnTo>
                    <a:pt x="569252" y="417106"/>
                  </a:lnTo>
                  <a:lnTo>
                    <a:pt x="559803" y="415861"/>
                  </a:lnTo>
                  <a:lnTo>
                    <a:pt x="548170" y="418084"/>
                  </a:lnTo>
                  <a:lnTo>
                    <a:pt x="538924" y="424243"/>
                  </a:lnTo>
                  <a:lnTo>
                    <a:pt x="532841" y="433641"/>
                  </a:lnTo>
                  <a:lnTo>
                    <a:pt x="530644" y="445554"/>
                  </a:lnTo>
                  <a:lnTo>
                    <a:pt x="532714" y="457606"/>
                  </a:lnTo>
                  <a:lnTo>
                    <a:pt x="538441" y="466953"/>
                  </a:lnTo>
                  <a:lnTo>
                    <a:pt x="547166" y="472998"/>
                  </a:lnTo>
                  <a:lnTo>
                    <a:pt x="558165" y="475145"/>
                  </a:lnTo>
                  <a:lnTo>
                    <a:pt x="566724" y="475145"/>
                  </a:lnTo>
                  <a:lnTo>
                    <a:pt x="573227" y="472122"/>
                  </a:lnTo>
                  <a:lnTo>
                    <a:pt x="576910" y="465061"/>
                  </a:lnTo>
                  <a:lnTo>
                    <a:pt x="576910" y="474002"/>
                  </a:lnTo>
                  <a:lnTo>
                    <a:pt x="587946" y="474002"/>
                  </a:lnTo>
                  <a:lnTo>
                    <a:pt x="587946" y="442429"/>
                  </a:lnTo>
                  <a:close/>
                </a:path>
                <a:path w="588009" h="475615">
                  <a:moveTo>
                    <a:pt x="587946" y="189014"/>
                  </a:moveTo>
                  <a:lnTo>
                    <a:pt x="582777" y="151726"/>
                  </a:lnTo>
                  <a:lnTo>
                    <a:pt x="566153" y="122580"/>
                  </a:lnTo>
                  <a:lnTo>
                    <a:pt x="536397" y="103593"/>
                  </a:lnTo>
                  <a:lnTo>
                    <a:pt x="491832" y="96812"/>
                  </a:lnTo>
                  <a:lnTo>
                    <a:pt x="425221" y="96812"/>
                  </a:lnTo>
                  <a:lnTo>
                    <a:pt x="425221" y="144005"/>
                  </a:lnTo>
                  <a:lnTo>
                    <a:pt x="498348" y="144005"/>
                  </a:lnTo>
                  <a:lnTo>
                    <a:pt x="514032" y="146202"/>
                  </a:lnTo>
                  <a:lnTo>
                    <a:pt x="525233" y="152209"/>
                  </a:lnTo>
                  <a:lnTo>
                    <a:pt x="531952" y="161163"/>
                  </a:lnTo>
                  <a:lnTo>
                    <a:pt x="534187" y="172199"/>
                  </a:lnTo>
                  <a:lnTo>
                    <a:pt x="534187" y="172339"/>
                  </a:lnTo>
                  <a:lnTo>
                    <a:pt x="534187" y="232473"/>
                  </a:lnTo>
                  <a:lnTo>
                    <a:pt x="534187" y="314337"/>
                  </a:lnTo>
                  <a:lnTo>
                    <a:pt x="455993" y="314337"/>
                  </a:lnTo>
                  <a:lnTo>
                    <a:pt x="437311" y="311556"/>
                  </a:lnTo>
                  <a:lnTo>
                    <a:pt x="424294" y="304241"/>
                  </a:lnTo>
                  <a:lnTo>
                    <a:pt x="416661" y="293979"/>
                  </a:lnTo>
                  <a:lnTo>
                    <a:pt x="414172" y="282346"/>
                  </a:lnTo>
                  <a:lnTo>
                    <a:pt x="416115" y="270154"/>
                  </a:lnTo>
                  <a:lnTo>
                    <a:pt x="422389" y="260451"/>
                  </a:lnTo>
                  <a:lnTo>
                    <a:pt x="433654" y="253288"/>
                  </a:lnTo>
                  <a:lnTo>
                    <a:pt x="450557" y="248716"/>
                  </a:lnTo>
                  <a:lnTo>
                    <a:pt x="510298" y="241668"/>
                  </a:lnTo>
                  <a:lnTo>
                    <a:pt x="517855" y="240512"/>
                  </a:lnTo>
                  <a:lnTo>
                    <a:pt x="524687" y="238658"/>
                  </a:lnTo>
                  <a:lnTo>
                    <a:pt x="530301" y="236016"/>
                  </a:lnTo>
                  <a:lnTo>
                    <a:pt x="534187" y="232473"/>
                  </a:lnTo>
                  <a:lnTo>
                    <a:pt x="534187" y="172339"/>
                  </a:lnTo>
                  <a:lnTo>
                    <a:pt x="532193" y="182943"/>
                  </a:lnTo>
                  <a:lnTo>
                    <a:pt x="526211" y="191389"/>
                  </a:lnTo>
                  <a:lnTo>
                    <a:pt x="516343" y="197294"/>
                  </a:lnTo>
                  <a:lnTo>
                    <a:pt x="502716" y="200406"/>
                  </a:lnTo>
                  <a:lnTo>
                    <a:pt x="436981" y="208000"/>
                  </a:lnTo>
                  <a:lnTo>
                    <a:pt x="404228" y="217119"/>
                  </a:lnTo>
                  <a:lnTo>
                    <a:pt x="379831" y="233349"/>
                  </a:lnTo>
                  <a:lnTo>
                    <a:pt x="364591" y="255892"/>
                  </a:lnTo>
                  <a:lnTo>
                    <a:pt x="359333" y="283933"/>
                  </a:lnTo>
                  <a:lnTo>
                    <a:pt x="365874" y="313639"/>
                  </a:lnTo>
                  <a:lnTo>
                    <a:pt x="383971" y="337756"/>
                  </a:lnTo>
                  <a:lnTo>
                    <a:pt x="411340" y="353949"/>
                  </a:lnTo>
                  <a:lnTo>
                    <a:pt x="445681" y="359854"/>
                  </a:lnTo>
                  <a:lnTo>
                    <a:pt x="587946" y="359854"/>
                  </a:lnTo>
                  <a:lnTo>
                    <a:pt x="587946" y="314337"/>
                  </a:lnTo>
                  <a:lnTo>
                    <a:pt x="587946" y="232473"/>
                  </a:lnTo>
                  <a:lnTo>
                    <a:pt x="587946" y="189014"/>
                  </a:lnTo>
                  <a:close/>
                </a:path>
              </a:pathLst>
            </a:custGeom>
            <a:solidFill>
              <a:srgbClr val="020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44019" y="1517611"/>
              <a:ext cx="4754245" cy="4327525"/>
            </a:xfrm>
            <a:custGeom>
              <a:avLst/>
              <a:gdLst/>
              <a:ahLst/>
              <a:cxnLst/>
              <a:rect l="l" t="t" r="r" b="b"/>
              <a:pathLst>
                <a:path w="4754245" h="4327525">
                  <a:moveTo>
                    <a:pt x="959650" y="3826599"/>
                  </a:moveTo>
                  <a:lnTo>
                    <a:pt x="791248" y="3774579"/>
                  </a:lnTo>
                  <a:lnTo>
                    <a:pt x="612940" y="3656888"/>
                  </a:lnTo>
                  <a:lnTo>
                    <a:pt x="345478" y="3560267"/>
                  </a:lnTo>
                  <a:lnTo>
                    <a:pt x="258800" y="3552837"/>
                  </a:lnTo>
                  <a:lnTo>
                    <a:pt x="257556" y="3570173"/>
                  </a:lnTo>
                  <a:lnTo>
                    <a:pt x="258343" y="3593363"/>
                  </a:lnTo>
                  <a:lnTo>
                    <a:pt x="265760" y="3615398"/>
                  </a:lnTo>
                  <a:lnTo>
                    <a:pt x="278968" y="3634625"/>
                  </a:lnTo>
                  <a:lnTo>
                    <a:pt x="297180" y="3649459"/>
                  </a:lnTo>
                  <a:lnTo>
                    <a:pt x="357860" y="3686619"/>
                  </a:lnTo>
                  <a:lnTo>
                    <a:pt x="469303" y="3773335"/>
                  </a:lnTo>
                  <a:lnTo>
                    <a:pt x="475564" y="3783050"/>
                  </a:lnTo>
                  <a:lnTo>
                    <a:pt x="474865" y="3793464"/>
                  </a:lnTo>
                  <a:lnTo>
                    <a:pt x="468604" y="3801554"/>
                  </a:lnTo>
                  <a:lnTo>
                    <a:pt x="458152" y="3804310"/>
                  </a:lnTo>
                  <a:lnTo>
                    <a:pt x="261277" y="3799357"/>
                  </a:lnTo>
                  <a:lnTo>
                    <a:pt x="164680" y="3757231"/>
                  </a:lnTo>
                  <a:lnTo>
                    <a:pt x="97815" y="3682911"/>
                  </a:lnTo>
                  <a:lnTo>
                    <a:pt x="87909" y="3642029"/>
                  </a:lnTo>
                  <a:lnTo>
                    <a:pt x="81241" y="3624275"/>
                  </a:lnTo>
                  <a:lnTo>
                    <a:pt x="70739" y="3608730"/>
                  </a:lnTo>
                  <a:lnTo>
                    <a:pt x="56743" y="3596208"/>
                  </a:lnTo>
                  <a:lnTo>
                    <a:pt x="39624" y="3587521"/>
                  </a:lnTo>
                  <a:lnTo>
                    <a:pt x="25069" y="3585857"/>
                  </a:lnTo>
                  <a:lnTo>
                    <a:pt x="12382" y="3590925"/>
                  </a:lnTo>
                  <a:lnTo>
                    <a:pt x="3403" y="3601110"/>
                  </a:lnTo>
                  <a:lnTo>
                    <a:pt x="0" y="3614775"/>
                  </a:lnTo>
                  <a:lnTo>
                    <a:pt x="0" y="3712641"/>
                  </a:lnTo>
                  <a:lnTo>
                    <a:pt x="74295" y="3827843"/>
                  </a:lnTo>
                  <a:lnTo>
                    <a:pt x="193167" y="3915791"/>
                  </a:lnTo>
                  <a:lnTo>
                    <a:pt x="226606" y="3998798"/>
                  </a:lnTo>
                  <a:lnTo>
                    <a:pt x="293471" y="4099141"/>
                  </a:lnTo>
                  <a:lnTo>
                    <a:pt x="294081" y="4136453"/>
                  </a:lnTo>
                  <a:lnTo>
                    <a:pt x="295554" y="4164469"/>
                  </a:lnTo>
                  <a:lnTo>
                    <a:pt x="316992" y="4201642"/>
                  </a:lnTo>
                  <a:lnTo>
                    <a:pt x="348919" y="4226039"/>
                  </a:lnTo>
                  <a:lnTo>
                    <a:pt x="409867" y="4271327"/>
                  </a:lnTo>
                  <a:lnTo>
                    <a:pt x="881634" y="4327068"/>
                  </a:lnTo>
                  <a:lnTo>
                    <a:pt x="959650" y="3826599"/>
                  </a:lnTo>
                  <a:close/>
                </a:path>
                <a:path w="4754245" h="4327525">
                  <a:moveTo>
                    <a:pt x="4753673" y="284924"/>
                  </a:moveTo>
                  <a:lnTo>
                    <a:pt x="4740046" y="282435"/>
                  </a:lnTo>
                  <a:lnTo>
                    <a:pt x="4728007" y="281749"/>
                  </a:lnTo>
                  <a:lnTo>
                    <a:pt x="4716208" y="283375"/>
                  </a:lnTo>
                  <a:lnTo>
                    <a:pt x="4678731" y="306578"/>
                  </a:lnTo>
                  <a:lnTo>
                    <a:pt x="4656099" y="337667"/>
                  </a:lnTo>
                  <a:lnTo>
                    <a:pt x="4637405" y="391566"/>
                  </a:lnTo>
                  <a:lnTo>
                    <a:pt x="4623651" y="443484"/>
                  </a:lnTo>
                  <a:lnTo>
                    <a:pt x="4620882" y="454050"/>
                  </a:lnTo>
                  <a:lnTo>
                    <a:pt x="4603178" y="506196"/>
                  </a:lnTo>
                  <a:lnTo>
                    <a:pt x="4563948" y="531749"/>
                  </a:lnTo>
                  <a:lnTo>
                    <a:pt x="4539450" y="532676"/>
                  </a:lnTo>
                  <a:lnTo>
                    <a:pt x="4526877" y="529348"/>
                  </a:lnTo>
                  <a:lnTo>
                    <a:pt x="4492396" y="497992"/>
                  </a:lnTo>
                  <a:lnTo>
                    <a:pt x="4457725" y="416229"/>
                  </a:lnTo>
                  <a:lnTo>
                    <a:pt x="4450296" y="298551"/>
                  </a:lnTo>
                  <a:lnTo>
                    <a:pt x="4502302" y="173431"/>
                  </a:lnTo>
                  <a:lnTo>
                    <a:pt x="4575365" y="109016"/>
                  </a:lnTo>
                  <a:lnTo>
                    <a:pt x="4589488" y="88023"/>
                  </a:lnTo>
                  <a:lnTo>
                    <a:pt x="4598263" y="64719"/>
                  </a:lnTo>
                  <a:lnTo>
                    <a:pt x="4601476" y="40030"/>
                  </a:lnTo>
                  <a:lnTo>
                    <a:pt x="4598886" y="14859"/>
                  </a:lnTo>
                  <a:lnTo>
                    <a:pt x="4595177" y="0"/>
                  </a:lnTo>
                  <a:lnTo>
                    <a:pt x="4467631" y="2476"/>
                  </a:lnTo>
                  <a:lnTo>
                    <a:pt x="4353712" y="49555"/>
                  </a:lnTo>
                  <a:lnTo>
                    <a:pt x="4281894" y="153606"/>
                  </a:lnTo>
                  <a:lnTo>
                    <a:pt x="4218737" y="188290"/>
                  </a:lnTo>
                  <a:lnTo>
                    <a:pt x="4127106" y="424903"/>
                  </a:lnTo>
                  <a:lnTo>
                    <a:pt x="4138257" y="630542"/>
                  </a:lnTo>
                  <a:lnTo>
                    <a:pt x="4245978" y="851039"/>
                  </a:lnTo>
                  <a:lnTo>
                    <a:pt x="4198924" y="1010843"/>
                  </a:lnTo>
                  <a:lnTo>
                    <a:pt x="4520870" y="1017041"/>
                  </a:lnTo>
                  <a:lnTo>
                    <a:pt x="4519638" y="963777"/>
                  </a:lnTo>
                  <a:lnTo>
                    <a:pt x="4521187" y="956513"/>
                  </a:lnTo>
                  <a:lnTo>
                    <a:pt x="4527372" y="938225"/>
                  </a:lnTo>
                  <a:lnTo>
                    <a:pt x="4574121" y="811403"/>
                  </a:lnTo>
                  <a:lnTo>
                    <a:pt x="4644707" y="725932"/>
                  </a:lnTo>
                  <a:lnTo>
                    <a:pt x="4664164" y="698792"/>
                  </a:lnTo>
                  <a:lnTo>
                    <a:pt x="4679683" y="669556"/>
                  </a:lnTo>
                  <a:lnTo>
                    <a:pt x="4691024" y="638479"/>
                  </a:lnTo>
                  <a:lnTo>
                    <a:pt x="4697946" y="605764"/>
                  </a:lnTo>
                  <a:lnTo>
                    <a:pt x="4714049" y="496747"/>
                  </a:lnTo>
                  <a:lnTo>
                    <a:pt x="4746244" y="375348"/>
                  </a:lnTo>
                  <a:lnTo>
                    <a:pt x="4753673" y="284924"/>
                  </a:lnTo>
                  <a:close/>
                </a:path>
              </a:pathLst>
            </a:custGeom>
            <a:solidFill>
              <a:srgbClr val="F99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6568" y="3922085"/>
              <a:ext cx="2468245" cy="2007235"/>
            </a:xfrm>
            <a:custGeom>
              <a:avLst/>
              <a:gdLst/>
              <a:ahLst/>
              <a:cxnLst/>
              <a:rect l="l" t="t" r="r" b="b"/>
              <a:pathLst>
                <a:path w="2468245" h="2007235">
                  <a:moveTo>
                    <a:pt x="1811570" y="2006831"/>
                  </a:moveTo>
                  <a:lnTo>
                    <a:pt x="645132" y="1863132"/>
                  </a:lnTo>
                  <a:lnTo>
                    <a:pt x="127540" y="1668642"/>
                  </a:lnTo>
                  <a:lnTo>
                    <a:pt x="0" y="1273470"/>
                  </a:lnTo>
                  <a:lnTo>
                    <a:pt x="189453" y="589661"/>
                  </a:lnTo>
                  <a:lnTo>
                    <a:pt x="761528" y="89192"/>
                  </a:lnTo>
                  <a:lnTo>
                    <a:pt x="1128052" y="0"/>
                  </a:lnTo>
                  <a:lnTo>
                    <a:pt x="1295217" y="222981"/>
                  </a:lnTo>
                  <a:lnTo>
                    <a:pt x="1650596" y="395172"/>
                  </a:lnTo>
                  <a:lnTo>
                    <a:pt x="2157044" y="395172"/>
                  </a:lnTo>
                  <a:lnTo>
                    <a:pt x="2428222" y="520289"/>
                  </a:lnTo>
                  <a:lnTo>
                    <a:pt x="2467846" y="867149"/>
                  </a:lnTo>
                  <a:lnTo>
                    <a:pt x="2223909" y="1584405"/>
                  </a:lnTo>
                  <a:lnTo>
                    <a:pt x="1811570" y="2006831"/>
                  </a:lnTo>
                  <a:close/>
                </a:path>
              </a:pathLst>
            </a:custGeom>
            <a:solidFill>
              <a:srgbClr val="F9B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4768" y="0"/>
              <a:ext cx="6905154" cy="634019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578080" y="618715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062" y="5418454"/>
            <a:ext cx="1722755" cy="40203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</a:pPr>
            <a:r>
              <a:rPr sz="2500" spc="-20" dirty="0">
                <a:latin typeface="Arial"/>
                <a:cs typeface="Arial"/>
              </a:rPr>
              <a:t>Kundcenter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3933" y="847218"/>
            <a:ext cx="6717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000000"/>
                </a:solidFill>
                <a:latin typeface="Arial"/>
                <a:cs typeface="Arial"/>
              </a:rPr>
              <a:t>Digital</a:t>
            </a:r>
            <a:r>
              <a:rPr sz="7200" b="1" spc="-3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7200" b="1" spc="-25" dirty="0">
                <a:solidFill>
                  <a:srgbClr val="000000"/>
                </a:solidFill>
                <a:latin typeface="Arial"/>
                <a:cs typeface="Arial"/>
              </a:rPr>
              <a:t>anmälan</a:t>
            </a:r>
            <a:endParaRPr sz="7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503B58E-1BEA-E24F-83CC-96DD2946F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68" y="256732"/>
            <a:ext cx="7983064" cy="63445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83411D2-CD50-E0FC-35A2-2162E9189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712" y="0"/>
            <a:ext cx="73745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92736" y="618715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20678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07BAD7-0E1F-94A6-3CF1-E9AB321BE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7391400" cy="63064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1962" y="410252"/>
            <a:ext cx="587944" cy="4751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C1A1D78-E0DB-378A-9CD3-74D854F8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685800"/>
            <a:ext cx="5096171" cy="52904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4E2D7B4-5B30-74CA-6D69-D8D1D41D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53937"/>
            <a:ext cx="8358737" cy="41136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D3C4EAC-6C8A-B3D7-BB89-18E373C6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20238"/>
            <a:ext cx="4657232" cy="65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9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E22CF4C-7ED4-480D-C0CB-EF54C0D5A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3" y="799733"/>
            <a:ext cx="7878274" cy="52585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8637" y="3786565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9797" y="306584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7918" y="214964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8958" y="255752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038AFB-44CF-E8AE-46E4-54644E3EB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39" y="88582"/>
            <a:ext cx="6366322" cy="66808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2B1ADA9-C1E5-21E3-A914-99D14B27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4545"/>
            <a:ext cx="6508643" cy="65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51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DB8E922-2E47-062C-541E-ABA70D697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9675105" cy="4119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50711" y="6149497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afaforsakring.se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438400" y="538823"/>
            <a:ext cx="10363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dirty="0">
                <a:solidFill>
                  <a:srgbClr val="002060"/>
                </a:solidFill>
              </a:rPr>
              <a:t>Hur kan man anmäla till oss?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2702" y="1553936"/>
            <a:ext cx="7051698" cy="3139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sv-SE" sz="2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2060"/>
                </a:solidFill>
                <a:latin typeface="Arial"/>
                <a:cs typeface="Arial"/>
              </a:rPr>
              <a:t>Via vår hemsida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Pappersblankett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Ringa</a:t>
            </a:r>
            <a:r>
              <a:rPr sz="2000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till</a:t>
            </a:r>
            <a:r>
              <a:rPr sz="20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Arial"/>
                <a:cs typeface="Arial"/>
              </a:rPr>
              <a:t>oss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Via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sv-SE" sz="2000" spc="-65" dirty="0">
                <a:solidFill>
                  <a:srgbClr val="002060"/>
                </a:solidFill>
                <a:latin typeface="Arial"/>
                <a:cs typeface="Arial"/>
              </a:rPr>
              <a:t>incident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rapporteringssystem</a:t>
            </a:r>
            <a:endParaRPr lang="sv-SE" sz="2000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sv-SE" sz="2000" b="1" spc="-10" dirty="0">
              <a:solidFill>
                <a:srgbClr val="0D0D0D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88053F8-1C5E-C9E2-4190-2192D755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0117"/>
            <a:ext cx="9115508" cy="33577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D20AC63-36EC-0F0A-E51C-2DF186107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838200"/>
            <a:ext cx="4067743" cy="47345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025C05F-604D-1184-C078-8C072090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9363217" cy="39531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FB67E92-0498-3B96-DD0F-2B31C912F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3" y="571101"/>
            <a:ext cx="7878274" cy="57157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1DB068D-3C93-3C59-2968-D2D392B9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23443"/>
            <a:ext cx="4172532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6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5">
            <a:extLst>
              <a:ext uri="{FF2B5EF4-FFF2-40B4-BE49-F238E27FC236}">
                <a16:creationId xmlns:a16="http://schemas.microsoft.com/office/drawing/2014/main" id="{BDEC5667-5007-DBF8-7FD1-0854B1DF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67"/>
          <a:stretch/>
        </p:blipFill>
        <p:spPr>
          <a:xfrm>
            <a:off x="2667000" y="652054"/>
            <a:ext cx="6504258" cy="5553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100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8CCD4CA-9C2E-6EB5-6FD1-EBAF10F2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086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6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154DBB2-E32C-2B0A-D7B0-82C9D06BD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1524000"/>
            <a:ext cx="677208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3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2233B47-71D8-5B60-3327-C8756FD30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4" y="1828800"/>
            <a:ext cx="6277851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64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2A63C17-B9D8-485D-BAFF-981A134C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94864"/>
            <a:ext cx="5611008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1951" y="410260"/>
            <a:ext cx="588010" cy="475615"/>
          </a:xfrm>
          <a:custGeom>
            <a:avLst/>
            <a:gdLst/>
            <a:ahLst/>
            <a:cxnLst/>
            <a:rect l="l" t="t" r="r" b="b"/>
            <a:pathLst>
              <a:path w="588009" h="475615">
                <a:moveTo>
                  <a:pt x="55816" y="417055"/>
                </a:moveTo>
                <a:lnTo>
                  <a:pt x="16129" y="417055"/>
                </a:lnTo>
                <a:lnTo>
                  <a:pt x="16129" y="473951"/>
                </a:lnTo>
                <a:lnTo>
                  <a:pt x="28295" y="473951"/>
                </a:lnTo>
                <a:lnTo>
                  <a:pt x="28295" y="452501"/>
                </a:lnTo>
                <a:lnTo>
                  <a:pt x="50761" y="452501"/>
                </a:lnTo>
                <a:lnTo>
                  <a:pt x="50761" y="441363"/>
                </a:lnTo>
                <a:lnTo>
                  <a:pt x="28295" y="441363"/>
                </a:lnTo>
                <a:lnTo>
                  <a:pt x="28295" y="428193"/>
                </a:lnTo>
                <a:lnTo>
                  <a:pt x="55816" y="428193"/>
                </a:lnTo>
                <a:lnTo>
                  <a:pt x="55816" y="417055"/>
                </a:lnTo>
                <a:close/>
              </a:path>
              <a:path w="588009" h="475615">
                <a:moveTo>
                  <a:pt x="90982" y="406501"/>
                </a:moveTo>
                <a:lnTo>
                  <a:pt x="90830" y="403009"/>
                </a:lnTo>
                <a:lnTo>
                  <a:pt x="88125" y="400532"/>
                </a:lnTo>
                <a:lnTo>
                  <a:pt x="84924" y="400672"/>
                </a:lnTo>
                <a:lnTo>
                  <a:pt x="81394" y="400672"/>
                </a:lnTo>
                <a:lnTo>
                  <a:pt x="78854" y="403136"/>
                </a:lnTo>
                <a:lnTo>
                  <a:pt x="78854" y="409854"/>
                </a:lnTo>
                <a:lnTo>
                  <a:pt x="81572" y="412572"/>
                </a:lnTo>
                <a:lnTo>
                  <a:pt x="88277" y="412572"/>
                </a:lnTo>
                <a:lnTo>
                  <a:pt x="90982" y="409854"/>
                </a:lnTo>
                <a:lnTo>
                  <a:pt x="90982" y="406501"/>
                </a:lnTo>
                <a:close/>
              </a:path>
              <a:path w="588009" h="475615">
                <a:moveTo>
                  <a:pt x="108051" y="406501"/>
                </a:moveTo>
                <a:lnTo>
                  <a:pt x="107899" y="403009"/>
                </a:lnTo>
                <a:lnTo>
                  <a:pt x="105181" y="400532"/>
                </a:lnTo>
                <a:lnTo>
                  <a:pt x="101981" y="400672"/>
                </a:lnTo>
                <a:lnTo>
                  <a:pt x="98450" y="400672"/>
                </a:lnTo>
                <a:lnTo>
                  <a:pt x="95910" y="403136"/>
                </a:lnTo>
                <a:lnTo>
                  <a:pt x="95910" y="409854"/>
                </a:lnTo>
                <a:lnTo>
                  <a:pt x="98628" y="412572"/>
                </a:lnTo>
                <a:lnTo>
                  <a:pt x="105333" y="412572"/>
                </a:lnTo>
                <a:lnTo>
                  <a:pt x="108051" y="409854"/>
                </a:lnTo>
                <a:lnTo>
                  <a:pt x="108051" y="406501"/>
                </a:lnTo>
                <a:close/>
              </a:path>
              <a:path w="588009" h="475615">
                <a:moveTo>
                  <a:pt x="122669" y="445528"/>
                </a:moveTo>
                <a:lnTo>
                  <a:pt x="120472" y="433616"/>
                </a:lnTo>
                <a:lnTo>
                  <a:pt x="116179" y="426986"/>
                </a:lnTo>
                <a:lnTo>
                  <a:pt x="114376" y="424218"/>
                </a:lnTo>
                <a:lnTo>
                  <a:pt x="109931" y="421259"/>
                </a:lnTo>
                <a:lnTo>
                  <a:pt x="109931" y="434365"/>
                </a:lnTo>
                <a:lnTo>
                  <a:pt x="109931" y="456692"/>
                </a:lnTo>
                <a:lnTo>
                  <a:pt x="103136" y="463994"/>
                </a:lnTo>
                <a:lnTo>
                  <a:pt x="83934" y="463994"/>
                </a:lnTo>
                <a:lnTo>
                  <a:pt x="77050" y="456692"/>
                </a:lnTo>
                <a:lnTo>
                  <a:pt x="77050" y="434365"/>
                </a:lnTo>
                <a:lnTo>
                  <a:pt x="83934" y="426986"/>
                </a:lnTo>
                <a:lnTo>
                  <a:pt x="103124" y="426986"/>
                </a:lnTo>
                <a:lnTo>
                  <a:pt x="109931" y="434365"/>
                </a:lnTo>
                <a:lnTo>
                  <a:pt x="109931" y="421259"/>
                </a:lnTo>
                <a:lnTo>
                  <a:pt x="105117" y="418045"/>
                </a:lnTo>
                <a:lnTo>
                  <a:pt x="93421" y="415823"/>
                </a:lnTo>
                <a:lnTo>
                  <a:pt x="81737" y="418045"/>
                </a:lnTo>
                <a:lnTo>
                  <a:pt x="72478" y="424218"/>
                </a:lnTo>
                <a:lnTo>
                  <a:pt x="66370" y="433616"/>
                </a:lnTo>
                <a:lnTo>
                  <a:pt x="64173" y="445528"/>
                </a:lnTo>
                <a:lnTo>
                  <a:pt x="66370" y="457390"/>
                </a:lnTo>
                <a:lnTo>
                  <a:pt x="72440" y="466775"/>
                </a:lnTo>
                <a:lnTo>
                  <a:pt x="81699" y="472935"/>
                </a:lnTo>
                <a:lnTo>
                  <a:pt x="93421" y="475145"/>
                </a:lnTo>
                <a:lnTo>
                  <a:pt x="105156" y="472948"/>
                </a:lnTo>
                <a:lnTo>
                  <a:pt x="114414" y="466801"/>
                </a:lnTo>
                <a:lnTo>
                  <a:pt x="116230" y="463994"/>
                </a:lnTo>
                <a:lnTo>
                  <a:pt x="120484" y="457428"/>
                </a:lnTo>
                <a:lnTo>
                  <a:pt x="122669" y="445528"/>
                </a:lnTo>
                <a:close/>
              </a:path>
              <a:path w="588009" h="475615">
                <a:moveTo>
                  <a:pt x="183222" y="462483"/>
                </a:moveTo>
                <a:lnTo>
                  <a:pt x="182587" y="462648"/>
                </a:lnTo>
                <a:lnTo>
                  <a:pt x="181902" y="462737"/>
                </a:lnTo>
                <a:lnTo>
                  <a:pt x="181203" y="462711"/>
                </a:lnTo>
                <a:lnTo>
                  <a:pt x="176949" y="462711"/>
                </a:lnTo>
                <a:lnTo>
                  <a:pt x="172935" y="460908"/>
                </a:lnTo>
                <a:lnTo>
                  <a:pt x="168770" y="452983"/>
                </a:lnTo>
                <a:lnTo>
                  <a:pt x="167868" y="451256"/>
                </a:lnTo>
                <a:lnTo>
                  <a:pt x="176212" y="449541"/>
                </a:lnTo>
                <a:lnTo>
                  <a:pt x="181292" y="443903"/>
                </a:lnTo>
                <a:lnTo>
                  <a:pt x="181292" y="442506"/>
                </a:lnTo>
                <a:lnTo>
                  <a:pt x="181292" y="435140"/>
                </a:lnTo>
                <a:lnTo>
                  <a:pt x="179806" y="427609"/>
                </a:lnTo>
                <a:lnTo>
                  <a:pt x="175564" y="421830"/>
                </a:lnTo>
                <a:lnTo>
                  <a:pt x="169075" y="418287"/>
                </a:lnTo>
                <a:lnTo>
                  <a:pt x="168516" y="418211"/>
                </a:lnTo>
                <a:lnTo>
                  <a:pt x="168516" y="430301"/>
                </a:lnTo>
                <a:lnTo>
                  <a:pt x="168516" y="439801"/>
                </a:lnTo>
                <a:lnTo>
                  <a:pt x="165493" y="442506"/>
                </a:lnTo>
                <a:lnTo>
                  <a:pt x="147408" y="442506"/>
                </a:lnTo>
                <a:lnTo>
                  <a:pt x="147370" y="427609"/>
                </a:lnTo>
                <a:lnTo>
                  <a:pt x="165493" y="427609"/>
                </a:lnTo>
                <a:lnTo>
                  <a:pt x="168516" y="430301"/>
                </a:lnTo>
                <a:lnTo>
                  <a:pt x="168516" y="418211"/>
                </a:lnTo>
                <a:lnTo>
                  <a:pt x="160756" y="417055"/>
                </a:lnTo>
                <a:lnTo>
                  <a:pt x="135204" y="417055"/>
                </a:lnTo>
                <a:lnTo>
                  <a:pt x="135204" y="473913"/>
                </a:lnTo>
                <a:lnTo>
                  <a:pt x="147370" y="473913"/>
                </a:lnTo>
                <a:lnTo>
                  <a:pt x="147370" y="452983"/>
                </a:lnTo>
                <a:lnTo>
                  <a:pt x="155067" y="452983"/>
                </a:lnTo>
                <a:lnTo>
                  <a:pt x="180898" y="474281"/>
                </a:lnTo>
                <a:lnTo>
                  <a:pt x="182092" y="474116"/>
                </a:lnTo>
                <a:lnTo>
                  <a:pt x="183222" y="473760"/>
                </a:lnTo>
                <a:lnTo>
                  <a:pt x="183222" y="462737"/>
                </a:lnTo>
                <a:lnTo>
                  <a:pt x="183222" y="462483"/>
                </a:lnTo>
                <a:close/>
              </a:path>
              <a:path w="588009" h="475615">
                <a:moveTo>
                  <a:pt x="183261" y="462470"/>
                </a:moveTo>
                <a:close/>
              </a:path>
              <a:path w="588009" h="475615">
                <a:moveTo>
                  <a:pt x="228612" y="189014"/>
                </a:moveTo>
                <a:lnTo>
                  <a:pt x="223443" y="151726"/>
                </a:lnTo>
                <a:lnTo>
                  <a:pt x="206832" y="122580"/>
                </a:lnTo>
                <a:lnTo>
                  <a:pt x="177063" y="103593"/>
                </a:lnTo>
                <a:lnTo>
                  <a:pt x="132499" y="96812"/>
                </a:lnTo>
                <a:lnTo>
                  <a:pt x="36931" y="96812"/>
                </a:lnTo>
                <a:lnTo>
                  <a:pt x="36931" y="144005"/>
                </a:lnTo>
                <a:lnTo>
                  <a:pt x="139014" y="144005"/>
                </a:lnTo>
                <a:lnTo>
                  <a:pt x="154698" y="146202"/>
                </a:lnTo>
                <a:lnTo>
                  <a:pt x="165900" y="152209"/>
                </a:lnTo>
                <a:lnTo>
                  <a:pt x="172618" y="161163"/>
                </a:lnTo>
                <a:lnTo>
                  <a:pt x="174866" y="172199"/>
                </a:lnTo>
                <a:lnTo>
                  <a:pt x="174866" y="232473"/>
                </a:lnTo>
                <a:lnTo>
                  <a:pt x="174866" y="314337"/>
                </a:lnTo>
                <a:lnTo>
                  <a:pt x="96659" y="314337"/>
                </a:lnTo>
                <a:lnTo>
                  <a:pt x="77990" y="311556"/>
                </a:lnTo>
                <a:lnTo>
                  <a:pt x="64960" y="304241"/>
                </a:lnTo>
                <a:lnTo>
                  <a:pt x="57340" y="293979"/>
                </a:lnTo>
                <a:lnTo>
                  <a:pt x="54851" y="282346"/>
                </a:lnTo>
                <a:lnTo>
                  <a:pt x="56794" y="270154"/>
                </a:lnTo>
                <a:lnTo>
                  <a:pt x="63055" y="260451"/>
                </a:lnTo>
                <a:lnTo>
                  <a:pt x="74320" y="253288"/>
                </a:lnTo>
                <a:lnTo>
                  <a:pt x="91236" y="248716"/>
                </a:lnTo>
                <a:lnTo>
                  <a:pt x="150964" y="241668"/>
                </a:lnTo>
                <a:lnTo>
                  <a:pt x="158508" y="240512"/>
                </a:lnTo>
                <a:lnTo>
                  <a:pt x="165354" y="238658"/>
                </a:lnTo>
                <a:lnTo>
                  <a:pt x="170967" y="236016"/>
                </a:lnTo>
                <a:lnTo>
                  <a:pt x="174866" y="232473"/>
                </a:lnTo>
                <a:lnTo>
                  <a:pt x="174866" y="172275"/>
                </a:lnTo>
                <a:lnTo>
                  <a:pt x="172859" y="182943"/>
                </a:lnTo>
                <a:lnTo>
                  <a:pt x="166878" y="191389"/>
                </a:lnTo>
                <a:lnTo>
                  <a:pt x="157010" y="197294"/>
                </a:lnTo>
                <a:lnTo>
                  <a:pt x="143383" y="200406"/>
                </a:lnTo>
                <a:lnTo>
                  <a:pt x="77647" y="208000"/>
                </a:lnTo>
                <a:lnTo>
                  <a:pt x="44907" y="217119"/>
                </a:lnTo>
                <a:lnTo>
                  <a:pt x="20497" y="233349"/>
                </a:lnTo>
                <a:lnTo>
                  <a:pt x="5270" y="255892"/>
                </a:lnTo>
                <a:lnTo>
                  <a:pt x="0" y="283933"/>
                </a:lnTo>
                <a:lnTo>
                  <a:pt x="6540" y="313639"/>
                </a:lnTo>
                <a:lnTo>
                  <a:pt x="24650" y="337756"/>
                </a:lnTo>
                <a:lnTo>
                  <a:pt x="52006" y="353949"/>
                </a:lnTo>
                <a:lnTo>
                  <a:pt x="86347" y="359854"/>
                </a:lnTo>
                <a:lnTo>
                  <a:pt x="228612" y="359854"/>
                </a:lnTo>
                <a:lnTo>
                  <a:pt x="228612" y="314337"/>
                </a:lnTo>
                <a:lnTo>
                  <a:pt x="228612" y="232473"/>
                </a:lnTo>
                <a:lnTo>
                  <a:pt x="228612" y="189014"/>
                </a:lnTo>
                <a:close/>
              </a:path>
              <a:path w="588009" h="475615">
                <a:moveTo>
                  <a:pt x="241452" y="448335"/>
                </a:moveTo>
                <a:lnTo>
                  <a:pt x="236550" y="442772"/>
                </a:lnTo>
                <a:lnTo>
                  <a:pt x="223761" y="440550"/>
                </a:lnTo>
                <a:lnTo>
                  <a:pt x="216230" y="439229"/>
                </a:lnTo>
                <a:lnTo>
                  <a:pt x="211239" y="438340"/>
                </a:lnTo>
                <a:lnTo>
                  <a:pt x="207302" y="436422"/>
                </a:lnTo>
                <a:lnTo>
                  <a:pt x="207302" y="428294"/>
                </a:lnTo>
                <a:lnTo>
                  <a:pt x="211150" y="425856"/>
                </a:lnTo>
                <a:lnTo>
                  <a:pt x="224421" y="425856"/>
                </a:lnTo>
                <a:lnTo>
                  <a:pt x="227622" y="430047"/>
                </a:lnTo>
                <a:lnTo>
                  <a:pt x="228434" y="436600"/>
                </a:lnTo>
                <a:lnTo>
                  <a:pt x="240474" y="435114"/>
                </a:lnTo>
                <a:lnTo>
                  <a:pt x="238569" y="426961"/>
                </a:lnTo>
                <a:lnTo>
                  <a:pt x="234035" y="420916"/>
                </a:lnTo>
                <a:lnTo>
                  <a:pt x="226809" y="417156"/>
                </a:lnTo>
                <a:lnTo>
                  <a:pt x="216801" y="415861"/>
                </a:lnTo>
                <a:lnTo>
                  <a:pt x="207772" y="417195"/>
                </a:lnTo>
                <a:lnTo>
                  <a:pt x="200939" y="420827"/>
                </a:lnTo>
                <a:lnTo>
                  <a:pt x="196608" y="426275"/>
                </a:lnTo>
                <a:lnTo>
                  <a:pt x="195097" y="433006"/>
                </a:lnTo>
                <a:lnTo>
                  <a:pt x="196164" y="439127"/>
                </a:lnTo>
                <a:lnTo>
                  <a:pt x="199529" y="443992"/>
                </a:lnTo>
                <a:lnTo>
                  <a:pt x="205422" y="447611"/>
                </a:lnTo>
                <a:lnTo>
                  <a:pt x="214096" y="449961"/>
                </a:lnTo>
                <a:lnTo>
                  <a:pt x="221640" y="451231"/>
                </a:lnTo>
                <a:lnTo>
                  <a:pt x="225894" y="452056"/>
                </a:lnTo>
                <a:lnTo>
                  <a:pt x="229323" y="454012"/>
                </a:lnTo>
                <a:lnTo>
                  <a:pt x="229323" y="462381"/>
                </a:lnTo>
                <a:lnTo>
                  <a:pt x="225145" y="465074"/>
                </a:lnTo>
                <a:lnTo>
                  <a:pt x="210832" y="465074"/>
                </a:lnTo>
                <a:lnTo>
                  <a:pt x="205905" y="462051"/>
                </a:lnTo>
                <a:lnTo>
                  <a:pt x="205905" y="457047"/>
                </a:lnTo>
                <a:lnTo>
                  <a:pt x="205892" y="455764"/>
                </a:lnTo>
                <a:lnTo>
                  <a:pt x="206108" y="454482"/>
                </a:lnTo>
                <a:lnTo>
                  <a:pt x="206565" y="453275"/>
                </a:lnTo>
                <a:lnTo>
                  <a:pt x="194843" y="450570"/>
                </a:lnTo>
                <a:lnTo>
                  <a:pt x="194132" y="452831"/>
                </a:lnTo>
                <a:lnTo>
                  <a:pt x="193751" y="455180"/>
                </a:lnTo>
                <a:lnTo>
                  <a:pt x="193700" y="457542"/>
                </a:lnTo>
                <a:lnTo>
                  <a:pt x="195313" y="464604"/>
                </a:lnTo>
                <a:lnTo>
                  <a:pt x="200037" y="470154"/>
                </a:lnTo>
                <a:lnTo>
                  <a:pt x="207695" y="473824"/>
                </a:lnTo>
                <a:lnTo>
                  <a:pt x="218109" y="475145"/>
                </a:lnTo>
                <a:lnTo>
                  <a:pt x="227672" y="473837"/>
                </a:lnTo>
                <a:lnTo>
                  <a:pt x="235038" y="470115"/>
                </a:lnTo>
                <a:lnTo>
                  <a:pt x="239776" y="464324"/>
                </a:lnTo>
                <a:lnTo>
                  <a:pt x="241452" y="456793"/>
                </a:lnTo>
                <a:lnTo>
                  <a:pt x="241452" y="448335"/>
                </a:lnTo>
                <a:close/>
              </a:path>
              <a:path w="588009" h="475615">
                <a:moveTo>
                  <a:pt x="275323" y="406400"/>
                </a:moveTo>
                <a:lnTo>
                  <a:pt x="275170" y="403009"/>
                </a:lnTo>
                <a:lnTo>
                  <a:pt x="272465" y="400532"/>
                </a:lnTo>
                <a:lnTo>
                  <a:pt x="269278" y="400672"/>
                </a:lnTo>
                <a:lnTo>
                  <a:pt x="265760" y="400672"/>
                </a:lnTo>
                <a:lnTo>
                  <a:pt x="263245" y="403136"/>
                </a:lnTo>
                <a:lnTo>
                  <a:pt x="263359" y="409676"/>
                </a:lnTo>
                <a:lnTo>
                  <a:pt x="265899" y="412216"/>
                </a:lnTo>
                <a:lnTo>
                  <a:pt x="272402" y="412457"/>
                </a:lnTo>
                <a:lnTo>
                  <a:pt x="275209" y="409841"/>
                </a:lnTo>
                <a:lnTo>
                  <a:pt x="275323" y="406400"/>
                </a:lnTo>
                <a:close/>
              </a:path>
              <a:path w="588009" h="475615">
                <a:moveTo>
                  <a:pt x="292290" y="406298"/>
                </a:moveTo>
                <a:lnTo>
                  <a:pt x="292138" y="403009"/>
                </a:lnTo>
                <a:lnTo>
                  <a:pt x="289433" y="400532"/>
                </a:lnTo>
                <a:lnTo>
                  <a:pt x="286245" y="400672"/>
                </a:lnTo>
                <a:lnTo>
                  <a:pt x="282727" y="400672"/>
                </a:lnTo>
                <a:lnTo>
                  <a:pt x="280200" y="403136"/>
                </a:lnTo>
                <a:lnTo>
                  <a:pt x="280314" y="409676"/>
                </a:lnTo>
                <a:lnTo>
                  <a:pt x="282854" y="412216"/>
                </a:lnTo>
                <a:lnTo>
                  <a:pt x="289356" y="412457"/>
                </a:lnTo>
                <a:lnTo>
                  <a:pt x="292163" y="409841"/>
                </a:lnTo>
                <a:lnTo>
                  <a:pt x="292290" y="406298"/>
                </a:lnTo>
                <a:close/>
              </a:path>
              <a:path w="588009" h="475615">
                <a:moveTo>
                  <a:pt x="305917" y="473951"/>
                </a:moveTo>
                <a:lnTo>
                  <a:pt x="301053" y="460273"/>
                </a:lnTo>
                <a:lnTo>
                  <a:pt x="297649" y="450684"/>
                </a:lnTo>
                <a:lnTo>
                  <a:pt x="289763" y="428472"/>
                </a:lnTo>
                <a:lnTo>
                  <a:pt x="285686" y="416991"/>
                </a:lnTo>
                <a:lnTo>
                  <a:pt x="285102" y="416991"/>
                </a:lnTo>
                <a:lnTo>
                  <a:pt x="285102" y="450684"/>
                </a:lnTo>
                <a:lnTo>
                  <a:pt x="269989" y="450684"/>
                </a:lnTo>
                <a:lnTo>
                  <a:pt x="277418" y="428472"/>
                </a:lnTo>
                <a:lnTo>
                  <a:pt x="285102" y="450684"/>
                </a:lnTo>
                <a:lnTo>
                  <a:pt x="285102" y="416991"/>
                </a:lnTo>
                <a:lnTo>
                  <a:pt x="269748" y="416991"/>
                </a:lnTo>
                <a:lnTo>
                  <a:pt x="249516" y="473951"/>
                </a:lnTo>
                <a:lnTo>
                  <a:pt x="262255" y="473951"/>
                </a:lnTo>
                <a:lnTo>
                  <a:pt x="266827" y="460273"/>
                </a:lnTo>
                <a:lnTo>
                  <a:pt x="288480" y="460273"/>
                </a:lnTo>
                <a:lnTo>
                  <a:pt x="293217" y="473951"/>
                </a:lnTo>
                <a:lnTo>
                  <a:pt x="305917" y="473951"/>
                </a:lnTo>
                <a:close/>
              </a:path>
              <a:path w="588009" h="475615">
                <a:moveTo>
                  <a:pt x="365912" y="462470"/>
                </a:moveTo>
                <a:lnTo>
                  <a:pt x="365277" y="462661"/>
                </a:lnTo>
                <a:lnTo>
                  <a:pt x="364617" y="462737"/>
                </a:lnTo>
                <a:lnTo>
                  <a:pt x="363943" y="462711"/>
                </a:lnTo>
                <a:lnTo>
                  <a:pt x="359549" y="462711"/>
                </a:lnTo>
                <a:lnTo>
                  <a:pt x="356616" y="460095"/>
                </a:lnTo>
                <a:lnTo>
                  <a:pt x="350088" y="450697"/>
                </a:lnTo>
                <a:lnTo>
                  <a:pt x="344373" y="442429"/>
                </a:lnTo>
                <a:lnTo>
                  <a:pt x="365582" y="417055"/>
                </a:lnTo>
                <a:lnTo>
                  <a:pt x="351218" y="417055"/>
                </a:lnTo>
                <a:lnTo>
                  <a:pt x="329692" y="443572"/>
                </a:lnTo>
                <a:lnTo>
                  <a:pt x="329692" y="417055"/>
                </a:lnTo>
                <a:lnTo>
                  <a:pt x="317563" y="417055"/>
                </a:lnTo>
                <a:lnTo>
                  <a:pt x="317563" y="473925"/>
                </a:lnTo>
                <a:lnTo>
                  <a:pt x="329692" y="473925"/>
                </a:lnTo>
                <a:lnTo>
                  <a:pt x="329692" y="456260"/>
                </a:lnTo>
                <a:lnTo>
                  <a:pt x="334899" y="450113"/>
                </a:lnTo>
                <a:lnTo>
                  <a:pt x="362978" y="474256"/>
                </a:lnTo>
                <a:lnTo>
                  <a:pt x="363969" y="474256"/>
                </a:lnTo>
                <a:lnTo>
                  <a:pt x="364959" y="474078"/>
                </a:lnTo>
                <a:lnTo>
                  <a:pt x="365912" y="473760"/>
                </a:lnTo>
                <a:lnTo>
                  <a:pt x="365912" y="462470"/>
                </a:lnTo>
                <a:close/>
              </a:path>
              <a:path w="588009" h="475615">
                <a:moveTo>
                  <a:pt x="386791" y="0"/>
                </a:moveTo>
                <a:lnTo>
                  <a:pt x="348246" y="0"/>
                </a:lnTo>
                <a:lnTo>
                  <a:pt x="312623" y="5613"/>
                </a:lnTo>
                <a:lnTo>
                  <a:pt x="287172" y="21742"/>
                </a:lnTo>
                <a:lnTo>
                  <a:pt x="271907" y="47320"/>
                </a:lnTo>
                <a:lnTo>
                  <a:pt x="266814" y="81292"/>
                </a:lnTo>
                <a:lnTo>
                  <a:pt x="266814" y="359854"/>
                </a:lnTo>
                <a:lnTo>
                  <a:pt x="320560" y="359854"/>
                </a:lnTo>
                <a:lnTo>
                  <a:pt x="320560" y="144157"/>
                </a:lnTo>
                <a:lnTo>
                  <a:pt x="386791" y="144157"/>
                </a:lnTo>
                <a:lnTo>
                  <a:pt x="386791" y="97015"/>
                </a:lnTo>
                <a:lnTo>
                  <a:pt x="320560" y="97015"/>
                </a:lnTo>
                <a:lnTo>
                  <a:pt x="320560" y="74790"/>
                </a:lnTo>
                <a:lnTo>
                  <a:pt x="322656" y="63842"/>
                </a:lnTo>
                <a:lnTo>
                  <a:pt x="328485" y="55079"/>
                </a:lnTo>
                <a:lnTo>
                  <a:pt x="337261" y="49250"/>
                </a:lnTo>
                <a:lnTo>
                  <a:pt x="348234" y="47142"/>
                </a:lnTo>
                <a:lnTo>
                  <a:pt x="386791" y="47142"/>
                </a:lnTo>
                <a:lnTo>
                  <a:pt x="386791" y="0"/>
                </a:lnTo>
                <a:close/>
              </a:path>
              <a:path w="588009" h="475615">
                <a:moveTo>
                  <a:pt x="427951" y="462483"/>
                </a:moveTo>
                <a:lnTo>
                  <a:pt x="427316" y="462648"/>
                </a:lnTo>
                <a:lnTo>
                  <a:pt x="426631" y="462737"/>
                </a:lnTo>
                <a:lnTo>
                  <a:pt x="425945" y="462711"/>
                </a:lnTo>
                <a:lnTo>
                  <a:pt x="421678" y="462711"/>
                </a:lnTo>
                <a:lnTo>
                  <a:pt x="417664" y="460908"/>
                </a:lnTo>
                <a:lnTo>
                  <a:pt x="413499" y="452983"/>
                </a:lnTo>
                <a:lnTo>
                  <a:pt x="412597" y="451256"/>
                </a:lnTo>
                <a:lnTo>
                  <a:pt x="420941" y="449541"/>
                </a:lnTo>
                <a:lnTo>
                  <a:pt x="426021" y="443903"/>
                </a:lnTo>
                <a:lnTo>
                  <a:pt x="426021" y="442506"/>
                </a:lnTo>
                <a:lnTo>
                  <a:pt x="426021" y="435140"/>
                </a:lnTo>
                <a:lnTo>
                  <a:pt x="424535" y="427609"/>
                </a:lnTo>
                <a:lnTo>
                  <a:pt x="420293" y="421830"/>
                </a:lnTo>
                <a:lnTo>
                  <a:pt x="413791" y="418287"/>
                </a:lnTo>
                <a:lnTo>
                  <a:pt x="413245" y="418211"/>
                </a:lnTo>
                <a:lnTo>
                  <a:pt x="413245" y="430301"/>
                </a:lnTo>
                <a:lnTo>
                  <a:pt x="413245" y="439801"/>
                </a:lnTo>
                <a:lnTo>
                  <a:pt x="410222" y="442506"/>
                </a:lnTo>
                <a:lnTo>
                  <a:pt x="392137" y="442506"/>
                </a:lnTo>
                <a:lnTo>
                  <a:pt x="392099" y="427609"/>
                </a:lnTo>
                <a:lnTo>
                  <a:pt x="410222" y="427609"/>
                </a:lnTo>
                <a:lnTo>
                  <a:pt x="413245" y="430301"/>
                </a:lnTo>
                <a:lnTo>
                  <a:pt x="413245" y="418211"/>
                </a:lnTo>
                <a:lnTo>
                  <a:pt x="405472" y="417055"/>
                </a:lnTo>
                <a:lnTo>
                  <a:pt x="379933" y="417055"/>
                </a:lnTo>
                <a:lnTo>
                  <a:pt x="379933" y="473913"/>
                </a:lnTo>
                <a:lnTo>
                  <a:pt x="392099" y="473913"/>
                </a:lnTo>
                <a:lnTo>
                  <a:pt x="392099" y="452983"/>
                </a:lnTo>
                <a:lnTo>
                  <a:pt x="399783" y="452983"/>
                </a:lnTo>
                <a:lnTo>
                  <a:pt x="425627" y="474281"/>
                </a:lnTo>
                <a:lnTo>
                  <a:pt x="426808" y="474116"/>
                </a:lnTo>
                <a:lnTo>
                  <a:pt x="427951" y="473760"/>
                </a:lnTo>
                <a:lnTo>
                  <a:pt x="427951" y="462737"/>
                </a:lnTo>
                <a:lnTo>
                  <a:pt x="427951" y="462483"/>
                </a:lnTo>
                <a:close/>
              </a:path>
              <a:path w="588009" h="475615">
                <a:moveTo>
                  <a:pt x="427990" y="462470"/>
                </a:moveTo>
                <a:close/>
              </a:path>
              <a:path w="588009" h="475615">
                <a:moveTo>
                  <a:pt x="454240" y="417055"/>
                </a:moveTo>
                <a:lnTo>
                  <a:pt x="442010" y="417055"/>
                </a:lnTo>
                <a:lnTo>
                  <a:pt x="442010" y="473951"/>
                </a:lnTo>
                <a:lnTo>
                  <a:pt x="454240" y="473951"/>
                </a:lnTo>
                <a:lnTo>
                  <a:pt x="454240" y="417055"/>
                </a:lnTo>
                <a:close/>
              </a:path>
              <a:path w="588009" h="475615">
                <a:moveTo>
                  <a:pt x="519303" y="417055"/>
                </a:moveTo>
                <a:lnTo>
                  <a:pt x="507542" y="417055"/>
                </a:lnTo>
                <a:lnTo>
                  <a:pt x="507542" y="455295"/>
                </a:lnTo>
                <a:lnTo>
                  <a:pt x="481952" y="417055"/>
                </a:lnTo>
                <a:lnTo>
                  <a:pt x="469760" y="417055"/>
                </a:lnTo>
                <a:lnTo>
                  <a:pt x="469760" y="473951"/>
                </a:lnTo>
                <a:lnTo>
                  <a:pt x="481545" y="473951"/>
                </a:lnTo>
                <a:lnTo>
                  <a:pt x="481545" y="435800"/>
                </a:lnTo>
                <a:lnTo>
                  <a:pt x="507047" y="473951"/>
                </a:lnTo>
                <a:lnTo>
                  <a:pt x="519303" y="473951"/>
                </a:lnTo>
                <a:lnTo>
                  <a:pt x="519303" y="417055"/>
                </a:lnTo>
                <a:close/>
              </a:path>
              <a:path w="588009" h="475615">
                <a:moveTo>
                  <a:pt x="587946" y="442429"/>
                </a:moveTo>
                <a:lnTo>
                  <a:pt x="559955" y="442429"/>
                </a:lnTo>
                <a:lnTo>
                  <a:pt x="559955" y="452107"/>
                </a:lnTo>
                <a:lnTo>
                  <a:pt x="576173" y="452107"/>
                </a:lnTo>
                <a:lnTo>
                  <a:pt x="575195" y="459727"/>
                </a:lnTo>
                <a:lnTo>
                  <a:pt x="568642" y="464400"/>
                </a:lnTo>
                <a:lnTo>
                  <a:pt x="550862" y="464400"/>
                </a:lnTo>
                <a:lnTo>
                  <a:pt x="543420" y="457428"/>
                </a:lnTo>
                <a:lnTo>
                  <a:pt x="543420" y="434390"/>
                </a:lnTo>
                <a:lnTo>
                  <a:pt x="550214" y="426770"/>
                </a:lnTo>
                <a:lnTo>
                  <a:pt x="566356" y="426770"/>
                </a:lnTo>
                <a:lnTo>
                  <a:pt x="571512" y="430377"/>
                </a:lnTo>
                <a:lnTo>
                  <a:pt x="573316" y="437756"/>
                </a:lnTo>
                <a:lnTo>
                  <a:pt x="585673" y="434555"/>
                </a:lnTo>
                <a:lnTo>
                  <a:pt x="582396" y="426593"/>
                </a:lnTo>
                <a:lnTo>
                  <a:pt x="576846" y="420725"/>
                </a:lnTo>
                <a:lnTo>
                  <a:pt x="569252" y="417106"/>
                </a:lnTo>
                <a:lnTo>
                  <a:pt x="559803" y="415861"/>
                </a:lnTo>
                <a:lnTo>
                  <a:pt x="548170" y="418084"/>
                </a:lnTo>
                <a:lnTo>
                  <a:pt x="538924" y="424243"/>
                </a:lnTo>
                <a:lnTo>
                  <a:pt x="532841" y="433641"/>
                </a:lnTo>
                <a:lnTo>
                  <a:pt x="530644" y="445554"/>
                </a:lnTo>
                <a:lnTo>
                  <a:pt x="532714" y="457606"/>
                </a:lnTo>
                <a:lnTo>
                  <a:pt x="538441" y="466953"/>
                </a:lnTo>
                <a:lnTo>
                  <a:pt x="547166" y="472998"/>
                </a:lnTo>
                <a:lnTo>
                  <a:pt x="558165" y="475145"/>
                </a:lnTo>
                <a:lnTo>
                  <a:pt x="566724" y="475145"/>
                </a:lnTo>
                <a:lnTo>
                  <a:pt x="573227" y="472122"/>
                </a:lnTo>
                <a:lnTo>
                  <a:pt x="576910" y="465061"/>
                </a:lnTo>
                <a:lnTo>
                  <a:pt x="576910" y="474002"/>
                </a:lnTo>
                <a:lnTo>
                  <a:pt x="587946" y="474002"/>
                </a:lnTo>
                <a:lnTo>
                  <a:pt x="587946" y="442429"/>
                </a:lnTo>
                <a:close/>
              </a:path>
              <a:path w="588009" h="475615">
                <a:moveTo>
                  <a:pt x="587946" y="189014"/>
                </a:moveTo>
                <a:lnTo>
                  <a:pt x="582777" y="151726"/>
                </a:lnTo>
                <a:lnTo>
                  <a:pt x="566153" y="122580"/>
                </a:lnTo>
                <a:lnTo>
                  <a:pt x="536397" y="103593"/>
                </a:lnTo>
                <a:lnTo>
                  <a:pt x="491832" y="96812"/>
                </a:lnTo>
                <a:lnTo>
                  <a:pt x="425221" y="96812"/>
                </a:lnTo>
                <a:lnTo>
                  <a:pt x="425221" y="144005"/>
                </a:lnTo>
                <a:lnTo>
                  <a:pt x="498348" y="144005"/>
                </a:lnTo>
                <a:lnTo>
                  <a:pt x="514032" y="146202"/>
                </a:lnTo>
                <a:lnTo>
                  <a:pt x="525233" y="152209"/>
                </a:lnTo>
                <a:lnTo>
                  <a:pt x="531952" y="161163"/>
                </a:lnTo>
                <a:lnTo>
                  <a:pt x="534187" y="172199"/>
                </a:lnTo>
                <a:lnTo>
                  <a:pt x="534187" y="172339"/>
                </a:lnTo>
                <a:lnTo>
                  <a:pt x="534187" y="232473"/>
                </a:lnTo>
                <a:lnTo>
                  <a:pt x="534187" y="314337"/>
                </a:lnTo>
                <a:lnTo>
                  <a:pt x="455993" y="314337"/>
                </a:lnTo>
                <a:lnTo>
                  <a:pt x="437311" y="311556"/>
                </a:lnTo>
                <a:lnTo>
                  <a:pt x="424294" y="304241"/>
                </a:lnTo>
                <a:lnTo>
                  <a:pt x="416661" y="293979"/>
                </a:lnTo>
                <a:lnTo>
                  <a:pt x="414172" y="282346"/>
                </a:lnTo>
                <a:lnTo>
                  <a:pt x="416115" y="270154"/>
                </a:lnTo>
                <a:lnTo>
                  <a:pt x="422389" y="260451"/>
                </a:lnTo>
                <a:lnTo>
                  <a:pt x="433654" y="253288"/>
                </a:lnTo>
                <a:lnTo>
                  <a:pt x="450557" y="248716"/>
                </a:lnTo>
                <a:lnTo>
                  <a:pt x="510298" y="241668"/>
                </a:lnTo>
                <a:lnTo>
                  <a:pt x="517855" y="240512"/>
                </a:lnTo>
                <a:lnTo>
                  <a:pt x="524687" y="238658"/>
                </a:lnTo>
                <a:lnTo>
                  <a:pt x="530301" y="236016"/>
                </a:lnTo>
                <a:lnTo>
                  <a:pt x="534187" y="232473"/>
                </a:lnTo>
                <a:lnTo>
                  <a:pt x="534187" y="172339"/>
                </a:lnTo>
                <a:lnTo>
                  <a:pt x="532193" y="182943"/>
                </a:lnTo>
                <a:lnTo>
                  <a:pt x="526211" y="191389"/>
                </a:lnTo>
                <a:lnTo>
                  <a:pt x="516343" y="197294"/>
                </a:lnTo>
                <a:lnTo>
                  <a:pt x="502716" y="200406"/>
                </a:lnTo>
                <a:lnTo>
                  <a:pt x="436981" y="208000"/>
                </a:lnTo>
                <a:lnTo>
                  <a:pt x="404228" y="217119"/>
                </a:lnTo>
                <a:lnTo>
                  <a:pt x="379831" y="233349"/>
                </a:lnTo>
                <a:lnTo>
                  <a:pt x="364591" y="255892"/>
                </a:lnTo>
                <a:lnTo>
                  <a:pt x="359333" y="283933"/>
                </a:lnTo>
                <a:lnTo>
                  <a:pt x="365874" y="313639"/>
                </a:lnTo>
                <a:lnTo>
                  <a:pt x="383971" y="337756"/>
                </a:lnTo>
                <a:lnTo>
                  <a:pt x="411340" y="353949"/>
                </a:lnTo>
                <a:lnTo>
                  <a:pt x="445681" y="359854"/>
                </a:lnTo>
                <a:lnTo>
                  <a:pt x="587946" y="359854"/>
                </a:lnTo>
                <a:lnTo>
                  <a:pt x="587946" y="314337"/>
                </a:lnTo>
                <a:lnTo>
                  <a:pt x="587946" y="232473"/>
                </a:lnTo>
                <a:lnTo>
                  <a:pt x="587946" y="189014"/>
                </a:lnTo>
                <a:close/>
              </a:path>
            </a:pathLst>
          </a:custGeom>
          <a:solidFill>
            <a:srgbClr val="020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92495" y="61879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2067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9ED85B9-91ED-25D5-C771-BF1A3CEA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30" y="685800"/>
            <a:ext cx="9416096" cy="529593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10D1B2B-6EEB-EE47-65BC-64C37558F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06" y="1981200"/>
            <a:ext cx="5639587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06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1951" y="410260"/>
            <a:ext cx="588010" cy="475615"/>
          </a:xfrm>
          <a:custGeom>
            <a:avLst/>
            <a:gdLst/>
            <a:ahLst/>
            <a:cxnLst/>
            <a:rect l="l" t="t" r="r" b="b"/>
            <a:pathLst>
              <a:path w="588009" h="475615">
                <a:moveTo>
                  <a:pt x="55816" y="417055"/>
                </a:moveTo>
                <a:lnTo>
                  <a:pt x="16129" y="417055"/>
                </a:lnTo>
                <a:lnTo>
                  <a:pt x="16129" y="473951"/>
                </a:lnTo>
                <a:lnTo>
                  <a:pt x="28295" y="473951"/>
                </a:lnTo>
                <a:lnTo>
                  <a:pt x="28295" y="452501"/>
                </a:lnTo>
                <a:lnTo>
                  <a:pt x="50761" y="452501"/>
                </a:lnTo>
                <a:lnTo>
                  <a:pt x="50761" y="441363"/>
                </a:lnTo>
                <a:lnTo>
                  <a:pt x="28295" y="441363"/>
                </a:lnTo>
                <a:lnTo>
                  <a:pt x="28295" y="428193"/>
                </a:lnTo>
                <a:lnTo>
                  <a:pt x="55816" y="428193"/>
                </a:lnTo>
                <a:lnTo>
                  <a:pt x="55816" y="417055"/>
                </a:lnTo>
                <a:close/>
              </a:path>
              <a:path w="588009" h="475615">
                <a:moveTo>
                  <a:pt x="90982" y="406501"/>
                </a:moveTo>
                <a:lnTo>
                  <a:pt x="90830" y="403009"/>
                </a:lnTo>
                <a:lnTo>
                  <a:pt x="88125" y="400532"/>
                </a:lnTo>
                <a:lnTo>
                  <a:pt x="84924" y="400672"/>
                </a:lnTo>
                <a:lnTo>
                  <a:pt x="81394" y="400672"/>
                </a:lnTo>
                <a:lnTo>
                  <a:pt x="78854" y="403136"/>
                </a:lnTo>
                <a:lnTo>
                  <a:pt x="78854" y="409854"/>
                </a:lnTo>
                <a:lnTo>
                  <a:pt x="81572" y="412572"/>
                </a:lnTo>
                <a:lnTo>
                  <a:pt x="88277" y="412572"/>
                </a:lnTo>
                <a:lnTo>
                  <a:pt x="90982" y="409854"/>
                </a:lnTo>
                <a:lnTo>
                  <a:pt x="90982" y="406501"/>
                </a:lnTo>
                <a:close/>
              </a:path>
              <a:path w="588009" h="475615">
                <a:moveTo>
                  <a:pt x="108051" y="406501"/>
                </a:moveTo>
                <a:lnTo>
                  <a:pt x="107899" y="403009"/>
                </a:lnTo>
                <a:lnTo>
                  <a:pt x="105181" y="400532"/>
                </a:lnTo>
                <a:lnTo>
                  <a:pt x="101981" y="400672"/>
                </a:lnTo>
                <a:lnTo>
                  <a:pt x="98450" y="400672"/>
                </a:lnTo>
                <a:lnTo>
                  <a:pt x="95910" y="403136"/>
                </a:lnTo>
                <a:lnTo>
                  <a:pt x="95910" y="409854"/>
                </a:lnTo>
                <a:lnTo>
                  <a:pt x="98628" y="412572"/>
                </a:lnTo>
                <a:lnTo>
                  <a:pt x="105333" y="412572"/>
                </a:lnTo>
                <a:lnTo>
                  <a:pt x="108051" y="409854"/>
                </a:lnTo>
                <a:lnTo>
                  <a:pt x="108051" y="406501"/>
                </a:lnTo>
                <a:close/>
              </a:path>
              <a:path w="588009" h="475615">
                <a:moveTo>
                  <a:pt x="122669" y="445528"/>
                </a:moveTo>
                <a:lnTo>
                  <a:pt x="120472" y="433616"/>
                </a:lnTo>
                <a:lnTo>
                  <a:pt x="116179" y="426986"/>
                </a:lnTo>
                <a:lnTo>
                  <a:pt x="114376" y="424218"/>
                </a:lnTo>
                <a:lnTo>
                  <a:pt x="109931" y="421259"/>
                </a:lnTo>
                <a:lnTo>
                  <a:pt x="109931" y="434365"/>
                </a:lnTo>
                <a:lnTo>
                  <a:pt x="109931" y="456692"/>
                </a:lnTo>
                <a:lnTo>
                  <a:pt x="103136" y="463994"/>
                </a:lnTo>
                <a:lnTo>
                  <a:pt x="83934" y="463994"/>
                </a:lnTo>
                <a:lnTo>
                  <a:pt x="77050" y="456692"/>
                </a:lnTo>
                <a:lnTo>
                  <a:pt x="77050" y="434365"/>
                </a:lnTo>
                <a:lnTo>
                  <a:pt x="83934" y="426986"/>
                </a:lnTo>
                <a:lnTo>
                  <a:pt x="103124" y="426986"/>
                </a:lnTo>
                <a:lnTo>
                  <a:pt x="109931" y="434365"/>
                </a:lnTo>
                <a:lnTo>
                  <a:pt x="109931" y="421259"/>
                </a:lnTo>
                <a:lnTo>
                  <a:pt x="105117" y="418045"/>
                </a:lnTo>
                <a:lnTo>
                  <a:pt x="93421" y="415823"/>
                </a:lnTo>
                <a:lnTo>
                  <a:pt x="81737" y="418045"/>
                </a:lnTo>
                <a:lnTo>
                  <a:pt x="72478" y="424218"/>
                </a:lnTo>
                <a:lnTo>
                  <a:pt x="66370" y="433616"/>
                </a:lnTo>
                <a:lnTo>
                  <a:pt x="64173" y="445528"/>
                </a:lnTo>
                <a:lnTo>
                  <a:pt x="66370" y="457390"/>
                </a:lnTo>
                <a:lnTo>
                  <a:pt x="72440" y="466775"/>
                </a:lnTo>
                <a:lnTo>
                  <a:pt x="81699" y="472935"/>
                </a:lnTo>
                <a:lnTo>
                  <a:pt x="93421" y="475145"/>
                </a:lnTo>
                <a:lnTo>
                  <a:pt x="105156" y="472948"/>
                </a:lnTo>
                <a:lnTo>
                  <a:pt x="114414" y="466801"/>
                </a:lnTo>
                <a:lnTo>
                  <a:pt x="116230" y="463994"/>
                </a:lnTo>
                <a:lnTo>
                  <a:pt x="120484" y="457428"/>
                </a:lnTo>
                <a:lnTo>
                  <a:pt x="122669" y="445528"/>
                </a:lnTo>
                <a:close/>
              </a:path>
              <a:path w="588009" h="475615">
                <a:moveTo>
                  <a:pt x="183222" y="462483"/>
                </a:moveTo>
                <a:lnTo>
                  <a:pt x="182587" y="462648"/>
                </a:lnTo>
                <a:lnTo>
                  <a:pt x="181902" y="462737"/>
                </a:lnTo>
                <a:lnTo>
                  <a:pt x="181203" y="462711"/>
                </a:lnTo>
                <a:lnTo>
                  <a:pt x="176949" y="462711"/>
                </a:lnTo>
                <a:lnTo>
                  <a:pt x="172935" y="460908"/>
                </a:lnTo>
                <a:lnTo>
                  <a:pt x="168770" y="452983"/>
                </a:lnTo>
                <a:lnTo>
                  <a:pt x="167868" y="451256"/>
                </a:lnTo>
                <a:lnTo>
                  <a:pt x="176212" y="449541"/>
                </a:lnTo>
                <a:lnTo>
                  <a:pt x="181292" y="443903"/>
                </a:lnTo>
                <a:lnTo>
                  <a:pt x="181292" y="442506"/>
                </a:lnTo>
                <a:lnTo>
                  <a:pt x="181292" y="435140"/>
                </a:lnTo>
                <a:lnTo>
                  <a:pt x="179806" y="427609"/>
                </a:lnTo>
                <a:lnTo>
                  <a:pt x="175564" y="421830"/>
                </a:lnTo>
                <a:lnTo>
                  <a:pt x="169075" y="418287"/>
                </a:lnTo>
                <a:lnTo>
                  <a:pt x="168516" y="418211"/>
                </a:lnTo>
                <a:lnTo>
                  <a:pt x="168516" y="430301"/>
                </a:lnTo>
                <a:lnTo>
                  <a:pt x="168516" y="439801"/>
                </a:lnTo>
                <a:lnTo>
                  <a:pt x="165493" y="442506"/>
                </a:lnTo>
                <a:lnTo>
                  <a:pt x="147408" y="442506"/>
                </a:lnTo>
                <a:lnTo>
                  <a:pt x="147370" y="427609"/>
                </a:lnTo>
                <a:lnTo>
                  <a:pt x="165493" y="427609"/>
                </a:lnTo>
                <a:lnTo>
                  <a:pt x="168516" y="430301"/>
                </a:lnTo>
                <a:lnTo>
                  <a:pt x="168516" y="418211"/>
                </a:lnTo>
                <a:lnTo>
                  <a:pt x="160756" y="417055"/>
                </a:lnTo>
                <a:lnTo>
                  <a:pt x="135204" y="417055"/>
                </a:lnTo>
                <a:lnTo>
                  <a:pt x="135204" y="473913"/>
                </a:lnTo>
                <a:lnTo>
                  <a:pt x="147370" y="473913"/>
                </a:lnTo>
                <a:lnTo>
                  <a:pt x="147370" y="452983"/>
                </a:lnTo>
                <a:lnTo>
                  <a:pt x="155067" y="452983"/>
                </a:lnTo>
                <a:lnTo>
                  <a:pt x="180898" y="474281"/>
                </a:lnTo>
                <a:lnTo>
                  <a:pt x="182092" y="474116"/>
                </a:lnTo>
                <a:lnTo>
                  <a:pt x="183222" y="473760"/>
                </a:lnTo>
                <a:lnTo>
                  <a:pt x="183222" y="462737"/>
                </a:lnTo>
                <a:lnTo>
                  <a:pt x="183222" y="462483"/>
                </a:lnTo>
                <a:close/>
              </a:path>
              <a:path w="588009" h="475615">
                <a:moveTo>
                  <a:pt x="183261" y="462470"/>
                </a:moveTo>
                <a:close/>
              </a:path>
              <a:path w="588009" h="475615">
                <a:moveTo>
                  <a:pt x="228612" y="189014"/>
                </a:moveTo>
                <a:lnTo>
                  <a:pt x="223443" y="151726"/>
                </a:lnTo>
                <a:lnTo>
                  <a:pt x="206832" y="122580"/>
                </a:lnTo>
                <a:lnTo>
                  <a:pt x="177063" y="103593"/>
                </a:lnTo>
                <a:lnTo>
                  <a:pt x="132499" y="96812"/>
                </a:lnTo>
                <a:lnTo>
                  <a:pt x="36931" y="96812"/>
                </a:lnTo>
                <a:lnTo>
                  <a:pt x="36931" y="144005"/>
                </a:lnTo>
                <a:lnTo>
                  <a:pt x="139014" y="144005"/>
                </a:lnTo>
                <a:lnTo>
                  <a:pt x="154698" y="146202"/>
                </a:lnTo>
                <a:lnTo>
                  <a:pt x="165900" y="152209"/>
                </a:lnTo>
                <a:lnTo>
                  <a:pt x="172618" y="161163"/>
                </a:lnTo>
                <a:lnTo>
                  <a:pt x="174866" y="172199"/>
                </a:lnTo>
                <a:lnTo>
                  <a:pt x="174866" y="232473"/>
                </a:lnTo>
                <a:lnTo>
                  <a:pt x="174866" y="314337"/>
                </a:lnTo>
                <a:lnTo>
                  <a:pt x="96659" y="314337"/>
                </a:lnTo>
                <a:lnTo>
                  <a:pt x="77990" y="311556"/>
                </a:lnTo>
                <a:lnTo>
                  <a:pt x="64960" y="304241"/>
                </a:lnTo>
                <a:lnTo>
                  <a:pt x="57340" y="293979"/>
                </a:lnTo>
                <a:lnTo>
                  <a:pt x="54851" y="282346"/>
                </a:lnTo>
                <a:lnTo>
                  <a:pt x="56794" y="270154"/>
                </a:lnTo>
                <a:lnTo>
                  <a:pt x="63055" y="260451"/>
                </a:lnTo>
                <a:lnTo>
                  <a:pt x="74320" y="253288"/>
                </a:lnTo>
                <a:lnTo>
                  <a:pt x="91236" y="248716"/>
                </a:lnTo>
                <a:lnTo>
                  <a:pt x="150964" y="241668"/>
                </a:lnTo>
                <a:lnTo>
                  <a:pt x="158508" y="240512"/>
                </a:lnTo>
                <a:lnTo>
                  <a:pt x="165354" y="238658"/>
                </a:lnTo>
                <a:lnTo>
                  <a:pt x="170967" y="236016"/>
                </a:lnTo>
                <a:lnTo>
                  <a:pt x="174866" y="232473"/>
                </a:lnTo>
                <a:lnTo>
                  <a:pt x="174866" y="172275"/>
                </a:lnTo>
                <a:lnTo>
                  <a:pt x="172859" y="182943"/>
                </a:lnTo>
                <a:lnTo>
                  <a:pt x="166878" y="191389"/>
                </a:lnTo>
                <a:lnTo>
                  <a:pt x="157010" y="197294"/>
                </a:lnTo>
                <a:lnTo>
                  <a:pt x="143383" y="200406"/>
                </a:lnTo>
                <a:lnTo>
                  <a:pt x="77647" y="208000"/>
                </a:lnTo>
                <a:lnTo>
                  <a:pt x="44907" y="217119"/>
                </a:lnTo>
                <a:lnTo>
                  <a:pt x="20497" y="233349"/>
                </a:lnTo>
                <a:lnTo>
                  <a:pt x="5270" y="255892"/>
                </a:lnTo>
                <a:lnTo>
                  <a:pt x="0" y="283933"/>
                </a:lnTo>
                <a:lnTo>
                  <a:pt x="6540" y="313639"/>
                </a:lnTo>
                <a:lnTo>
                  <a:pt x="24650" y="337756"/>
                </a:lnTo>
                <a:lnTo>
                  <a:pt x="52006" y="353949"/>
                </a:lnTo>
                <a:lnTo>
                  <a:pt x="86347" y="359854"/>
                </a:lnTo>
                <a:lnTo>
                  <a:pt x="228612" y="359854"/>
                </a:lnTo>
                <a:lnTo>
                  <a:pt x="228612" y="314337"/>
                </a:lnTo>
                <a:lnTo>
                  <a:pt x="228612" y="232473"/>
                </a:lnTo>
                <a:lnTo>
                  <a:pt x="228612" y="189014"/>
                </a:lnTo>
                <a:close/>
              </a:path>
              <a:path w="588009" h="475615">
                <a:moveTo>
                  <a:pt x="241452" y="448335"/>
                </a:moveTo>
                <a:lnTo>
                  <a:pt x="236550" y="442772"/>
                </a:lnTo>
                <a:lnTo>
                  <a:pt x="223761" y="440550"/>
                </a:lnTo>
                <a:lnTo>
                  <a:pt x="216230" y="439229"/>
                </a:lnTo>
                <a:lnTo>
                  <a:pt x="211239" y="438340"/>
                </a:lnTo>
                <a:lnTo>
                  <a:pt x="207302" y="436422"/>
                </a:lnTo>
                <a:lnTo>
                  <a:pt x="207302" y="428294"/>
                </a:lnTo>
                <a:lnTo>
                  <a:pt x="211150" y="425856"/>
                </a:lnTo>
                <a:lnTo>
                  <a:pt x="224421" y="425856"/>
                </a:lnTo>
                <a:lnTo>
                  <a:pt x="227622" y="430047"/>
                </a:lnTo>
                <a:lnTo>
                  <a:pt x="228434" y="436600"/>
                </a:lnTo>
                <a:lnTo>
                  <a:pt x="240474" y="435114"/>
                </a:lnTo>
                <a:lnTo>
                  <a:pt x="238569" y="426961"/>
                </a:lnTo>
                <a:lnTo>
                  <a:pt x="234035" y="420916"/>
                </a:lnTo>
                <a:lnTo>
                  <a:pt x="226809" y="417156"/>
                </a:lnTo>
                <a:lnTo>
                  <a:pt x="216801" y="415861"/>
                </a:lnTo>
                <a:lnTo>
                  <a:pt x="207772" y="417195"/>
                </a:lnTo>
                <a:lnTo>
                  <a:pt x="200939" y="420827"/>
                </a:lnTo>
                <a:lnTo>
                  <a:pt x="196608" y="426275"/>
                </a:lnTo>
                <a:lnTo>
                  <a:pt x="195097" y="433006"/>
                </a:lnTo>
                <a:lnTo>
                  <a:pt x="196164" y="439127"/>
                </a:lnTo>
                <a:lnTo>
                  <a:pt x="199529" y="443992"/>
                </a:lnTo>
                <a:lnTo>
                  <a:pt x="205422" y="447611"/>
                </a:lnTo>
                <a:lnTo>
                  <a:pt x="214096" y="449961"/>
                </a:lnTo>
                <a:lnTo>
                  <a:pt x="221640" y="451231"/>
                </a:lnTo>
                <a:lnTo>
                  <a:pt x="225894" y="452056"/>
                </a:lnTo>
                <a:lnTo>
                  <a:pt x="229323" y="454012"/>
                </a:lnTo>
                <a:lnTo>
                  <a:pt x="229323" y="462381"/>
                </a:lnTo>
                <a:lnTo>
                  <a:pt x="225145" y="465074"/>
                </a:lnTo>
                <a:lnTo>
                  <a:pt x="210832" y="465074"/>
                </a:lnTo>
                <a:lnTo>
                  <a:pt x="205905" y="462051"/>
                </a:lnTo>
                <a:lnTo>
                  <a:pt x="205905" y="457047"/>
                </a:lnTo>
                <a:lnTo>
                  <a:pt x="205892" y="455764"/>
                </a:lnTo>
                <a:lnTo>
                  <a:pt x="206108" y="454482"/>
                </a:lnTo>
                <a:lnTo>
                  <a:pt x="206565" y="453275"/>
                </a:lnTo>
                <a:lnTo>
                  <a:pt x="194843" y="450570"/>
                </a:lnTo>
                <a:lnTo>
                  <a:pt x="194132" y="452831"/>
                </a:lnTo>
                <a:lnTo>
                  <a:pt x="193751" y="455180"/>
                </a:lnTo>
                <a:lnTo>
                  <a:pt x="193700" y="457542"/>
                </a:lnTo>
                <a:lnTo>
                  <a:pt x="195313" y="464604"/>
                </a:lnTo>
                <a:lnTo>
                  <a:pt x="200037" y="470154"/>
                </a:lnTo>
                <a:lnTo>
                  <a:pt x="207695" y="473824"/>
                </a:lnTo>
                <a:lnTo>
                  <a:pt x="218109" y="475145"/>
                </a:lnTo>
                <a:lnTo>
                  <a:pt x="227672" y="473837"/>
                </a:lnTo>
                <a:lnTo>
                  <a:pt x="235038" y="470115"/>
                </a:lnTo>
                <a:lnTo>
                  <a:pt x="239776" y="464324"/>
                </a:lnTo>
                <a:lnTo>
                  <a:pt x="241452" y="456793"/>
                </a:lnTo>
                <a:lnTo>
                  <a:pt x="241452" y="448335"/>
                </a:lnTo>
                <a:close/>
              </a:path>
              <a:path w="588009" h="475615">
                <a:moveTo>
                  <a:pt x="275323" y="406400"/>
                </a:moveTo>
                <a:lnTo>
                  <a:pt x="275170" y="403009"/>
                </a:lnTo>
                <a:lnTo>
                  <a:pt x="272465" y="400532"/>
                </a:lnTo>
                <a:lnTo>
                  <a:pt x="269278" y="400672"/>
                </a:lnTo>
                <a:lnTo>
                  <a:pt x="265760" y="400672"/>
                </a:lnTo>
                <a:lnTo>
                  <a:pt x="263245" y="403136"/>
                </a:lnTo>
                <a:lnTo>
                  <a:pt x="263359" y="409676"/>
                </a:lnTo>
                <a:lnTo>
                  <a:pt x="265899" y="412216"/>
                </a:lnTo>
                <a:lnTo>
                  <a:pt x="272402" y="412457"/>
                </a:lnTo>
                <a:lnTo>
                  <a:pt x="275209" y="409841"/>
                </a:lnTo>
                <a:lnTo>
                  <a:pt x="275323" y="406400"/>
                </a:lnTo>
                <a:close/>
              </a:path>
              <a:path w="588009" h="475615">
                <a:moveTo>
                  <a:pt x="292290" y="406298"/>
                </a:moveTo>
                <a:lnTo>
                  <a:pt x="292138" y="403009"/>
                </a:lnTo>
                <a:lnTo>
                  <a:pt x="289433" y="400532"/>
                </a:lnTo>
                <a:lnTo>
                  <a:pt x="286245" y="400672"/>
                </a:lnTo>
                <a:lnTo>
                  <a:pt x="282727" y="400672"/>
                </a:lnTo>
                <a:lnTo>
                  <a:pt x="280200" y="403136"/>
                </a:lnTo>
                <a:lnTo>
                  <a:pt x="280314" y="409676"/>
                </a:lnTo>
                <a:lnTo>
                  <a:pt x="282854" y="412216"/>
                </a:lnTo>
                <a:lnTo>
                  <a:pt x="289356" y="412457"/>
                </a:lnTo>
                <a:lnTo>
                  <a:pt x="292163" y="409841"/>
                </a:lnTo>
                <a:lnTo>
                  <a:pt x="292290" y="406298"/>
                </a:lnTo>
                <a:close/>
              </a:path>
              <a:path w="588009" h="475615">
                <a:moveTo>
                  <a:pt x="305917" y="473951"/>
                </a:moveTo>
                <a:lnTo>
                  <a:pt x="301053" y="460273"/>
                </a:lnTo>
                <a:lnTo>
                  <a:pt x="297649" y="450684"/>
                </a:lnTo>
                <a:lnTo>
                  <a:pt x="289763" y="428472"/>
                </a:lnTo>
                <a:lnTo>
                  <a:pt x="285686" y="416991"/>
                </a:lnTo>
                <a:lnTo>
                  <a:pt x="285102" y="416991"/>
                </a:lnTo>
                <a:lnTo>
                  <a:pt x="285102" y="450684"/>
                </a:lnTo>
                <a:lnTo>
                  <a:pt x="269989" y="450684"/>
                </a:lnTo>
                <a:lnTo>
                  <a:pt x="277418" y="428472"/>
                </a:lnTo>
                <a:lnTo>
                  <a:pt x="285102" y="450684"/>
                </a:lnTo>
                <a:lnTo>
                  <a:pt x="285102" y="416991"/>
                </a:lnTo>
                <a:lnTo>
                  <a:pt x="269748" y="416991"/>
                </a:lnTo>
                <a:lnTo>
                  <a:pt x="249516" y="473951"/>
                </a:lnTo>
                <a:lnTo>
                  <a:pt x="262255" y="473951"/>
                </a:lnTo>
                <a:lnTo>
                  <a:pt x="266827" y="460273"/>
                </a:lnTo>
                <a:lnTo>
                  <a:pt x="288480" y="460273"/>
                </a:lnTo>
                <a:lnTo>
                  <a:pt x="293217" y="473951"/>
                </a:lnTo>
                <a:lnTo>
                  <a:pt x="305917" y="473951"/>
                </a:lnTo>
                <a:close/>
              </a:path>
              <a:path w="588009" h="475615">
                <a:moveTo>
                  <a:pt x="365912" y="462470"/>
                </a:moveTo>
                <a:lnTo>
                  <a:pt x="365277" y="462661"/>
                </a:lnTo>
                <a:lnTo>
                  <a:pt x="364617" y="462737"/>
                </a:lnTo>
                <a:lnTo>
                  <a:pt x="363943" y="462711"/>
                </a:lnTo>
                <a:lnTo>
                  <a:pt x="359549" y="462711"/>
                </a:lnTo>
                <a:lnTo>
                  <a:pt x="356616" y="460095"/>
                </a:lnTo>
                <a:lnTo>
                  <a:pt x="350088" y="450697"/>
                </a:lnTo>
                <a:lnTo>
                  <a:pt x="344373" y="442429"/>
                </a:lnTo>
                <a:lnTo>
                  <a:pt x="365582" y="417055"/>
                </a:lnTo>
                <a:lnTo>
                  <a:pt x="351218" y="417055"/>
                </a:lnTo>
                <a:lnTo>
                  <a:pt x="329692" y="443572"/>
                </a:lnTo>
                <a:lnTo>
                  <a:pt x="329692" y="417055"/>
                </a:lnTo>
                <a:lnTo>
                  <a:pt x="317563" y="417055"/>
                </a:lnTo>
                <a:lnTo>
                  <a:pt x="317563" y="473925"/>
                </a:lnTo>
                <a:lnTo>
                  <a:pt x="329692" y="473925"/>
                </a:lnTo>
                <a:lnTo>
                  <a:pt x="329692" y="456260"/>
                </a:lnTo>
                <a:lnTo>
                  <a:pt x="334899" y="450113"/>
                </a:lnTo>
                <a:lnTo>
                  <a:pt x="362978" y="474256"/>
                </a:lnTo>
                <a:lnTo>
                  <a:pt x="363969" y="474256"/>
                </a:lnTo>
                <a:lnTo>
                  <a:pt x="364959" y="474078"/>
                </a:lnTo>
                <a:lnTo>
                  <a:pt x="365912" y="473760"/>
                </a:lnTo>
                <a:lnTo>
                  <a:pt x="365912" y="462470"/>
                </a:lnTo>
                <a:close/>
              </a:path>
              <a:path w="588009" h="475615">
                <a:moveTo>
                  <a:pt x="386791" y="0"/>
                </a:moveTo>
                <a:lnTo>
                  <a:pt x="348246" y="0"/>
                </a:lnTo>
                <a:lnTo>
                  <a:pt x="312623" y="5613"/>
                </a:lnTo>
                <a:lnTo>
                  <a:pt x="287172" y="21742"/>
                </a:lnTo>
                <a:lnTo>
                  <a:pt x="271907" y="47320"/>
                </a:lnTo>
                <a:lnTo>
                  <a:pt x="266814" y="81292"/>
                </a:lnTo>
                <a:lnTo>
                  <a:pt x="266814" y="359854"/>
                </a:lnTo>
                <a:lnTo>
                  <a:pt x="320560" y="359854"/>
                </a:lnTo>
                <a:lnTo>
                  <a:pt x="320560" y="144157"/>
                </a:lnTo>
                <a:lnTo>
                  <a:pt x="386791" y="144157"/>
                </a:lnTo>
                <a:lnTo>
                  <a:pt x="386791" y="97015"/>
                </a:lnTo>
                <a:lnTo>
                  <a:pt x="320560" y="97015"/>
                </a:lnTo>
                <a:lnTo>
                  <a:pt x="320560" y="74790"/>
                </a:lnTo>
                <a:lnTo>
                  <a:pt x="322656" y="63842"/>
                </a:lnTo>
                <a:lnTo>
                  <a:pt x="328485" y="55079"/>
                </a:lnTo>
                <a:lnTo>
                  <a:pt x="337261" y="49250"/>
                </a:lnTo>
                <a:lnTo>
                  <a:pt x="348234" y="47142"/>
                </a:lnTo>
                <a:lnTo>
                  <a:pt x="386791" y="47142"/>
                </a:lnTo>
                <a:lnTo>
                  <a:pt x="386791" y="0"/>
                </a:lnTo>
                <a:close/>
              </a:path>
              <a:path w="588009" h="475615">
                <a:moveTo>
                  <a:pt x="427951" y="462483"/>
                </a:moveTo>
                <a:lnTo>
                  <a:pt x="427316" y="462648"/>
                </a:lnTo>
                <a:lnTo>
                  <a:pt x="426631" y="462737"/>
                </a:lnTo>
                <a:lnTo>
                  <a:pt x="425945" y="462711"/>
                </a:lnTo>
                <a:lnTo>
                  <a:pt x="421678" y="462711"/>
                </a:lnTo>
                <a:lnTo>
                  <a:pt x="417664" y="460908"/>
                </a:lnTo>
                <a:lnTo>
                  <a:pt x="413499" y="452983"/>
                </a:lnTo>
                <a:lnTo>
                  <a:pt x="412597" y="451256"/>
                </a:lnTo>
                <a:lnTo>
                  <a:pt x="420941" y="449541"/>
                </a:lnTo>
                <a:lnTo>
                  <a:pt x="426021" y="443903"/>
                </a:lnTo>
                <a:lnTo>
                  <a:pt x="426021" y="442506"/>
                </a:lnTo>
                <a:lnTo>
                  <a:pt x="426021" y="435140"/>
                </a:lnTo>
                <a:lnTo>
                  <a:pt x="424535" y="427609"/>
                </a:lnTo>
                <a:lnTo>
                  <a:pt x="420293" y="421830"/>
                </a:lnTo>
                <a:lnTo>
                  <a:pt x="413791" y="418287"/>
                </a:lnTo>
                <a:lnTo>
                  <a:pt x="413245" y="418211"/>
                </a:lnTo>
                <a:lnTo>
                  <a:pt x="413245" y="430301"/>
                </a:lnTo>
                <a:lnTo>
                  <a:pt x="413245" y="439801"/>
                </a:lnTo>
                <a:lnTo>
                  <a:pt x="410222" y="442506"/>
                </a:lnTo>
                <a:lnTo>
                  <a:pt x="392137" y="442506"/>
                </a:lnTo>
                <a:lnTo>
                  <a:pt x="392099" y="427609"/>
                </a:lnTo>
                <a:lnTo>
                  <a:pt x="410222" y="427609"/>
                </a:lnTo>
                <a:lnTo>
                  <a:pt x="413245" y="430301"/>
                </a:lnTo>
                <a:lnTo>
                  <a:pt x="413245" y="418211"/>
                </a:lnTo>
                <a:lnTo>
                  <a:pt x="405472" y="417055"/>
                </a:lnTo>
                <a:lnTo>
                  <a:pt x="379933" y="417055"/>
                </a:lnTo>
                <a:lnTo>
                  <a:pt x="379933" y="473913"/>
                </a:lnTo>
                <a:lnTo>
                  <a:pt x="392099" y="473913"/>
                </a:lnTo>
                <a:lnTo>
                  <a:pt x="392099" y="452983"/>
                </a:lnTo>
                <a:lnTo>
                  <a:pt x="399783" y="452983"/>
                </a:lnTo>
                <a:lnTo>
                  <a:pt x="425627" y="474281"/>
                </a:lnTo>
                <a:lnTo>
                  <a:pt x="426808" y="474116"/>
                </a:lnTo>
                <a:lnTo>
                  <a:pt x="427951" y="473760"/>
                </a:lnTo>
                <a:lnTo>
                  <a:pt x="427951" y="462737"/>
                </a:lnTo>
                <a:lnTo>
                  <a:pt x="427951" y="462483"/>
                </a:lnTo>
                <a:close/>
              </a:path>
              <a:path w="588009" h="475615">
                <a:moveTo>
                  <a:pt x="427990" y="462470"/>
                </a:moveTo>
                <a:close/>
              </a:path>
              <a:path w="588009" h="475615">
                <a:moveTo>
                  <a:pt x="454240" y="417055"/>
                </a:moveTo>
                <a:lnTo>
                  <a:pt x="442010" y="417055"/>
                </a:lnTo>
                <a:lnTo>
                  <a:pt x="442010" y="473951"/>
                </a:lnTo>
                <a:lnTo>
                  <a:pt x="454240" y="473951"/>
                </a:lnTo>
                <a:lnTo>
                  <a:pt x="454240" y="417055"/>
                </a:lnTo>
                <a:close/>
              </a:path>
              <a:path w="588009" h="475615">
                <a:moveTo>
                  <a:pt x="519303" y="417055"/>
                </a:moveTo>
                <a:lnTo>
                  <a:pt x="507542" y="417055"/>
                </a:lnTo>
                <a:lnTo>
                  <a:pt x="507542" y="455295"/>
                </a:lnTo>
                <a:lnTo>
                  <a:pt x="481952" y="417055"/>
                </a:lnTo>
                <a:lnTo>
                  <a:pt x="469760" y="417055"/>
                </a:lnTo>
                <a:lnTo>
                  <a:pt x="469760" y="473951"/>
                </a:lnTo>
                <a:lnTo>
                  <a:pt x="481545" y="473951"/>
                </a:lnTo>
                <a:lnTo>
                  <a:pt x="481545" y="435800"/>
                </a:lnTo>
                <a:lnTo>
                  <a:pt x="507047" y="473951"/>
                </a:lnTo>
                <a:lnTo>
                  <a:pt x="519303" y="473951"/>
                </a:lnTo>
                <a:lnTo>
                  <a:pt x="519303" y="417055"/>
                </a:lnTo>
                <a:close/>
              </a:path>
              <a:path w="588009" h="475615">
                <a:moveTo>
                  <a:pt x="587946" y="442429"/>
                </a:moveTo>
                <a:lnTo>
                  <a:pt x="559955" y="442429"/>
                </a:lnTo>
                <a:lnTo>
                  <a:pt x="559955" y="452107"/>
                </a:lnTo>
                <a:lnTo>
                  <a:pt x="576173" y="452107"/>
                </a:lnTo>
                <a:lnTo>
                  <a:pt x="575195" y="459727"/>
                </a:lnTo>
                <a:lnTo>
                  <a:pt x="568642" y="464400"/>
                </a:lnTo>
                <a:lnTo>
                  <a:pt x="550862" y="464400"/>
                </a:lnTo>
                <a:lnTo>
                  <a:pt x="543420" y="457428"/>
                </a:lnTo>
                <a:lnTo>
                  <a:pt x="543420" y="434390"/>
                </a:lnTo>
                <a:lnTo>
                  <a:pt x="550214" y="426770"/>
                </a:lnTo>
                <a:lnTo>
                  <a:pt x="566356" y="426770"/>
                </a:lnTo>
                <a:lnTo>
                  <a:pt x="571512" y="430377"/>
                </a:lnTo>
                <a:lnTo>
                  <a:pt x="573316" y="437756"/>
                </a:lnTo>
                <a:lnTo>
                  <a:pt x="585673" y="434555"/>
                </a:lnTo>
                <a:lnTo>
                  <a:pt x="582396" y="426593"/>
                </a:lnTo>
                <a:lnTo>
                  <a:pt x="576846" y="420725"/>
                </a:lnTo>
                <a:lnTo>
                  <a:pt x="569252" y="417106"/>
                </a:lnTo>
                <a:lnTo>
                  <a:pt x="559803" y="415861"/>
                </a:lnTo>
                <a:lnTo>
                  <a:pt x="548170" y="418084"/>
                </a:lnTo>
                <a:lnTo>
                  <a:pt x="538924" y="424243"/>
                </a:lnTo>
                <a:lnTo>
                  <a:pt x="532841" y="433641"/>
                </a:lnTo>
                <a:lnTo>
                  <a:pt x="530644" y="445554"/>
                </a:lnTo>
                <a:lnTo>
                  <a:pt x="532714" y="457606"/>
                </a:lnTo>
                <a:lnTo>
                  <a:pt x="538441" y="466953"/>
                </a:lnTo>
                <a:lnTo>
                  <a:pt x="547166" y="472998"/>
                </a:lnTo>
                <a:lnTo>
                  <a:pt x="558165" y="475145"/>
                </a:lnTo>
                <a:lnTo>
                  <a:pt x="566724" y="475145"/>
                </a:lnTo>
                <a:lnTo>
                  <a:pt x="573227" y="472122"/>
                </a:lnTo>
                <a:lnTo>
                  <a:pt x="576910" y="465061"/>
                </a:lnTo>
                <a:lnTo>
                  <a:pt x="576910" y="474002"/>
                </a:lnTo>
                <a:lnTo>
                  <a:pt x="587946" y="474002"/>
                </a:lnTo>
                <a:lnTo>
                  <a:pt x="587946" y="442429"/>
                </a:lnTo>
                <a:close/>
              </a:path>
              <a:path w="588009" h="475615">
                <a:moveTo>
                  <a:pt x="587946" y="189014"/>
                </a:moveTo>
                <a:lnTo>
                  <a:pt x="582777" y="151726"/>
                </a:lnTo>
                <a:lnTo>
                  <a:pt x="566153" y="122580"/>
                </a:lnTo>
                <a:lnTo>
                  <a:pt x="536397" y="103593"/>
                </a:lnTo>
                <a:lnTo>
                  <a:pt x="491832" y="96812"/>
                </a:lnTo>
                <a:lnTo>
                  <a:pt x="425221" y="96812"/>
                </a:lnTo>
                <a:lnTo>
                  <a:pt x="425221" y="144005"/>
                </a:lnTo>
                <a:lnTo>
                  <a:pt x="498348" y="144005"/>
                </a:lnTo>
                <a:lnTo>
                  <a:pt x="514032" y="146202"/>
                </a:lnTo>
                <a:lnTo>
                  <a:pt x="525233" y="152209"/>
                </a:lnTo>
                <a:lnTo>
                  <a:pt x="531952" y="161163"/>
                </a:lnTo>
                <a:lnTo>
                  <a:pt x="534187" y="172199"/>
                </a:lnTo>
                <a:lnTo>
                  <a:pt x="534187" y="172339"/>
                </a:lnTo>
                <a:lnTo>
                  <a:pt x="534187" y="232473"/>
                </a:lnTo>
                <a:lnTo>
                  <a:pt x="534187" y="314337"/>
                </a:lnTo>
                <a:lnTo>
                  <a:pt x="455993" y="314337"/>
                </a:lnTo>
                <a:lnTo>
                  <a:pt x="437311" y="311556"/>
                </a:lnTo>
                <a:lnTo>
                  <a:pt x="424294" y="304241"/>
                </a:lnTo>
                <a:lnTo>
                  <a:pt x="416661" y="293979"/>
                </a:lnTo>
                <a:lnTo>
                  <a:pt x="414172" y="282346"/>
                </a:lnTo>
                <a:lnTo>
                  <a:pt x="416115" y="270154"/>
                </a:lnTo>
                <a:lnTo>
                  <a:pt x="422389" y="260451"/>
                </a:lnTo>
                <a:lnTo>
                  <a:pt x="433654" y="253288"/>
                </a:lnTo>
                <a:lnTo>
                  <a:pt x="450557" y="248716"/>
                </a:lnTo>
                <a:lnTo>
                  <a:pt x="510298" y="241668"/>
                </a:lnTo>
                <a:lnTo>
                  <a:pt x="517855" y="240512"/>
                </a:lnTo>
                <a:lnTo>
                  <a:pt x="524687" y="238658"/>
                </a:lnTo>
                <a:lnTo>
                  <a:pt x="530301" y="236016"/>
                </a:lnTo>
                <a:lnTo>
                  <a:pt x="534187" y="232473"/>
                </a:lnTo>
                <a:lnTo>
                  <a:pt x="534187" y="172339"/>
                </a:lnTo>
                <a:lnTo>
                  <a:pt x="532193" y="182943"/>
                </a:lnTo>
                <a:lnTo>
                  <a:pt x="526211" y="191389"/>
                </a:lnTo>
                <a:lnTo>
                  <a:pt x="516343" y="197294"/>
                </a:lnTo>
                <a:lnTo>
                  <a:pt x="502716" y="200406"/>
                </a:lnTo>
                <a:lnTo>
                  <a:pt x="436981" y="208000"/>
                </a:lnTo>
                <a:lnTo>
                  <a:pt x="404228" y="217119"/>
                </a:lnTo>
                <a:lnTo>
                  <a:pt x="379831" y="233349"/>
                </a:lnTo>
                <a:lnTo>
                  <a:pt x="364591" y="255892"/>
                </a:lnTo>
                <a:lnTo>
                  <a:pt x="359333" y="283933"/>
                </a:lnTo>
                <a:lnTo>
                  <a:pt x="365874" y="313639"/>
                </a:lnTo>
                <a:lnTo>
                  <a:pt x="383971" y="337756"/>
                </a:lnTo>
                <a:lnTo>
                  <a:pt x="411340" y="353949"/>
                </a:lnTo>
                <a:lnTo>
                  <a:pt x="445681" y="359854"/>
                </a:lnTo>
                <a:lnTo>
                  <a:pt x="587946" y="359854"/>
                </a:lnTo>
                <a:lnTo>
                  <a:pt x="587946" y="314337"/>
                </a:lnTo>
                <a:lnTo>
                  <a:pt x="587946" y="232473"/>
                </a:lnTo>
                <a:lnTo>
                  <a:pt x="587946" y="189014"/>
                </a:lnTo>
                <a:close/>
              </a:path>
            </a:pathLst>
          </a:custGeom>
          <a:solidFill>
            <a:srgbClr val="020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227643" y="466577"/>
            <a:ext cx="10363200" cy="144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Tack</a:t>
            </a:r>
            <a:r>
              <a:rPr spc="-114" dirty="0"/>
              <a:t> </a:t>
            </a:r>
            <a:r>
              <a:rPr dirty="0"/>
              <a:t>för</a:t>
            </a:r>
            <a:r>
              <a:rPr spc="-114" dirty="0"/>
              <a:t> </a:t>
            </a:r>
            <a:r>
              <a:rPr spc="-20" dirty="0"/>
              <a:t>mig!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0600" y="2438400"/>
            <a:ext cx="5105400" cy="17761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Kundcenter</a:t>
            </a:r>
            <a:r>
              <a:rPr sz="2000" spc="-45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lang="sv-SE" sz="2000" spc="-45" dirty="0">
                <a:solidFill>
                  <a:srgbClr val="020678"/>
                </a:solidFill>
                <a:latin typeface="Arial"/>
                <a:cs typeface="Arial"/>
              </a:rPr>
              <a:t>telefonnummer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:</a:t>
            </a:r>
            <a:r>
              <a:rPr sz="2000" spc="-30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0771</a:t>
            </a:r>
            <a:r>
              <a:rPr lang="sv-SE" sz="2000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-</a:t>
            </a:r>
            <a:r>
              <a:rPr sz="2000" spc="-40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88</a:t>
            </a:r>
            <a:r>
              <a:rPr lang="sv-SE" sz="2000" dirty="0">
                <a:solidFill>
                  <a:srgbClr val="020678"/>
                </a:solidFill>
                <a:latin typeface="Arial"/>
                <a:cs typeface="Arial"/>
              </a:rPr>
              <a:t> 00 99</a:t>
            </a:r>
            <a:endParaRPr sz="2000" dirty="0">
              <a:latin typeface="Arial"/>
              <a:cs typeface="Arial"/>
            </a:endParaRPr>
          </a:p>
          <a:p>
            <a:pPr marL="12700" marR="5080" indent="-635">
              <a:lnSpc>
                <a:spcPct val="165000"/>
              </a:lnSpc>
            </a:pPr>
            <a:r>
              <a:rPr sz="2000" spc="-10" dirty="0">
                <a:solidFill>
                  <a:srgbClr val="020678"/>
                </a:solidFill>
                <a:latin typeface="Arial"/>
                <a:cs typeface="Arial"/>
              </a:rPr>
              <a:t>E-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post:</a:t>
            </a:r>
            <a:r>
              <a:rPr sz="2000" spc="-30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003BD2"/>
                </a:solidFill>
                <a:uFill>
                  <a:solidFill>
                    <a:srgbClr val="003BD2"/>
                  </a:solidFill>
                </a:uFill>
                <a:latin typeface="Arial"/>
                <a:cs typeface="Arial"/>
                <a:hlinkClick r:id="rId2"/>
              </a:rPr>
              <a:t>Kundcenter@afaforsakring.se</a:t>
            </a:r>
            <a:r>
              <a:rPr sz="2000" spc="-10" dirty="0">
                <a:solidFill>
                  <a:srgbClr val="003BD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20678"/>
                </a:solidFill>
                <a:latin typeface="Arial"/>
                <a:cs typeface="Arial"/>
              </a:rPr>
              <a:t>Facebook.se/afaforsakring </a:t>
            </a:r>
            <a:r>
              <a:rPr sz="2000" u="sng" spc="-10" dirty="0">
                <a:solidFill>
                  <a:srgbClr val="003BD2"/>
                </a:solidFill>
                <a:uFill>
                  <a:solidFill>
                    <a:srgbClr val="003BD2"/>
                  </a:solidFill>
                </a:uFill>
                <a:latin typeface="Arial"/>
                <a:cs typeface="Arial"/>
                <a:hlinkClick r:id="rId3"/>
              </a:rPr>
              <a:t>www.afaforsakring.se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2736" y="618715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20678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2B4A9C6-7B92-097D-BB10-2481DB2C1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18" y="1295400"/>
            <a:ext cx="10850563" cy="404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DA4933F-95DD-6A80-7B93-B4EC4B080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53" y="0"/>
            <a:ext cx="89796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1965873-FA76-58A8-8DA8-70A941D3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88"/>
            <a:ext cx="81322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5096BD0-EB9B-7C62-3299-A616D59A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86" y="0"/>
            <a:ext cx="78296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E12FD88-2F86-7202-96FC-724CDB04C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716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CD1F298-8D18-1D81-15CF-A666FC9BF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05" y="37626"/>
            <a:ext cx="7992590" cy="67827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BD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9246395283BB44B3152AEE2380DE5C" ma:contentTypeVersion="10" ma:contentTypeDescription="Create a new document." ma:contentTypeScope="" ma:versionID="67a5ec565681523680f158994f3a2eed">
  <xsd:schema xmlns:xsd="http://www.w3.org/2001/XMLSchema" xmlns:xs="http://www.w3.org/2001/XMLSchema" xmlns:p="http://schemas.microsoft.com/office/2006/metadata/properties" xmlns:ns2="c605fd71-3812-4fba-96f1-937f863a85b8" xmlns:ns3="df83c4cd-2d6d-4803-b80e-2fb5aff18513" targetNamespace="http://schemas.microsoft.com/office/2006/metadata/properties" ma:root="true" ma:fieldsID="083fd8160ea23e0e16a0c7f4ac572141" ns2:_="" ns3:_="">
    <xsd:import namespace="c605fd71-3812-4fba-96f1-937f863a85b8"/>
    <xsd:import namespace="df83c4cd-2d6d-4803-b80e-2fb5aff18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fd71-3812-4fba-96f1-937f863a8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3c4cd-2d6d-4803-b80e-2fb5aff18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04BC82-E4B7-4CCD-8448-4E1E6E54AA4E}"/>
</file>

<file path=customXml/itemProps2.xml><?xml version="1.0" encoding="utf-8"?>
<ds:datastoreItem xmlns:ds="http://schemas.openxmlformats.org/officeDocument/2006/customXml" ds:itemID="{126F5404-16FD-4723-A7E8-BD83AA0D42D7}"/>
</file>

<file path=customXml/itemProps3.xml><?xml version="1.0" encoding="utf-8"?>
<ds:datastoreItem xmlns:ds="http://schemas.openxmlformats.org/officeDocument/2006/customXml" ds:itemID="{7DF1C375-9A8C-4A2D-90A6-A77C9B7F82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56</Words>
  <Application>Microsoft Office PowerPoint</Application>
  <PresentationFormat>Bredbild</PresentationFormat>
  <Paragraphs>19</Paragraphs>
  <Slides>31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Digital anmälan</vt:lpstr>
      <vt:lpstr>Hur kan man anmäla till oss?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mig!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Robert Yazirlioglu</dc:creator>
  <cp:lastModifiedBy>Annelie Lindvall</cp:lastModifiedBy>
  <cp:revision>3</cp:revision>
  <dcterms:created xsi:type="dcterms:W3CDTF">2024-04-04T06:15:20Z</dcterms:created>
  <dcterms:modified xsi:type="dcterms:W3CDTF">2024-09-13T07:59:39Z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0x010100AC9246395283BB44B3152AEE2380DE5C</vt:lpwstr>
  </property>
  <property fmtid="{D5CDD505-2E9C-101B-9397-08002B2CF9AE}" pid="3" name="Created">
    <vt:filetime>2024-02-29T00:00:00Z</vt:filetime>
  </property>
  <property fmtid="{D5CDD505-2E9C-101B-9397-08002B2CF9AE}" pid="4" name="Creator">
    <vt:lpwstr>Acrobat PDFMaker 23 för PowerPoint</vt:lpwstr>
  </property>
  <property fmtid="{D5CDD505-2E9C-101B-9397-08002B2CF9AE}" pid="5" name="LastSaved">
    <vt:filetime>2024-04-04T00:00:00Z</vt:filetime>
  </property>
  <property fmtid="{D5CDD505-2E9C-101B-9397-08002B2CF9AE}" pid="6" name="Order">
    <vt:lpwstr>32000</vt:lpwstr>
  </property>
  <property fmtid="{D5CDD505-2E9C-101B-9397-08002B2CF9AE}" pid="7" name="Producer">
    <vt:lpwstr>Adobe PDF Library 23.3.60</vt:lpwstr>
  </property>
</Properties>
</file>