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89" r:id="rId5"/>
  </p:sldMasterIdLst>
  <p:notesMasterIdLst>
    <p:notesMasterId r:id="rId34"/>
  </p:notesMasterIdLst>
  <p:handoutMasterIdLst>
    <p:handoutMasterId r:id="rId35"/>
  </p:handoutMasterIdLst>
  <p:sldIdLst>
    <p:sldId id="568" r:id="rId6"/>
    <p:sldId id="2142534570" r:id="rId7"/>
    <p:sldId id="2142534467" r:id="rId8"/>
    <p:sldId id="815" r:id="rId9"/>
    <p:sldId id="2142534584" r:id="rId10"/>
    <p:sldId id="814" r:id="rId11"/>
    <p:sldId id="2142534589" r:id="rId12"/>
    <p:sldId id="2142534590" r:id="rId13"/>
    <p:sldId id="2142534493" r:id="rId14"/>
    <p:sldId id="2142534494" r:id="rId15"/>
    <p:sldId id="2142534586" r:id="rId16"/>
    <p:sldId id="2142534587" r:id="rId17"/>
    <p:sldId id="2142534503" r:id="rId18"/>
    <p:sldId id="2142534504" r:id="rId19"/>
    <p:sldId id="262" r:id="rId20"/>
    <p:sldId id="263" r:id="rId21"/>
    <p:sldId id="586" r:id="rId22"/>
    <p:sldId id="430" r:id="rId23"/>
    <p:sldId id="435" r:id="rId24"/>
    <p:sldId id="2142534558" r:id="rId25"/>
    <p:sldId id="2142534571" r:id="rId26"/>
    <p:sldId id="2142534559" r:id="rId27"/>
    <p:sldId id="2142534572" r:id="rId28"/>
    <p:sldId id="2142534510" r:id="rId29"/>
    <p:sldId id="2142534583" r:id="rId30"/>
    <p:sldId id="2142534563" r:id="rId31"/>
    <p:sldId id="2142534576" r:id="rId32"/>
    <p:sldId id="2142534577" r:id="rId33"/>
  </p:sldIdLst>
  <p:sldSz cx="12192000" cy="6858000"/>
  <p:notesSz cx="6797675" cy="9926638"/>
  <p:defaultTextStyle>
    <a:defPPr>
      <a:defRPr lang="sv-SE"/>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1449FD-E416-7775-7A4D-DEE812E8B889}" name="Annelie Lindvall" initials="AL" userId="S::Annelie.Lindvall@afaforsakring.se::f22dc1bc-0d84-4608-b7a7-9c063e787c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EBFA"/>
    <a:srgbClr val="F99B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8B6D36-3EB4-4F08-86B3-2FF1142ED7D7}" v="1" dt="2026-08-19T15:08:21.504"/>
    <p1510:client id="{CD3ECA07-0A61-4941-9555-345A87236C3E}" v="111" dt="2026-08-19T09:45:11.416"/>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234" autoAdjust="0"/>
  </p:normalViewPr>
  <p:slideViewPr>
    <p:cSldViewPr snapToGrid="0">
      <p:cViewPr varScale="1">
        <p:scale>
          <a:sx n="47" d="100"/>
          <a:sy n="47" d="100"/>
        </p:scale>
        <p:origin x="13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 Zarrabi" userId="3c5a3a07-513b-419c-bb23-1084aec5f85a" providerId="ADAL" clId="{B32F17F9-36C2-4857-AB50-9727155437FE}"/>
    <pc:docChg chg="undo custSel addSld delSld modSld">
      <pc:chgData name="Lise Zarrabi" userId="3c5a3a07-513b-419c-bb23-1084aec5f85a" providerId="ADAL" clId="{B32F17F9-36C2-4857-AB50-9727155437FE}" dt="2026-08-19T10:48:28.729" v="561" actId="6549"/>
      <pc:docMkLst>
        <pc:docMk/>
      </pc:docMkLst>
      <pc:sldChg chg="del">
        <pc:chgData name="Lise Zarrabi" userId="3c5a3a07-513b-419c-bb23-1084aec5f85a" providerId="ADAL" clId="{B32F17F9-36C2-4857-AB50-9727155437FE}" dt="2026-08-19T10:44:44.952" v="508" actId="47"/>
        <pc:sldMkLst>
          <pc:docMk/>
          <pc:sldMk cId="3493103625" sldId="260"/>
        </pc:sldMkLst>
      </pc:sldChg>
      <pc:sldChg chg="modNotesTx">
        <pc:chgData name="Lise Zarrabi" userId="3c5a3a07-513b-419c-bb23-1084aec5f85a" providerId="ADAL" clId="{B32F17F9-36C2-4857-AB50-9727155437FE}" dt="2026-08-19T10:46:36.264" v="522" actId="6549"/>
        <pc:sldMkLst>
          <pc:docMk/>
          <pc:sldMk cId="1927979773" sldId="262"/>
        </pc:sldMkLst>
      </pc:sldChg>
      <pc:sldChg chg="modNotesTx">
        <pc:chgData name="Lise Zarrabi" userId="3c5a3a07-513b-419c-bb23-1084aec5f85a" providerId="ADAL" clId="{B32F17F9-36C2-4857-AB50-9727155437FE}" dt="2026-08-19T10:46:27.730" v="521" actId="6549"/>
        <pc:sldMkLst>
          <pc:docMk/>
          <pc:sldMk cId="1855189635" sldId="263"/>
        </pc:sldMkLst>
      </pc:sldChg>
      <pc:sldChg chg="del">
        <pc:chgData name="Lise Zarrabi" userId="3c5a3a07-513b-419c-bb23-1084aec5f85a" providerId="ADAL" clId="{B32F17F9-36C2-4857-AB50-9727155437FE}" dt="2026-08-19T10:44:52.398" v="511" actId="47"/>
        <pc:sldMkLst>
          <pc:docMk/>
          <pc:sldMk cId="217413968" sldId="266"/>
        </pc:sldMkLst>
      </pc:sldChg>
      <pc:sldChg chg="del">
        <pc:chgData name="Lise Zarrabi" userId="3c5a3a07-513b-419c-bb23-1084aec5f85a" providerId="ADAL" clId="{B32F17F9-36C2-4857-AB50-9727155437FE}" dt="2026-08-19T10:44:53.449" v="512" actId="47"/>
        <pc:sldMkLst>
          <pc:docMk/>
          <pc:sldMk cId="2847651679" sldId="267"/>
        </pc:sldMkLst>
      </pc:sldChg>
      <pc:sldChg chg="del">
        <pc:chgData name="Lise Zarrabi" userId="3c5a3a07-513b-419c-bb23-1084aec5f85a" providerId="ADAL" clId="{B32F17F9-36C2-4857-AB50-9727155437FE}" dt="2026-08-19T10:44:54.320" v="513" actId="47"/>
        <pc:sldMkLst>
          <pc:docMk/>
          <pc:sldMk cId="2857901905" sldId="268"/>
        </pc:sldMkLst>
      </pc:sldChg>
      <pc:sldChg chg="del">
        <pc:chgData name="Lise Zarrabi" userId="3c5a3a07-513b-419c-bb23-1084aec5f85a" providerId="ADAL" clId="{B32F17F9-36C2-4857-AB50-9727155437FE}" dt="2026-08-19T10:44:55.298" v="514" actId="47"/>
        <pc:sldMkLst>
          <pc:docMk/>
          <pc:sldMk cId="2128943917" sldId="269"/>
        </pc:sldMkLst>
      </pc:sldChg>
      <pc:sldChg chg="del">
        <pc:chgData name="Lise Zarrabi" userId="3c5a3a07-513b-419c-bb23-1084aec5f85a" providerId="ADAL" clId="{B32F17F9-36C2-4857-AB50-9727155437FE}" dt="2026-08-19T10:40:27.617" v="492" actId="47"/>
        <pc:sldMkLst>
          <pc:docMk/>
          <pc:sldMk cId="2252952420" sldId="569"/>
        </pc:sldMkLst>
      </pc:sldChg>
      <pc:sldChg chg="modNotesTx">
        <pc:chgData name="Lise Zarrabi" userId="3c5a3a07-513b-419c-bb23-1084aec5f85a" providerId="ADAL" clId="{B32F17F9-36C2-4857-AB50-9727155437FE}" dt="2026-08-19T10:45:53.656" v="519" actId="6549"/>
        <pc:sldMkLst>
          <pc:docMk/>
          <pc:sldMk cId="641790739" sldId="586"/>
        </pc:sldMkLst>
      </pc:sldChg>
      <pc:sldChg chg="del">
        <pc:chgData name="Lise Zarrabi" userId="3c5a3a07-513b-419c-bb23-1084aec5f85a" providerId="ADAL" clId="{B32F17F9-36C2-4857-AB50-9727155437FE}" dt="2026-08-19T10:44:56.560" v="515" actId="47"/>
        <pc:sldMkLst>
          <pc:docMk/>
          <pc:sldMk cId="1963245894" sldId="762"/>
        </pc:sldMkLst>
      </pc:sldChg>
      <pc:sldChg chg="modSp del mod">
        <pc:chgData name="Lise Zarrabi" userId="3c5a3a07-513b-419c-bb23-1084aec5f85a" providerId="ADAL" clId="{B32F17F9-36C2-4857-AB50-9727155437FE}" dt="2026-08-19T09:45:25.147" v="491" actId="47"/>
        <pc:sldMkLst>
          <pc:docMk/>
          <pc:sldMk cId="2079299864" sldId="810"/>
        </pc:sldMkLst>
      </pc:sldChg>
      <pc:sldChg chg="modSp">
        <pc:chgData name="Lise Zarrabi" userId="3c5a3a07-513b-419c-bb23-1084aec5f85a" providerId="ADAL" clId="{B32F17F9-36C2-4857-AB50-9727155437FE}" dt="2026-08-13T07:06:09.775" v="487" actId="20577"/>
        <pc:sldMkLst>
          <pc:docMk/>
          <pc:sldMk cId="1603484515" sldId="2142534494"/>
        </pc:sldMkLst>
        <pc:spChg chg="mod">
          <ac:chgData name="Lise Zarrabi" userId="3c5a3a07-513b-419c-bb23-1084aec5f85a" providerId="ADAL" clId="{B32F17F9-36C2-4857-AB50-9727155437FE}" dt="2026-08-13T07:06:09.775" v="487" actId="20577"/>
          <ac:spMkLst>
            <pc:docMk/>
            <pc:sldMk cId="1603484515" sldId="2142534494"/>
            <ac:spMk id="28" creationId="{04E26661-D9F2-A9DB-00B0-44F3D4A5146D}"/>
          </ac:spMkLst>
        </pc:spChg>
      </pc:sldChg>
      <pc:sldChg chg="modNotesTx">
        <pc:chgData name="Lise Zarrabi" userId="3c5a3a07-513b-419c-bb23-1084aec5f85a" providerId="ADAL" clId="{B32F17F9-36C2-4857-AB50-9727155437FE}" dt="2026-08-19T10:46:45.496" v="523" actId="6549"/>
        <pc:sldMkLst>
          <pc:docMk/>
          <pc:sldMk cId="666390393" sldId="2142534504"/>
        </pc:sldMkLst>
      </pc:sldChg>
      <pc:sldChg chg="modNotesTx">
        <pc:chgData name="Lise Zarrabi" userId="3c5a3a07-513b-419c-bb23-1084aec5f85a" providerId="ADAL" clId="{B32F17F9-36C2-4857-AB50-9727155437FE}" dt="2026-08-19T10:45:32.036" v="517" actId="6549"/>
        <pc:sldMkLst>
          <pc:docMk/>
          <pc:sldMk cId="2091604492" sldId="2142534510"/>
        </pc:sldMkLst>
      </pc:sldChg>
      <pc:sldChg chg="del">
        <pc:chgData name="Lise Zarrabi" userId="3c5a3a07-513b-419c-bb23-1084aec5f85a" providerId="ADAL" clId="{B32F17F9-36C2-4857-AB50-9727155437FE}" dt="2026-08-19T10:47:06.453" v="524" actId="47"/>
        <pc:sldMkLst>
          <pc:docMk/>
          <pc:sldMk cId="2168225261" sldId="2142534560"/>
        </pc:sldMkLst>
      </pc:sldChg>
      <pc:sldChg chg="del">
        <pc:chgData name="Lise Zarrabi" userId="3c5a3a07-513b-419c-bb23-1084aec5f85a" providerId="ADAL" clId="{B32F17F9-36C2-4857-AB50-9727155437FE}" dt="2026-08-19T10:47:07.533" v="525" actId="47"/>
        <pc:sldMkLst>
          <pc:docMk/>
          <pc:sldMk cId="658653198" sldId="2142534565"/>
        </pc:sldMkLst>
      </pc:sldChg>
      <pc:sldChg chg="modSp del mod">
        <pc:chgData name="Lise Zarrabi" userId="3c5a3a07-513b-419c-bb23-1084aec5f85a" providerId="ADAL" clId="{B32F17F9-36C2-4857-AB50-9727155437FE}" dt="2026-08-19T10:47:11.665" v="529" actId="47"/>
        <pc:sldMkLst>
          <pc:docMk/>
          <pc:sldMk cId="4075481679" sldId="2142534566"/>
        </pc:sldMkLst>
        <pc:spChg chg="mod">
          <ac:chgData name="Lise Zarrabi" userId="3c5a3a07-513b-419c-bb23-1084aec5f85a" providerId="ADAL" clId="{B32F17F9-36C2-4857-AB50-9727155437FE}" dt="2026-08-19T10:43:30.652" v="504" actId="20577"/>
          <ac:spMkLst>
            <pc:docMk/>
            <pc:sldMk cId="4075481679" sldId="2142534566"/>
            <ac:spMk id="6" creationId="{7BFCCEAC-A5C1-E62F-E838-1E9CBB0C683C}"/>
          </ac:spMkLst>
        </pc:spChg>
      </pc:sldChg>
      <pc:sldChg chg="modSp del mod">
        <pc:chgData name="Lise Zarrabi" userId="3c5a3a07-513b-419c-bb23-1084aec5f85a" providerId="ADAL" clId="{B32F17F9-36C2-4857-AB50-9727155437FE}" dt="2026-08-19T10:47:10.620" v="528" actId="47"/>
        <pc:sldMkLst>
          <pc:docMk/>
          <pc:sldMk cId="3664191880" sldId="2142534567"/>
        </pc:sldMkLst>
        <pc:spChg chg="mod">
          <ac:chgData name="Lise Zarrabi" userId="3c5a3a07-513b-419c-bb23-1084aec5f85a" providerId="ADAL" clId="{B32F17F9-36C2-4857-AB50-9727155437FE}" dt="2026-08-19T10:42:01.983" v="496" actId="255"/>
          <ac:spMkLst>
            <pc:docMk/>
            <pc:sldMk cId="3664191880" sldId="2142534567"/>
            <ac:spMk id="6" creationId="{D1214219-E517-AEA4-C94A-4A4648303A84}"/>
          </ac:spMkLst>
        </pc:spChg>
      </pc:sldChg>
      <pc:sldChg chg="del">
        <pc:chgData name="Lise Zarrabi" userId="3c5a3a07-513b-419c-bb23-1084aec5f85a" providerId="ADAL" clId="{B32F17F9-36C2-4857-AB50-9727155437FE}" dt="2026-08-19T10:47:09.676" v="527" actId="47"/>
        <pc:sldMkLst>
          <pc:docMk/>
          <pc:sldMk cId="1995730723" sldId="2142534568"/>
        </pc:sldMkLst>
      </pc:sldChg>
      <pc:sldChg chg="del">
        <pc:chgData name="Lise Zarrabi" userId="3c5a3a07-513b-419c-bb23-1084aec5f85a" providerId="ADAL" clId="{B32F17F9-36C2-4857-AB50-9727155437FE}" dt="2026-08-19T10:47:08.487" v="526" actId="47"/>
        <pc:sldMkLst>
          <pc:docMk/>
          <pc:sldMk cId="3980364909" sldId="2142534569"/>
        </pc:sldMkLst>
      </pc:sldChg>
      <pc:sldChg chg="modSp mod">
        <pc:chgData name="Lise Zarrabi" userId="3c5a3a07-513b-419c-bb23-1084aec5f85a" providerId="ADAL" clId="{B32F17F9-36C2-4857-AB50-9727155437FE}" dt="2026-08-11T06:37:19.978" v="287" actId="20577"/>
        <pc:sldMkLst>
          <pc:docMk/>
          <pc:sldMk cId="3966355418" sldId="2142534570"/>
        </pc:sldMkLst>
        <pc:spChg chg="mod">
          <ac:chgData name="Lise Zarrabi" userId="3c5a3a07-513b-419c-bb23-1084aec5f85a" providerId="ADAL" clId="{B32F17F9-36C2-4857-AB50-9727155437FE}" dt="2026-08-11T06:37:19.978" v="287" actId="20577"/>
          <ac:spMkLst>
            <pc:docMk/>
            <pc:sldMk cId="3966355418" sldId="2142534570"/>
            <ac:spMk id="8" creationId="{A6A0EB84-2C90-7512-432B-A61E71842666}"/>
          </ac:spMkLst>
        </pc:spChg>
      </pc:sldChg>
      <pc:sldChg chg="modNotesTx">
        <pc:chgData name="Lise Zarrabi" userId="3c5a3a07-513b-419c-bb23-1084aec5f85a" providerId="ADAL" clId="{B32F17F9-36C2-4857-AB50-9727155437FE}" dt="2026-08-19T10:45:42.868" v="518" actId="6549"/>
        <pc:sldMkLst>
          <pc:docMk/>
          <pc:sldMk cId="4103619207" sldId="2142534571"/>
        </pc:sldMkLst>
      </pc:sldChg>
      <pc:sldChg chg="del">
        <pc:chgData name="Lise Zarrabi" userId="3c5a3a07-513b-419c-bb23-1084aec5f85a" providerId="ADAL" clId="{B32F17F9-36C2-4857-AB50-9727155437FE}" dt="2026-08-19T10:40:46.021" v="493" actId="47"/>
        <pc:sldMkLst>
          <pc:docMk/>
          <pc:sldMk cId="1742554673" sldId="2142534573"/>
        </pc:sldMkLst>
      </pc:sldChg>
      <pc:sldChg chg="del">
        <pc:chgData name="Lise Zarrabi" userId="3c5a3a07-513b-419c-bb23-1084aec5f85a" providerId="ADAL" clId="{B32F17F9-36C2-4857-AB50-9727155437FE}" dt="2026-08-19T10:40:56.419" v="494" actId="47"/>
        <pc:sldMkLst>
          <pc:docMk/>
          <pc:sldMk cId="2628478169" sldId="2142534574"/>
        </pc:sldMkLst>
      </pc:sldChg>
      <pc:sldChg chg="del">
        <pc:chgData name="Lise Zarrabi" userId="3c5a3a07-513b-419c-bb23-1084aec5f85a" providerId="ADAL" clId="{B32F17F9-36C2-4857-AB50-9727155437FE}" dt="2026-08-19T10:40:57.629" v="495" actId="47"/>
        <pc:sldMkLst>
          <pc:docMk/>
          <pc:sldMk cId="3297691736" sldId="2142534575"/>
        </pc:sldMkLst>
      </pc:sldChg>
      <pc:sldChg chg="del">
        <pc:chgData name="Lise Zarrabi" userId="3c5a3a07-513b-419c-bb23-1084aec5f85a" providerId="ADAL" clId="{B32F17F9-36C2-4857-AB50-9727155437FE}" dt="2026-08-19T10:44:44.302" v="507" actId="47"/>
        <pc:sldMkLst>
          <pc:docMk/>
          <pc:sldMk cId="571365121" sldId="2142534578"/>
        </pc:sldMkLst>
      </pc:sldChg>
      <pc:sldChg chg="del">
        <pc:chgData name="Lise Zarrabi" userId="3c5a3a07-513b-419c-bb23-1084aec5f85a" providerId="ADAL" clId="{B32F17F9-36C2-4857-AB50-9727155437FE}" dt="2026-08-19T10:44:50.782" v="509" actId="47"/>
        <pc:sldMkLst>
          <pc:docMk/>
          <pc:sldMk cId="102010707" sldId="2142534579"/>
        </pc:sldMkLst>
      </pc:sldChg>
      <pc:sldChg chg="del">
        <pc:chgData name="Lise Zarrabi" userId="3c5a3a07-513b-419c-bb23-1084aec5f85a" providerId="ADAL" clId="{B32F17F9-36C2-4857-AB50-9727155437FE}" dt="2026-08-19T10:44:51.582" v="510" actId="47"/>
        <pc:sldMkLst>
          <pc:docMk/>
          <pc:sldMk cId="1868092905" sldId="2142534580"/>
        </pc:sldMkLst>
      </pc:sldChg>
      <pc:sldChg chg="del">
        <pc:chgData name="Lise Zarrabi" userId="3c5a3a07-513b-419c-bb23-1084aec5f85a" providerId="ADAL" clId="{B32F17F9-36C2-4857-AB50-9727155437FE}" dt="2026-08-19T10:44:14.229" v="505" actId="47"/>
        <pc:sldMkLst>
          <pc:docMk/>
          <pc:sldMk cId="989739475" sldId="2142534581"/>
        </pc:sldMkLst>
      </pc:sldChg>
      <pc:sldChg chg="del">
        <pc:chgData name="Lise Zarrabi" userId="3c5a3a07-513b-419c-bb23-1084aec5f85a" providerId="ADAL" clId="{B32F17F9-36C2-4857-AB50-9727155437FE}" dt="2026-08-19T10:44:17.100" v="506" actId="47"/>
        <pc:sldMkLst>
          <pc:docMk/>
          <pc:sldMk cId="3276835107" sldId="2142534582"/>
        </pc:sldMkLst>
      </pc:sldChg>
      <pc:sldChg chg="modNotesTx">
        <pc:chgData name="Lise Zarrabi" userId="3c5a3a07-513b-419c-bb23-1084aec5f85a" providerId="ADAL" clId="{B32F17F9-36C2-4857-AB50-9727155437FE}" dt="2026-08-19T10:46:09.634" v="520" actId="6549"/>
        <pc:sldMkLst>
          <pc:docMk/>
          <pc:sldMk cId="69506997" sldId="2142534583"/>
        </pc:sldMkLst>
      </pc:sldChg>
      <pc:sldChg chg="modSp mod modNotesTx">
        <pc:chgData name="Lise Zarrabi" userId="3c5a3a07-513b-419c-bb23-1084aec5f85a" providerId="ADAL" clId="{B32F17F9-36C2-4857-AB50-9727155437FE}" dt="2026-08-19T10:48:28.729" v="561" actId="6549"/>
        <pc:sldMkLst>
          <pc:docMk/>
          <pc:sldMk cId="1256313894" sldId="2142534584"/>
        </pc:sldMkLst>
        <pc:spChg chg="mod">
          <ac:chgData name="Lise Zarrabi" userId="3c5a3a07-513b-419c-bb23-1084aec5f85a" providerId="ADAL" clId="{B32F17F9-36C2-4857-AB50-9727155437FE}" dt="2026-08-11T07:33:52.625" v="322" actId="20577"/>
          <ac:spMkLst>
            <pc:docMk/>
            <pc:sldMk cId="1256313894" sldId="2142534584"/>
            <ac:spMk id="11" creationId="{17810486-345D-3D66-E338-88F015FFCC34}"/>
          </ac:spMkLst>
        </pc:spChg>
        <pc:spChg chg="mod">
          <ac:chgData name="Lise Zarrabi" userId="3c5a3a07-513b-419c-bb23-1084aec5f85a" providerId="ADAL" clId="{B32F17F9-36C2-4857-AB50-9727155437FE}" dt="2026-08-11T07:41:25.981" v="401" actId="14100"/>
          <ac:spMkLst>
            <pc:docMk/>
            <pc:sldMk cId="1256313894" sldId="2142534584"/>
            <ac:spMk id="20" creationId="{C0BA3E1A-ED02-2258-B218-980B7649E81F}"/>
          </ac:spMkLst>
        </pc:spChg>
        <pc:spChg chg="mod">
          <ac:chgData name="Lise Zarrabi" userId="3c5a3a07-513b-419c-bb23-1084aec5f85a" providerId="ADAL" clId="{B32F17F9-36C2-4857-AB50-9727155437FE}" dt="2026-08-11T07:37:41.704" v="342" actId="6549"/>
          <ac:spMkLst>
            <pc:docMk/>
            <pc:sldMk cId="1256313894" sldId="2142534584"/>
            <ac:spMk id="41" creationId="{C67BAAE4-FF33-AEB3-23AF-7AB98A03BF91}"/>
          </ac:spMkLst>
        </pc:spChg>
        <pc:spChg chg="mod">
          <ac:chgData name="Lise Zarrabi" userId="3c5a3a07-513b-419c-bb23-1084aec5f85a" providerId="ADAL" clId="{B32F17F9-36C2-4857-AB50-9727155437FE}" dt="2026-08-11T07:38:32.478" v="355" actId="20577"/>
          <ac:spMkLst>
            <pc:docMk/>
            <pc:sldMk cId="1256313894" sldId="2142534584"/>
            <ac:spMk id="42" creationId="{292478E1-5FFC-8EC8-176D-067B52022337}"/>
          </ac:spMkLst>
        </pc:spChg>
        <pc:spChg chg="mod">
          <ac:chgData name="Lise Zarrabi" userId="3c5a3a07-513b-419c-bb23-1084aec5f85a" providerId="ADAL" clId="{B32F17F9-36C2-4857-AB50-9727155437FE}" dt="2026-08-11T07:32:48.209" v="301" actId="20577"/>
          <ac:spMkLst>
            <pc:docMk/>
            <pc:sldMk cId="1256313894" sldId="2142534584"/>
            <ac:spMk id="48" creationId="{B726245F-69FD-ED0E-5A07-4D3856F9CFA4}"/>
          </ac:spMkLst>
        </pc:spChg>
        <pc:spChg chg="mod">
          <ac:chgData name="Lise Zarrabi" userId="3c5a3a07-513b-419c-bb23-1084aec5f85a" providerId="ADAL" clId="{B32F17F9-36C2-4857-AB50-9727155437FE}" dt="2026-08-11T07:33:09.884" v="303" actId="20577"/>
          <ac:spMkLst>
            <pc:docMk/>
            <pc:sldMk cId="1256313894" sldId="2142534584"/>
            <ac:spMk id="49" creationId="{9398B232-B504-0ACB-462E-948960B66AA6}"/>
          </ac:spMkLst>
        </pc:spChg>
        <pc:spChg chg="mod">
          <ac:chgData name="Lise Zarrabi" userId="3c5a3a07-513b-419c-bb23-1084aec5f85a" providerId="ADAL" clId="{B32F17F9-36C2-4857-AB50-9727155437FE}" dt="2026-08-11T07:33:22.217" v="305" actId="20577"/>
          <ac:spMkLst>
            <pc:docMk/>
            <pc:sldMk cId="1256313894" sldId="2142534584"/>
            <ac:spMk id="50" creationId="{3A107ED3-3151-01AB-CFAB-B88255175648}"/>
          </ac:spMkLst>
        </pc:spChg>
      </pc:sldChg>
      <pc:sldChg chg="modSp add del mod modAnim">
        <pc:chgData name="Lise Zarrabi" userId="3c5a3a07-513b-419c-bb23-1084aec5f85a" providerId="ADAL" clId="{B32F17F9-36C2-4857-AB50-9727155437FE}" dt="2026-08-19T09:45:21.107" v="490" actId="47"/>
        <pc:sldMkLst>
          <pc:docMk/>
          <pc:sldMk cId="3046758203" sldId="2142534585"/>
        </pc:sldMkLst>
      </pc:sldChg>
      <pc:sldChg chg="add">
        <pc:chgData name="Lise Zarrabi" userId="3c5a3a07-513b-419c-bb23-1084aec5f85a" providerId="ADAL" clId="{B32F17F9-36C2-4857-AB50-9727155437FE}" dt="2026-08-11T13:02:04.981" v="479"/>
        <pc:sldMkLst>
          <pc:docMk/>
          <pc:sldMk cId="71825294" sldId="2142534586"/>
        </pc:sldMkLst>
      </pc:sldChg>
      <pc:sldChg chg="add">
        <pc:chgData name="Lise Zarrabi" userId="3c5a3a07-513b-419c-bb23-1084aec5f85a" providerId="ADAL" clId="{B32F17F9-36C2-4857-AB50-9727155437FE}" dt="2026-08-11T13:02:04.981" v="479"/>
        <pc:sldMkLst>
          <pc:docMk/>
          <pc:sldMk cId="1995629183" sldId="2142534587"/>
        </pc:sldMkLst>
      </pc:sldChg>
      <pc:sldChg chg="add del">
        <pc:chgData name="Lise Zarrabi" userId="3c5a3a07-513b-419c-bb23-1084aec5f85a" providerId="ADAL" clId="{B32F17F9-36C2-4857-AB50-9727155437FE}" dt="2026-08-19T09:45:19.618" v="489" actId="47"/>
        <pc:sldMkLst>
          <pc:docMk/>
          <pc:sldMk cId="2537804144" sldId="2142534588"/>
        </pc:sldMkLst>
      </pc:sldChg>
      <pc:sldChg chg="add">
        <pc:chgData name="Lise Zarrabi" userId="3c5a3a07-513b-419c-bb23-1084aec5f85a" providerId="ADAL" clId="{B32F17F9-36C2-4857-AB50-9727155437FE}" dt="2026-08-19T09:45:11.414" v="488"/>
        <pc:sldMkLst>
          <pc:docMk/>
          <pc:sldMk cId="2146159468" sldId="2142534589"/>
        </pc:sldMkLst>
      </pc:sldChg>
      <pc:sldChg chg="add modNotesTx">
        <pc:chgData name="Lise Zarrabi" userId="3c5a3a07-513b-419c-bb23-1084aec5f85a" providerId="ADAL" clId="{B32F17F9-36C2-4857-AB50-9727155437FE}" dt="2026-08-19T10:47:42.950" v="560" actId="20577"/>
        <pc:sldMkLst>
          <pc:docMk/>
          <pc:sldMk cId="3117072505" sldId="214253459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afaforsakringonline-my.sharepoint.com/personal/elin_henriksson_afaforsakring_se/Documents/L&#228;rarbanken/Antalanm&#228;ldaarbetsskadorEli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afaforsakringonline-my.sharepoint.com/personal/elin_henriksson_afaforsakring_se/Documents/L&#228;rarbanken/Antalanm&#228;ldaarbetsskadorEli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77222756058624E-2"/>
          <c:y val="2.9702037746888888E-2"/>
          <c:w val="0.93061032632956786"/>
          <c:h val="0.81161559132471339"/>
        </c:manualLayout>
      </c:layout>
      <c:lineChart>
        <c:grouping val="standard"/>
        <c:varyColors val="0"/>
        <c:ser>
          <c:idx val="0"/>
          <c:order val="0"/>
          <c:tx>
            <c:strRef>
              <c:f>Anmäldaaskador!$BE$4</c:f>
              <c:strCache>
                <c:ptCount val="1"/>
                <c:pt idx="0">
                  <c:v>Försäkringskassan - Anmälda</c:v>
                </c:pt>
              </c:strCache>
            </c:strRef>
          </c:tx>
          <c:spPr>
            <a:ln w="44450" cap="rnd">
              <a:solidFill>
                <a:srgbClr val="00B050"/>
              </a:solidFill>
              <a:round/>
              <a:headEnd type="none"/>
            </a:ln>
            <a:effectLst/>
          </c:spPr>
          <c:marker>
            <c:symbol val="circle"/>
            <c:size val="8"/>
            <c:spPr>
              <a:solidFill>
                <a:srgbClr val="00B050"/>
              </a:solidFill>
              <a:ln w="9525">
                <a:solidFill>
                  <a:srgbClr val="00B050"/>
                </a:solidFill>
                <a:headEnd type="diamo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01-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02-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03-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04-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05-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06-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07-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08-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09-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Anmäldaaskador!$BH$4:$CA$4</c:f>
              <c:numCache>
                <c:formatCode>#,##0</c:formatCode>
                <c:ptCount val="20"/>
                <c:pt idx="0">
                  <c:v>109200</c:v>
                </c:pt>
                <c:pt idx="1">
                  <c:v>109900</c:v>
                </c:pt>
                <c:pt idx="2">
                  <c:v>108200</c:v>
                </c:pt>
                <c:pt idx="3">
                  <c:v>101100</c:v>
                </c:pt>
                <c:pt idx="4">
                  <c:v>106500</c:v>
                </c:pt>
                <c:pt idx="5">
                  <c:v>111700</c:v>
                </c:pt>
                <c:pt idx="6">
                  <c:v>115800</c:v>
                </c:pt>
                <c:pt idx="7">
                  <c:v>124300</c:v>
                </c:pt>
                <c:pt idx="8">
                  <c:v>121600</c:v>
                </c:pt>
                <c:pt idx="9">
                  <c:v>125700</c:v>
                </c:pt>
                <c:pt idx="10">
                  <c:v>129500</c:v>
                </c:pt>
                <c:pt idx="11">
                  <c:v>128400</c:v>
                </c:pt>
                <c:pt idx="12">
                  <c:v>126600</c:v>
                </c:pt>
                <c:pt idx="13">
                  <c:v>141200</c:v>
                </c:pt>
                <c:pt idx="14">
                  <c:v>137500</c:v>
                </c:pt>
                <c:pt idx="15">
                  <c:v>161700</c:v>
                </c:pt>
                <c:pt idx="16">
                  <c:v>147200</c:v>
                </c:pt>
                <c:pt idx="17">
                  <c:v>165600</c:v>
                </c:pt>
                <c:pt idx="18">
                  <c:v>173600</c:v>
                </c:pt>
                <c:pt idx="19">
                  <c:v>190600</c:v>
                </c:pt>
              </c:numCache>
            </c:numRef>
          </c:val>
          <c:smooth val="0"/>
          <c:extLst>
            <c:ext xmlns:c16="http://schemas.microsoft.com/office/drawing/2014/chart" uri="{C3380CC4-5D6E-409C-BE32-E72D297353CC}">
              <c16:uniqueId val="{0000000A-FBA6-41E8-94B1-F7F4C6AB09B4}"/>
            </c:ext>
          </c:extLst>
        </c:ser>
        <c:ser>
          <c:idx val="1"/>
          <c:order val="1"/>
          <c:tx>
            <c:strRef>
              <c:f>Anmäldaaskador!$BE$5</c:f>
              <c:strCache>
                <c:ptCount val="1"/>
                <c:pt idx="0">
                  <c:v>Afa Försäkring - Anmälda</c:v>
                </c:pt>
              </c:strCache>
            </c:strRef>
          </c:tx>
          <c:spPr>
            <a:ln w="44450" cap="rnd">
              <a:solidFill>
                <a:srgbClr val="0070C0"/>
              </a:solidFill>
              <a:round/>
            </a:ln>
            <a:effectLst/>
          </c:spPr>
          <c:marker>
            <c:symbol val="circle"/>
            <c:size val="8"/>
            <c:spPr>
              <a:solidFill>
                <a:srgbClr val="0070C0"/>
              </a:solidFill>
              <a:ln w="9525">
                <a:solidFill>
                  <a:srgbClr val="0070C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B-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0C-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0D-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0E-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0F-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10-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11-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12-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13-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14-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Anmäldaaskador!$BH$5:$CA$5</c:f>
              <c:numCache>
                <c:formatCode>#,##0</c:formatCode>
                <c:ptCount val="20"/>
                <c:pt idx="0">
                  <c:v>51600</c:v>
                </c:pt>
                <c:pt idx="1">
                  <c:v>50400</c:v>
                </c:pt>
                <c:pt idx="2">
                  <c:v>50400</c:v>
                </c:pt>
                <c:pt idx="3">
                  <c:v>48100</c:v>
                </c:pt>
                <c:pt idx="4">
                  <c:v>52600</c:v>
                </c:pt>
                <c:pt idx="5">
                  <c:v>59100</c:v>
                </c:pt>
                <c:pt idx="6">
                  <c:v>64900</c:v>
                </c:pt>
                <c:pt idx="7">
                  <c:v>75900</c:v>
                </c:pt>
                <c:pt idx="8">
                  <c:v>80000</c:v>
                </c:pt>
                <c:pt idx="9">
                  <c:v>84400</c:v>
                </c:pt>
                <c:pt idx="10">
                  <c:v>85300</c:v>
                </c:pt>
                <c:pt idx="11">
                  <c:v>86400</c:v>
                </c:pt>
                <c:pt idx="12">
                  <c:v>86300</c:v>
                </c:pt>
                <c:pt idx="13">
                  <c:v>91100</c:v>
                </c:pt>
                <c:pt idx="14">
                  <c:v>90000</c:v>
                </c:pt>
                <c:pt idx="15">
                  <c:v>93500</c:v>
                </c:pt>
                <c:pt idx="16">
                  <c:v>93000</c:v>
                </c:pt>
                <c:pt idx="17">
                  <c:v>98500</c:v>
                </c:pt>
                <c:pt idx="18">
                  <c:v>103000</c:v>
                </c:pt>
                <c:pt idx="19">
                  <c:v>105700</c:v>
                </c:pt>
              </c:numCache>
            </c:numRef>
          </c:val>
          <c:smooth val="0"/>
          <c:extLst>
            <c:ext xmlns:c16="http://schemas.microsoft.com/office/drawing/2014/chart" uri="{C3380CC4-5D6E-409C-BE32-E72D297353CC}">
              <c16:uniqueId val="{00000015-FBA6-41E8-94B1-F7F4C6AB09B4}"/>
            </c:ext>
          </c:extLst>
        </c:ser>
        <c:dLbls>
          <c:showLegendKey val="0"/>
          <c:showVal val="0"/>
          <c:showCatName val="0"/>
          <c:showSerName val="0"/>
          <c:showPercent val="0"/>
          <c:showBubbleSize val="0"/>
        </c:dLbls>
        <c:marker val="1"/>
        <c:smooth val="0"/>
        <c:axId val="933061216"/>
        <c:axId val="933060736"/>
      </c:lineChart>
      <c:catAx>
        <c:axId val="933061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3060736"/>
        <c:crosses val="autoZero"/>
        <c:auto val="1"/>
        <c:lblAlgn val="ctr"/>
        <c:lblOffset val="100"/>
        <c:tickLblSkip val="1"/>
        <c:tickMarkSkip val="1"/>
        <c:noMultiLvlLbl val="0"/>
      </c:catAx>
      <c:valAx>
        <c:axId val="933060736"/>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3061216"/>
        <c:crosses val="autoZero"/>
        <c:crossBetween val="between"/>
        <c:majorUnit val="50000"/>
      </c:valAx>
      <c:spPr>
        <a:noFill/>
        <a:ln>
          <a:noFill/>
        </a:ln>
        <a:effectLst/>
      </c:spPr>
    </c:plotArea>
    <c:legend>
      <c:legendPos val="b"/>
      <c:layout>
        <c:manualLayout>
          <c:xMode val="edge"/>
          <c:yMode val="edge"/>
          <c:x val="4.8812874664424334E-2"/>
          <c:y val="0.94498074476498295"/>
          <c:w val="0.89999997195844206"/>
          <c:h val="4.722137625809873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77222756058624E-2"/>
          <c:y val="2.9702037746888888E-2"/>
          <c:w val="0.93061032632956786"/>
          <c:h val="0.81161559132471339"/>
        </c:manualLayout>
      </c:layout>
      <c:lineChart>
        <c:grouping val="standard"/>
        <c:varyColors val="0"/>
        <c:ser>
          <c:idx val="0"/>
          <c:order val="0"/>
          <c:tx>
            <c:strRef>
              <c:f>Anmäldaaskador!$BE$4</c:f>
              <c:strCache>
                <c:ptCount val="1"/>
                <c:pt idx="0">
                  <c:v>Försäkringskassan - Anmälda</c:v>
                </c:pt>
              </c:strCache>
            </c:strRef>
          </c:tx>
          <c:spPr>
            <a:ln w="44450" cap="rnd">
              <a:solidFill>
                <a:srgbClr val="00B050"/>
              </a:solidFill>
              <a:round/>
              <a:headEnd type="none"/>
            </a:ln>
            <a:effectLst/>
          </c:spPr>
          <c:marker>
            <c:symbol val="circle"/>
            <c:size val="8"/>
            <c:spPr>
              <a:solidFill>
                <a:srgbClr val="00B050"/>
              </a:solidFill>
              <a:ln w="9525">
                <a:solidFill>
                  <a:srgbClr val="00B050"/>
                </a:solidFill>
                <a:headEnd type="diamond"/>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01-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02-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03-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04-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05-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06-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07-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08-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09-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Anmäldaaskador!$BH$4:$CA$4</c:f>
              <c:numCache>
                <c:formatCode>#,##0</c:formatCode>
                <c:ptCount val="20"/>
                <c:pt idx="0">
                  <c:v>109200</c:v>
                </c:pt>
                <c:pt idx="1">
                  <c:v>109900</c:v>
                </c:pt>
                <c:pt idx="2">
                  <c:v>108200</c:v>
                </c:pt>
                <c:pt idx="3">
                  <c:v>101100</c:v>
                </c:pt>
                <c:pt idx="4">
                  <c:v>106500</c:v>
                </c:pt>
                <c:pt idx="5">
                  <c:v>111700</c:v>
                </c:pt>
                <c:pt idx="6">
                  <c:v>115800</c:v>
                </c:pt>
                <c:pt idx="7">
                  <c:v>124300</c:v>
                </c:pt>
                <c:pt idx="8">
                  <c:v>121600</c:v>
                </c:pt>
                <c:pt idx="9">
                  <c:v>125700</c:v>
                </c:pt>
                <c:pt idx="10">
                  <c:v>129500</c:v>
                </c:pt>
                <c:pt idx="11">
                  <c:v>128400</c:v>
                </c:pt>
                <c:pt idx="12">
                  <c:v>126600</c:v>
                </c:pt>
                <c:pt idx="13">
                  <c:v>141200</c:v>
                </c:pt>
                <c:pt idx="14">
                  <c:v>137500</c:v>
                </c:pt>
                <c:pt idx="15">
                  <c:v>161700</c:v>
                </c:pt>
                <c:pt idx="16">
                  <c:v>147200</c:v>
                </c:pt>
                <c:pt idx="17">
                  <c:v>165600</c:v>
                </c:pt>
                <c:pt idx="18">
                  <c:v>173600</c:v>
                </c:pt>
                <c:pt idx="19">
                  <c:v>190600</c:v>
                </c:pt>
              </c:numCache>
            </c:numRef>
          </c:val>
          <c:smooth val="0"/>
          <c:extLst>
            <c:ext xmlns:c16="http://schemas.microsoft.com/office/drawing/2014/chart" uri="{C3380CC4-5D6E-409C-BE32-E72D297353CC}">
              <c16:uniqueId val="{0000000A-FBA6-41E8-94B1-F7F4C6AB09B4}"/>
            </c:ext>
          </c:extLst>
        </c:ser>
        <c:ser>
          <c:idx val="1"/>
          <c:order val="1"/>
          <c:tx>
            <c:strRef>
              <c:f>Anmäldaaskador!$BE$5</c:f>
              <c:strCache>
                <c:ptCount val="1"/>
                <c:pt idx="0">
                  <c:v>Afa Försäkring - Anmälda</c:v>
                </c:pt>
              </c:strCache>
            </c:strRef>
          </c:tx>
          <c:spPr>
            <a:ln w="44450" cap="rnd">
              <a:solidFill>
                <a:srgbClr val="0070C0"/>
              </a:solidFill>
              <a:round/>
            </a:ln>
            <a:effectLst/>
          </c:spPr>
          <c:marker>
            <c:symbol val="circle"/>
            <c:size val="8"/>
            <c:spPr>
              <a:solidFill>
                <a:srgbClr val="0070C0"/>
              </a:solidFill>
              <a:ln w="9525">
                <a:solidFill>
                  <a:srgbClr val="0070C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B-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0C-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0D-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0E-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0F-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10-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11-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12-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13-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14-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Anmäldaaskador!$BH$5:$CA$5</c:f>
              <c:numCache>
                <c:formatCode>#,##0</c:formatCode>
                <c:ptCount val="20"/>
                <c:pt idx="0">
                  <c:v>51600</c:v>
                </c:pt>
                <c:pt idx="1">
                  <c:v>50400</c:v>
                </c:pt>
                <c:pt idx="2">
                  <c:v>50400</c:v>
                </c:pt>
                <c:pt idx="3">
                  <c:v>48100</c:v>
                </c:pt>
                <c:pt idx="4">
                  <c:v>52600</c:v>
                </c:pt>
                <c:pt idx="5">
                  <c:v>59100</c:v>
                </c:pt>
                <c:pt idx="6">
                  <c:v>64900</c:v>
                </c:pt>
                <c:pt idx="7">
                  <c:v>75900</c:v>
                </c:pt>
                <c:pt idx="8">
                  <c:v>80000</c:v>
                </c:pt>
                <c:pt idx="9">
                  <c:v>84400</c:v>
                </c:pt>
                <c:pt idx="10">
                  <c:v>85300</c:v>
                </c:pt>
                <c:pt idx="11">
                  <c:v>86400</c:v>
                </c:pt>
                <c:pt idx="12">
                  <c:v>86300</c:v>
                </c:pt>
                <c:pt idx="13">
                  <c:v>91100</c:v>
                </c:pt>
                <c:pt idx="14">
                  <c:v>90000</c:v>
                </c:pt>
                <c:pt idx="15">
                  <c:v>93500</c:v>
                </c:pt>
                <c:pt idx="16">
                  <c:v>93000</c:v>
                </c:pt>
                <c:pt idx="17">
                  <c:v>98500</c:v>
                </c:pt>
                <c:pt idx="18">
                  <c:v>103000</c:v>
                </c:pt>
                <c:pt idx="19">
                  <c:v>105700</c:v>
                </c:pt>
              </c:numCache>
            </c:numRef>
          </c:val>
          <c:smooth val="0"/>
          <c:extLst>
            <c:ext xmlns:c16="http://schemas.microsoft.com/office/drawing/2014/chart" uri="{C3380CC4-5D6E-409C-BE32-E72D297353CC}">
              <c16:uniqueId val="{00000015-FBA6-41E8-94B1-F7F4C6AB09B4}"/>
            </c:ext>
          </c:extLst>
        </c:ser>
        <c:ser>
          <c:idx val="2"/>
          <c:order val="2"/>
          <c:tx>
            <c:strRef>
              <c:f>Anmäldaaskador!$BE$6</c:f>
              <c:strCache>
                <c:ptCount val="1"/>
                <c:pt idx="0">
                  <c:v>Försäkringskassan - Ersatta</c:v>
                </c:pt>
              </c:strCache>
            </c:strRef>
          </c:tx>
          <c:spPr>
            <a:ln w="44450" cap="rnd">
              <a:solidFill>
                <a:srgbClr val="00B050"/>
              </a:solidFill>
              <a:prstDash val="sysDash"/>
              <a:round/>
            </a:ln>
            <a:effectLst/>
          </c:spPr>
          <c:marker>
            <c:symbol val="circle"/>
            <c:size val="8"/>
            <c:spPr>
              <a:solidFill>
                <a:srgbClr val="00B050"/>
              </a:solidFill>
              <a:ln w="9525">
                <a:solidFill>
                  <a:srgbClr val="00B05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6-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17-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18-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19-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1A-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1B-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1C-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1D-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1E-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1F-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Anmäldaaskador!$BH$6:$CA$6</c:f>
              <c:numCache>
                <c:formatCode>#,##0</c:formatCode>
                <c:ptCount val="20"/>
                <c:pt idx="0">
                  <c:v>11000</c:v>
                </c:pt>
                <c:pt idx="1">
                  <c:v>10900</c:v>
                </c:pt>
                <c:pt idx="2">
                  <c:v>6800</c:v>
                </c:pt>
                <c:pt idx="3">
                  <c:v>6800</c:v>
                </c:pt>
                <c:pt idx="4">
                  <c:v>6300</c:v>
                </c:pt>
                <c:pt idx="5">
                  <c:v>6500</c:v>
                </c:pt>
                <c:pt idx="6">
                  <c:v>6500</c:v>
                </c:pt>
                <c:pt idx="7">
                  <c:v>6500</c:v>
                </c:pt>
                <c:pt idx="8">
                  <c:v>5700</c:v>
                </c:pt>
                <c:pt idx="9">
                  <c:v>5000</c:v>
                </c:pt>
                <c:pt idx="10">
                  <c:v>4800</c:v>
                </c:pt>
                <c:pt idx="11">
                  <c:v>4900</c:v>
                </c:pt>
                <c:pt idx="12">
                  <c:v>5200</c:v>
                </c:pt>
                <c:pt idx="13">
                  <c:v>4400</c:v>
                </c:pt>
                <c:pt idx="14">
                  <c:v>4500</c:v>
                </c:pt>
                <c:pt idx="15">
                  <c:v>3800</c:v>
                </c:pt>
                <c:pt idx="16">
                  <c:v>4200</c:v>
                </c:pt>
                <c:pt idx="17">
                  <c:v>3900</c:v>
                </c:pt>
                <c:pt idx="18">
                  <c:v>4100</c:v>
                </c:pt>
                <c:pt idx="19">
                  <c:v>4800</c:v>
                </c:pt>
              </c:numCache>
            </c:numRef>
          </c:val>
          <c:smooth val="0"/>
          <c:extLst>
            <c:ext xmlns:c16="http://schemas.microsoft.com/office/drawing/2014/chart" uri="{C3380CC4-5D6E-409C-BE32-E72D297353CC}">
              <c16:uniqueId val="{00000020-FBA6-41E8-94B1-F7F4C6AB09B4}"/>
            </c:ext>
          </c:extLst>
        </c:ser>
        <c:ser>
          <c:idx val="3"/>
          <c:order val="3"/>
          <c:tx>
            <c:strRef>
              <c:f>Anmäldaaskador!$BE$7</c:f>
              <c:strCache>
                <c:ptCount val="1"/>
                <c:pt idx="0">
                  <c:v>Afa Försäkring - Ersatta</c:v>
                </c:pt>
              </c:strCache>
            </c:strRef>
          </c:tx>
          <c:spPr>
            <a:ln w="44450" cap="rnd">
              <a:solidFill>
                <a:srgbClr val="0070C0"/>
              </a:solidFill>
              <a:prstDash val="sysDash"/>
              <a:round/>
            </a:ln>
            <a:effectLst/>
          </c:spPr>
          <c:marker>
            <c:symbol val="circle"/>
            <c:size val="8"/>
            <c:spPr>
              <a:solidFill>
                <a:srgbClr val="0070C0"/>
              </a:solidFill>
              <a:ln w="9525">
                <a:solidFill>
                  <a:srgbClr val="0070C0"/>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21-FBA6-41E8-94B1-F7F4C6AB09B4}"/>
                </c:ext>
              </c:extLst>
            </c:dLbl>
            <c:dLbl>
              <c:idx val="2"/>
              <c:delete val="1"/>
              <c:extLst>
                <c:ext xmlns:c15="http://schemas.microsoft.com/office/drawing/2012/chart" uri="{CE6537A1-D6FC-4f65-9D91-7224C49458BB}"/>
                <c:ext xmlns:c16="http://schemas.microsoft.com/office/drawing/2014/chart" uri="{C3380CC4-5D6E-409C-BE32-E72D297353CC}">
                  <c16:uniqueId val="{00000022-FBA6-41E8-94B1-F7F4C6AB09B4}"/>
                </c:ext>
              </c:extLst>
            </c:dLbl>
            <c:dLbl>
              <c:idx val="4"/>
              <c:delete val="1"/>
              <c:extLst>
                <c:ext xmlns:c15="http://schemas.microsoft.com/office/drawing/2012/chart" uri="{CE6537A1-D6FC-4f65-9D91-7224C49458BB}"/>
                <c:ext xmlns:c16="http://schemas.microsoft.com/office/drawing/2014/chart" uri="{C3380CC4-5D6E-409C-BE32-E72D297353CC}">
                  <c16:uniqueId val="{00000023-FBA6-41E8-94B1-F7F4C6AB09B4}"/>
                </c:ext>
              </c:extLst>
            </c:dLbl>
            <c:dLbl>
              <c:idx val="6"/>
              <c:delete val="1"/>
              <c:extLst>
                <c:ext xmlns:c15="http://schemas.microsoft.com/office/drawing/2012/chart" uri="{CE6537A1-D6FC-4f65-9D91-7224C49458BB}"/>
                <c:ext xmlns:c16="http://schemas.microsoft.com/office/drawing/2014/chart" uri="{C3380CC4-5D6E-409C-BE32-E72D297353CC}">
                  <c16:uniqueId val="{00000024-FBA6-41E8-94B1-F7F4C6AB09B4}"/>
                </c:ext>
              </c:extLst>
            </c:dLbl>
            <c:dLbl>
              <c:idx val="8"/>
              <c:delete val="1"/>
              <c:extLst>
                <c:ext xmlns:c15="http://schemas.microsoft.com/office/drawing/2012/chart" uri="{CE6537A1-D6FC-4f65-9D91-7224C49458BB}"/>
                <c:ext xmlns:c16="http://schemas.microsoft.com/office/drawing/2014/chart" uri="{C3380CC4-5D6E-409C-BE32-E72D297353CC}">
                  <c16:uniqueId val="{00000025-FBA6-41E8-94B1-F7F4C6AB09B4}"/>
                </c:ext>
              </c:extLst>
            </c:dLbl>
            <c:dLbl>
              <c:idx val="10"/>
              <c:delete val="1"/>
              <c:extLst>
                <c:ext xmlns:c15="http://schemas.microsoft.com/office/drawing/2012/chart" uri="{CE6537A1-D6FC-4f65-9D91-7224C49458BB}"/>
                <c:ext xmlns:c16="http://schemas.microsoft.com/office/drawing/2014/chart" uri="{C3380CC4-5D6E-409C-BE32-E72D297353CC}">
                  <c16:uniqueId val="{00000026-FBA6-41E8-94B1-F7F4C6AB09B4}"/>
                </c:ext>
              </c:extLst>
            </c:dLbl>
            <c:dLbl>
              <c:idx val="12"/>
              <c:delete val="1"/>
              <c:extLst>
                <c:ext xmlns:c15="http://schemas.microsoft.com/office/drawing/2012/chart" uri="{CE6537A1-D6FC-4f65-9D91-7224C49458BB}"/>
                <c:ext xmlns:c16="http://schemas.microsoft.com/office/drawing/2014/chart" uri="{C3380CC4-5D6E-409C-BE32-E72D297353CC}">
                  <c16:uniqueId val="{00000027-FBA6-41E8-94B1-F7F4C6AB09B4}"/>
                </c:ext>
              </c:extLst>
            </c:dLbl>
            <c:dLbl>
              <c:idx val="14"/>
              <c:delete val="1"/>
              <c:extLst>
                <c:ext xmlns:c15="http://schemas.microsoft.com/office/drawing/2012/chart" uri="{CE6537A1-D6FC-4f65-9D91-7224C49458BB}"/>
                <c:ext xmlns:c16="http://schemas.microsoft.com/office/drawing/2014/chart" uri="{C3380CC4-5D6E-409C-BE32-E72D297353CC}">
                  <c16:uniqueId val="{00000028-FBA6-41E8-94B1-F7F4C6AB09B4}"/>
                </c:ext>
              </c:extLst>
            </c:dLbl>
            <c:dLbl>
              <c:idx val="16"/>
              <c:delete val="1"/>
              <c:extLst>
                <c:ext xmlns:c15="http://schemas.microsoft.com/office/drawing/2012/chart" uri="{CE6537A1-D6FC-4f65-9D91-7224C49458BB}"/>
                <c:ext xmlns:c16="http://schemas.microsoft.com/office/drawing/2014/chart" uri="{C3380CC4-5D6E-409C-BE32-E72D297353CC}">
                  <c16:uniqueId val="{00000029-FBA6-41E8-94B1-F7F4C6AB09B4}"/>
                </c:ext>
              </c:extLst>
            </c:dLbl>
            <c:dLbl>
              <c:idx val="18"/>
              <c:delete val="1"/>
              <c:extLst>
                <c:ext xmlns:c15="http://schemas.microsoft.com/office/drawing/2012/chart" uri="{CE6537A1-D6FC-4f65-9D91-7224C49458BB}"/>
                <c:ext xmlns:c16="http://schemas.microsoft.com/office/drawing/2014/chart" uri="{C3380CC4-5D6E-409C-BE32-E72D297353CC}">
                  <c16:uniqueId val="{0000002A-FBA6-41E8-94B1-F7F4C6AB09B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Anmäldaaskador!$BH$3:$CA$3</c:f>
              <c:numCache>
                <c:formatCode>General</c:formatCode>
                <c:ptCount val="20"/>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numCache>
            </c:numRef>
          </c:cat>
          <c:val>
            <c:numRef>
              <c:f>Anmäldaaskador!$BH$7:$CA$7</c:f>
              <c:numCache>
                <c:formatCode>#,##0</c:formatCode>
                <c:ptCount val="20"/>
                <c:pt idx="0">
                  <c:v>36400</c:v>
                </c:pt>
                <c:pt idx="1">
                  <c:v>32000</c:v>
                </c:pt>
                <c:pt idx="2">
                  <c:v>28100</c:v>
                </c:pt>
                <c:pt idx="3">
                  <c:v>28400</c:v>
                </c:pt>
                <c:pt idx="4">
                  <c:v>27900</c:v>
                </c:pt>
                <c:pt idx="5">
                  <c:v>28300</c:v>
                </c:pt>
                <c:pt idx="6">
                  <c:v>35300</c:v>
                </c:pt>
                <c:pt idx="7">
                  <c:v>49900</c:v>
                </c:pt>
                <c:pt idx="8">
                  <c:v>51900</c:v>
                </c:pt>
                <c:pt idx="9">
                  <c:v>55200</c:v>
                </c:pt>
                <c:pt idx="10">
                  <c:v>55300</c:v>
                </c:pt>
                <c:pt idx="11">
                  <c:v>62000</c:v>
                </c:pt>
                <c:pt idx="12">
                  <c:v>63900</c:v>
                </c:pt>
                <c:pt idx="13">
                  <c:v>65000</c:v>
                </c:pt>
                <c:pt idx="14">
                  <c:v>64200</c:v>
                </c:pt>
                <c:pt idx="15">
                  <c:v>59600</c:v>
                </c:pt>
                <c:pt idx="16">
                  <c:v>59500</c:v>
                </c:pt>
                <c:pt idx="17">
                  <c:v>63100</c:v>
                </c:pt>
                <c:pt idx="18">
                  <c:v>65500</c:v>
                </c:pt>
                <c:pt idx="19">
                  <c:v>70600</c:v>
                </c:pt>
              </c:numCache>
            </c:numRef>
          </c:val>
          <c:smooth val="0"/>
          <c:extLst>
            <c:ext xmlns:c16="http://schemas.microsoft.com/office/drawing/2014/chart" uri="{C3380CC4-5D6E-409C-BE32-E72D297353CC}">
              <c16:uniqueId val="{0000002B-FBA6-41E8-94B1-F7F4C6AB09B4}"/>
            </c:ext>
          </c:extLst>
        </c:ser>
        <c:dLbls>
          <c:showLegendKey val="0"/>
          <c:showVal val="0"/>
          <c:showCatName val="0"/>
          <c:showSerName val="0"/>
          <c:showPercent val="0"/>
          <c:showBubbleSize val="0"/>
        </c:dLbls>
        <c:marker val="1"/>
        <c:smooth val="0"/>
        <c:axId val="933061216"/>
        <c:axId val="933060736"/>
      </c:lineChart>
      <c:catAx>
        <c:axId val="933061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3060736"/>
        <c:crosses val="autoZero"/>
        <c:auto val="1"/>
        <c:lblAlgn val="ctr"/>
        <c:lblOffset val="100"/>
        <c:tickLblSkip val="1"/>
        <c:tickMarkSkip val="1"/>
        <c:noMultiLvlLbl val="0"/>
      </c:catAx>
      <c:valAx>
        <c:axId val="933060736"/>
        <c:scaling>
          <c:orientation val="minMax"/>
          <c:max val="2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crossAx val="933061216"/>
        <c:crosses val="autoZero"/>
        <c:crossBetween val="between"/>
        <c:majorUnit val="50000"/>
      </c:valAx>
      <c:spPr>
        <a:noFill/>
        <a:ln>
          <a:noFill/>
        </a:ln>
        <a:effectLst/>
      </c:spPr>
    </c:plotArea>
    <c:legend>
      <c:legendPos val="b"/>
      <c:layout>
        <c:manualLayout>
          <c:xMode val="edge"/>
          <c:yMode val="edge"/>
          <c:x val="4.8812874664424334E-2"/>
          <c:y val="0.94498074476498295"/>
          <c:w val="0.89999997195844206"/>
          <c:h val="4.7221376258098739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06048768319903E-2"/>
          <c:y val="2.9383060886245278E-2"/>
          <c:w val="0.9719879024633602"/>
          <c:h val="0.78440909970469708"/>
        </c:manualLayout>
      </c:layout>
      <c:barChart>
        <c:barDir val="col"/>
        <c:grouping val="percentStacked"/>
        <c:varyColors val="0"/>
        <c:ser>
          <c:idx val="0"/>
          <c:order val="0"/>
          <c:tx>
            <c:strRef>
              <c:f>Blad1!$B$1</c:f>
              <c:strCache>
                <c:ptCount val="1"/>
                <c:pt idx="0">
                  <c:v>aldrig hört talas om</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Blad1!$B$2:$B$13</c:f>
              <c:numCache>
                <c:formatCode>0%</c:formatCode>
                <c:ptCount val="12"/>
                <c:pt idx="0">
                  <c:v>0.21</c:v>
                </c:pt>
                <c:pt idx="1">
                  <c:v>0.22</c:v>
                </c:pt>
                <c:pt idx="2">
                  <c:v>0.25</c:v>
                </c:pt>
                <c:pt idx="3">
                  <c:v>0.25</c:v>
                </c:pt>
                <c:pt idx="4">
                  <c:v>0.14000000000000001</c:v>
                </c:pt>
                <c:pt idx="5">
                  <c:v>0.14000000000000001</c:v>
                </c:pt>
                <c:pt idx="6">
                  <c:v>0.15</c:v>
                </c:pt>
                <c:pt idx="7">
                  <c:v>0.1</c:v>
                </c:pt>
                <c:pt idx="8">
                  <c:v>0.09</c:v>
                </c:pt>
                <c:pt idx="9" formatCode="0\ %">
                  <c:v>9.4227780952013507E-2</c:v>
                </c:pt>
                <c:pt idx="10">
                  <c:v>0.05</c:v>
                </c:pt>
                <c:pt idx="11">
                  <c:v>0.04</c:v>
                </c:pt>
              </c:numCache>
            </c:numRef>
          </c:val>
          <c:extLst>
            <c:ext xmlns:c16="http://schemas.microsoft.com/office/drawing/2014/chart" uri="{C3380CC4-5D6E-409C-BE32-E72D297353CC}">
              <c16:uniqueId val="{00000000-764F-48D2-9239-707E0C210C4A}"/>
            </c:ext>
          </c:extLst>
        </c:ser>
        <c:ser>
          <c:idx val="1"/>
          <c:order val="1"/>
          <c:tx>
            <c:strRef>
              <c:f>Blad1!$C$1</c:f>
              <c:strCache>
                <c:ptCount val="1"/>
                <c:pt idx="0">
                  <c:v>känner knappt till något</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Blad1!$C$2:$C$13</c:f>
              <c:numCache>
                <c:formatCode>0%</c:formatCode>
                <c:ptCount val="12"/>
                <c:pt idx="0">
                  <c:v>0.31</c:v>
                </c:pt>
                <c:pt idx="1">
                  <c:v>0.32</c:v>
                </c:pt>
                <c:pt idx="2">
                  <c:v>0.31</c:v>
                </c:pt>
                <c:pt idx="3">
                  <c:v>0.31</c:v>
                </c:pt>
                <c:pt idx="4">
                  <c:v>0.24</c:v>
                </c:pt>
                <c:pt idx="5">
                  <c:v>0.25</c:v>
                </c:pt>
                <c:pt idx="6">
                  <c:v>0.25</c:v>
                </c:pt>
                <c:pt idx="7">
                  <c:v>0.25</c:v>
                </c:pt>
                <c:pt idx="8">
                  <c:v>0.23</c:v>
                </c:pt>
                <c:pt idx="9" formatCode="0\ %">
                  <c:v>0.21</c:v>
                </c:pt>
                <c:pt idx="10">
                  <c:v>0.16</c:v>
                </c:pt>
                <c:pt idx="11">
                  <c:v>0.19</c:v>
                </c:pt>
              </c:numCache>
            </c:numRef>
          </c:val>
          <c:extLst>
            <c:ext xmlns:c16="http://schemas.microsoft.com/office/drawing/2014/chart" uri="{C3380CC4-5D6E-409C-BE32-E72D297353CC}">
              <c16:uniqueId val="{00000001-764F-48D2-9239-707E0C210C4A}"/>
            </c:ext>
          </c:extLst>
        </c:ser>
        <c:ser>
          <c:idx val="2"/>
          <c:order val="2"/>
          <c:tx>
            <c:strRef>
              <c:f>Blad1!$D$1</c:f>
              <c:strCache>
                <c:ptCount val="1"/>
                <c:pt idx="0">
                  <c:v>känner till lite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Blad1!$D$2:$D$13</c:f>
              <c:numCache>
                <c:formatCode>0%</c:formatCode>
                <c:ptCount val="12"/>
                <c:pt idx="0">
                  <c:v>0.33</c:v>
                </c:pt>
                <c:pt idx="1">
                  <c:v>0.3</c:v>
                </c:pt>
                <c:pt idx="2">
                  <c:v>0.28000000000000003</c:v>
                </c:pt>
                <c:pt idx="3">
                  <c:v>0.28999999999999998</c:v>
                </c:pt>
                <c:pt idx="4">
                  <c:v>0.37</c:v>
                </c:pt>
                <c:pt idx="5">
                  <c:v>0.32</c:v>
                </c:pt>
                <c:pt idx="6">
                  <c:v>0.34</c:v>
                </c:pt>
                <c:pt idx="7">
                  <c:v>0.38</c:v>
                </c:pt>
                <c:pt idx="8">
                  <c:v>0.35</c:v>
                </c:pt>
                <c:pt idx="9" formatCode="0\ %">
                  <c:v>0.35</c:v>
                </c:pt>
                <c:pt idx="10">
                  <c:v>0.38</c:v>
                </c:pt>
                <c:pt idx="11">
                  <c:v>0.35</c:v>
                </c:pt>
              </c:numCache>
            </c:numRef>
          </c:val>
          <c:extLst>
            <c:ext xmlns:c16="http://schemas.microsoft.com/office/drawing/2014/chart" uri="{C3380CC4-5D6E-409C-BE32-E72D297353CC}">
              <c16:uniqueId val="{00000002-764F-48D2-9239-707E0C210C4A}"/>
            </c:ext>
          </c:extLst>
        </c:ser>
        <c:ser>
          <c:idx val="3"/>
          <c:order val="3"/>
          <c:tx>
            <c:strRef>
              <c:f>Blad1!$E$1</c:f>
              <c:strCache>
                <c:ptCount val="1"/>
                <c:pt idx="0">
                  <c:v>känner till ganska bra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Blad1!$E$2:$E$13</c:f>
              <c:numCache>
                <c:formatCode>0%</c:formatCode>
                <c:ptCount val="12"/>
                <c:pt idx="0">
                  <c:v>0.12</c:v>
                </c:pt>
                <c:pt idx="1">
                  <c:v>0.11</c:v>
                </c:pt>
                <c:pt idx="2">
                  <c:v>0.12</c:v>
                </c:pt>
                <c:pt idx="3">
                  <c:v>0.12</c:v>
                </c:pt>
                <c:pt idx="4">
                  <c:v>0.19</c:v>
                </c:pt>
                <c:pt idx="5">
                  <c:v>0.21</c:v>
                </c:pt>
                <c:pt idx="6">
                  <c:v>0.2</c:v>
                </c:pt>
                <c:pt idx="7">
                  <c:v>0.21</c:v>
                </c:pt>
                <c:pt idx="8">
                  <c:v>0.24</c:v>
                </c:pt>
                <c:pt idx="9" formatCode="0\ %">
                  <c:v>0.27</c:v>
                </c:pt>
                <c:pt idx="10">
                  <c:v>0.32</c:v>
                </c:pt>
                <c:pt idx="11">
                  <c:v>0.32</c:v>
                </c:pt>
              </c:numCache>
            </c:numRef>
          </c:val>
          <c:extLst>
            <c:ext xmlns:c16="http://schemas.microsoft.com/office/drawing/2014/chart" uri="{C3380CC4-5D6E-409C-BE32-E72D297353CC}">
              <c16:uniqueId val="{00000003-764F-48D2-9239-707E0C210C4A}"/>
            </c:ext>
          </c:extLst>
        </c:ser>
        <c:ser>
          <c:idx val="4"/>
          <c:order val="4"/>
          <c:tx>
            <c:strRef>
              <c:f>Blad1!$F$1</c:f>
              <c:strCache>
                <c:ptCount val="1"/>
                <c:pt idx="0">
                  <c:v>känner till mycket bra</c:v>
                </c:pt>
              </c:strCache>
            </c:strRef>
          </c:tx>
          <c:spPr>
            <a:solidFill>
              <a:schemeClr val="accent2">
                <a:lumMod val="75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764F-48D2-9239-707E0C210C4A}"/>
                </c:ext>
              </c:extLst>
            </c:dLbl>
            <c:dLbl>
              <c:idx val="1"/>
              <c:delete val="1"/>
              <c:extLst>
                <c:ext xmlns:c15="http://schemas.microsoft.com/office/drawing/2012/chart" uri="{CE6537A1-D6FC-4f65-9D91-7224C49458BB}"/>
                <c:ext xmlns:c16="http://schemas.microsoft.com/office/drawing/2014/chart" uri="{C3380CC4-5D6E-409C-BE32-E72D297353CC}">
                  <c16:uniqueId val="{00000006-764F-48D2-9239-707E0C210C4A}"/>
                </c:ext>
              </c:extLst>
            </c:dLbl>
            <c:dLbl>
              <c:idx val="2"/>
              <c:delete val="1"/>
              <c:extLst>
                <c:ext xmlns:c15="http://schemas.microsoft.com/office/drawing/2012/chart" uri="{CE6537A1-D6FC-4f65-9D91-7224C49458BB}"/>
                <c:ext xmlns:c16="http://schemas.microsoft.com/office/drawing/2014/chart" uri="{C3380CC4-5D6E-409C-BE32-E72D297353CC}">
                  <c16:uniqueId val="{00000007-764F-48D2-9239-707E0C210C4A}"/>
                </c:ext>
              </c:extLst>
            </c:dLbl>
            <c:dLbl>
              <c:idx val="3"/>
              <c:delete val="1"/>
              <c:extLst>
                <c:ext xmlns:c15="http://schemas.microsoft.com/office/drawing/2012/chart" uri="{CE6537A1-D6FC-4f65-9D91-7224C49458BB}"/>
                <c:ext xmlns:c16="http://schemas.microsoft.com/office/drawing/2014/chart" uri="{C3380CC4-5D6E-409C-BE32-E72D297353CC}">
                  <c16:uniqueId val="{00000008-764F-48D2-9239-707E0C210C4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Blad1!$F$2:$F$13</c:f>
              <c:numCache>
                <c:formatCode>0%</c:formatCode>
                <c:ptCount val="12"/>
                <c:pt idx="0">
                  <c:v>0.03</c:v>
                </c:pt>
                <c:pt idx="1">
                  <c:v>0.05</c:v>
                </c:pt>
                <c:pt idx="2">
                  <c:v>0.04</c:v>
                </c:pt>
                <c:pt idx="3">
                  <c:v>0.03</c:v>
                </c:pt>
                <c:pt idx="4">
                  <c:v>7.0000000000000007E-2</c:v>
                </c:pt>
                <c:pt idx="5">
                  <c:v>0.08</c:v>
                </c:pt>
                <c:pt idx="6">
                  <c:v>5.9999999999999942E-2</c:v>
                </c:pt>
                <c:pt idx="7">
                  <c:v>6.0000000000000026E-2</c:v>
                </c:pt>
                <c:pt idx="8">
                  <c:v>9.000000000000008E-2</c:v>
                </c:pt>
                <c:pt idx="9" formatCode="0\ %">
                  <c:v>7.6876235543888394E-2</c:v>
                </c:pt>
                <c:pt idx="10">
                  <c:v>0.08</c:v>
                </c:pt>
                <c:pt idx="11">
                  <c:v>0.1</c:v>
                </c:pt>
              </c:numCache>
            </c:numRef>
          </c:val>
          <c:extLst>
            <c:ext xmlns:c16="http://schemas.microsoft.com/office/drawing/2014/chart" uri="{C3380CC4-5D6E-409C-BE32-E72D297353CC}">
              <c16:uniqueId val="{00000004-764F-48D2-9239-707E0C210C4A}"/>
            </c:ext>
          </c:extLst>
        </c:ser>
        <c:dLbls>
          <c:showLegendKey val="0"/>
          <c:showVal val="0"/>
          <c:showCatName val="0"/>
          <c:showSerName val="0"/>
          <c:showPercent val="0"/>
          <c:showBubbleSize val="0"/>
        </c:dLbls>
        <c:gapWidth val="25"/>
        <c:overlap val="100"/>
        <c:axId val="716146376"/>
        <c:axId val="716141336"/>
      </c:barChart>
      <c:catAx>
        <c:axId val="716146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716141336"/>
        <c:crosses val="autoZero"/>
        <c:auto val="1"/>
        <c:lblAlgn val="ctr"/>
        <c:lblOffset val="100"/>
        <c:noMultiLvlLbl val="0"/>
      </c:catAx>
      <c:valAx>
        <c:axId val="716141336"/>
        <c:scaling>
          <c:orientation val="minMax"/>
          <c:max val="1"/>
        </c:scaling>
        <c:delete val="1"/>
        <c:axPos val="l"/>
        <c:numFmt formatCode="0%" sourceLinked="1"/>
        <c:majorTickMark val="none"/>
        <c:minorTickMark val="none"/>
        <c:tickLblPos val="nextTo"/>
        <c:crossAx val="716146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06048768319903E-2"/>
          <c:y val="2.9383060886245278E-2"/>
          <c:w val="0.9719879024633602"/>
          <c:h val="0.78440909970469708"/>
        </c:manualLayout>
      </c:layout>
      <c:barChart>
        <c:barDir val="col"/>
        <c:grouping val="percentStacked"/>
        <c:varyColors val="0"/>
        <c:ser>
          <c:idx val="0"/>
          <c:order val="0"/>
          <c:tx>
            <c:strRef>
              <c:f>Blad1!$B$1</c:f>
              <c:strCache>
                <c:ptCount val="1"/>
                <c:pt idx="0">
                  <c:v>aldrig hört talas om</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Blad1!$B$2:$B$13</c:f>
              <c:numCache>
                <c:formatCode>0%</c:formatCode>
                <c:ptCount val="12"/>
                <c:pt idx="0">
                  <c:v>0.21</c:v>
                </c:pt>
                <c:pt idx="1">
                  <c:v>0.22</c:v>
                </c:pt>
                <c:pt idx="2">
                  <c:v>0.25</c:v>
                </c:pt>
                <c:pt idx="3">
                  <c:v>0.25</c:v>
                </c:pt>
                <c:pt idx="4">
                  <c:v>0.14000000000000001</c:v>
                </c:pt>
                <c:pt idx="5">
                  <c:v>0.14000000000000001</c:v>
                </c:pt>
                <c:pt idx="6">
                  <c:v>0.15</c:v>
                </c:pt>
                <c:pt idx="7">
                  <c:v>0.1</c:v>
                </c:pt>
                <c:pt idx="8">
                  <c:v>0.09</c:v>
                </c:pt>
                <c:pt idx="9" formatCode="0\ %">
                  <c:v>9.4227780952013507E-2</c:v>
                </c:pt>
                <c:pt idx="10">
                  <c:v>0.05</c:v>
                </c:pt>
                <c:pt idx="11">
                  <c:v>0.04</c:v>
                </c:pt>
              </c:numCache>
            </c:numRef>
          </c:val>
          <c:extLst>
            <c:ext xmlns:c16="http://schemas.microsoft.com/office/drawing/2014/chart" uri="{C3380CC4-5D6E-409C-BE32-E72D297353CC}">
              <c16:uniqueId val="{00000000-764F-48D2-9239-707E0C210C4A}"/>
            </c:ext>
          </c:extLst>
        </c:ser>
        <c:ser>
          <c:idx val="1"/>
          <c:order val="1"/>
          <c:tx>
            <c:strRef>
              <c:f>Blad1!$C$1</c:f>
              <c:strCache>
                <c:ptCount val="1"/>
                <c:pt idx="0">
                  <c:v>känner knappt till något</c:v>
                </c:pt>
              </c:strCache>
            </c:strRef>
          </c:tx>
          <c:spPr>
            <a:solidFill>
              <a:schemeClr val="accent5">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Blad1!$C$2:$C$13</c:f>
              <c:numCache>
                <c:formatCode>0%</c:formatCode>
                <c:ptCount val="12"/>
                <c:pt idx="0">
                  <c:v>0.31</c:v>
                </c:pt>
                <c:pt idx="1">
                  <c:v>0.32</c:v>
                </c:pt>
                <c:pt idx="2">
                  <c:v>0.31</c:v>
                </c:pt>
                <c:pt idx="3">
                  <c:v>0.31</c:v>
                </c:pt>
                <c:pt idx="4">
                  <c:v>0.24</c:v>
                </c:pt>
                <c:pt idx="5">
                  <c:v>0.25</c:v>
                </c:pt>
                <c:pt idx="6">
                  <c:v>0.25</c:v>
                </c:pt>
                <c:pt idx="7">
                  <c:v>0.25</c:v>
                </c:pt>
                <c:pt idx="8">
                  <c:v>0.23</c:v>
                </c:pt>
                <c:pt idx="9" formatCode="0\ %">
                  <c:v>0.21</c:v>
                </c:pt>
                <c:pt idx="10">
                  <c:v>0.16</c:v>
                </c:pt>
                <c:pt idx="11">
                  <c:v>0.19</c:v>
                </c:pt>
              </c:numCache>
            </c:numRef>
          </c:val>
          <c:extLst>
            <c:ext xmlns:c16="http://schemas.microsoft.com/office/drawing/2014/chart" uri="{C3380CC4-5D6E-409C-BE32-E72D297353CC}">
              <c16:uniqueId val="{00000001-764F-48D2-9239-707E0C210C4A}"/>
            </c:ext>
          </c:extLst>
        </c:ser>
        <c:ser>
          <c:idx val="2"/>
          <c:order val="2"/>
          <c:tx>
            <c:strRef>
              <c:f>Blad1!$D$1</c:f>
              <c:strCache>
                <c:ptCount val="1"/>
                <c:pt idx="0">
                  <c:v>känner till lite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Blad1!$D$2:$D$13</c:f>
              <c:numCache>
                <c:formatCode>0%</c:formatCode>
                <c:ptCount val="12"/>
                <c:pt idx="0">
                  <c:v>0.33</c:v>
                </c:pt>
                <c:pt idx="1">
                  <c:v>0.3</c:v>
                </c:pt>
                <c:pt idx="2">
                  <c:v>0.28000000000000003</c:v>
                </c:pt>
                <c:pt idx="3">
                  <c:v>0.28999999999999998</c:v>
                </c:pt>
                <c:pt idx="4">
                  <c:v>0.37</c:v>
                </c:pt>
                <c:pt idx="5">
                  <c:v>0.32</c:v>
                </c:pt>
                <c:pt idx="6">
                  <c:v>0.34</c:v>
                </c:pt>
                <c:pt idx="7">
                  <c:v>0.38</c:v>
                </c:pt>
                <c:pt idx="8">
                  <c:v>0.35</c:v>
                </c:pt>
                <c:pt idx="9" formatCode="0\ %">
                  <c:v>0.35</c:v>
                </c:pt>
                <c:pt idx="10">
                  <c:v>0.38</c:v>
                </c:pt>
                <c:pt idx="11">
                  <c:v>0.35</c:v>
                </c:pt>
              </c:numCache>
            </c:numRef>
          </c:val>
          <c:extLst>
            <c:ext xmlns:c16="http://schemas.microsoft.com/office/drawing/2014/chart" uri="{C3380CC4-5D6E-409C-BE32-E72D297353CC}">
              <c16:uniqueId val="{00000002-764F-48D2-9239-707E0C210C4A}"/>
            </c:ext>
          </c:extLst>
        </c:ser>
        <c:ser>
          <c:idx val="3"/>
          <c:order val="3"/>
          <c:tx>
            <c:strRef>
              <c:f>Blad1!$E$1</c:f>
              <c:strCache>
                <c:ptCount val="1"/>
                <c:pt idx="0">
                  <c:v>känner till ganska bra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Blad1!$E$2:$E$13</c:f>
              <c:numCache>
                <c:formatCode>0%</c:formatCode>
                <c:ptCount val="12"/>
                <c:pt idx="0">
                  <c:v>0.12</c:v>
                </c:pt>
                <c:pt idx="1">
                  <c:v>0.11</c:v>
                </c:pt>
                <c:pt idx="2">
                  <c:v>0.12</c:v>
                </c:pt>
                <c:pt idx="3">
                  <c:v>0.12</c:v>
                </c:pt>
                <c:pt idx="4">
                  <c:v>0.19</c:v>
                </c:pt>
                <c:pt idx="5">
                  <c:v>0.21</c:v>
                </c:pt>
                <c:pt idx="6">
                  <c:v>0.2</c:v>
                </c:pt>
                <c:pt idx="7">
                  <c:v>0.21</c:v>
                </c:pt>
                <c:pt idx="8">
                  <c:v>0.24</c:v>
                </c:pt>
                <c:pt idx="9" formatCode="0\ %">
                  <c:v>0.27</c:v>
                </c:pt>
                <c:pt idx="10">
                  <c:v>0.32</c:v>
                </c:pt>
                <c:pt idx="11">
                  <c:v>0.32</c:v>
                </c:pt>
              </c:numCache>
            </c:numRef>
          </c:val>
          <c:extLst>
            <c:ext xmlns:c16="http://schemas.microsoft.com/office/drawing/2014/chart" uri="{C3380CC4-5D6E-409C-BE32-E72D297353CC}">
              <c16:uniqueId val="{00000003-764F-48D2-9239-707E0C210C4A}"/>
            </c:ext>
          </c:extLst>
        </c:ser>
        <c:ser>
          <c:idx val="4"/>
          <c:order val="4"/>
          <c:tx>
            <c:strRef>
              <c:f>Blad1!$F$1</c:f>
              <c:strCache>
                <c:ptCount val="1"/>
                <c:pt idx="0">
                  <c:v>känner till mycket bra</c:v>
                </c:pt>
              </c:strCache>
            </c:strRef>
          </c:tx>
          <c:spPr>
            <a:solidFill>
              <a:schemeClr val="accent2">
                <a:lumMod val="75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5-764F-48D2-9239-707E0C210C4A}"/>
                </c:ext>
              </c:extLst>
            </c:dLbl>
            <c:dLbl>
              <c:idx val="1"/>
              <c:delete val="1"/>
              <c:extLst>
                <c:ext xmlns:c15="http://schemas.microsoft.com/office/drawing/2012/chart" uri="{CE6537A1-D6FC-4f65-9D91-7224C49458BB}"/>
                <c:ext xmlns:c16="http://schemas.microsoft.com/office/drawing/2014/chart" uri="{C3380CC4-5D6E-409C-BE32-E72D297353CC}">
                  <c16:uniqueId val="{00000006-764F-48D2-9239-707E0C210C4A}"/>
                </c:ext>
              </c:extLst>
            </c:dLbl>
            <c:dLbl>
              <c:idx val="2"/>
              <c:delete val="1"/>
              <c:extLst>
                <c:ext xmlns:c15="http://schemas.microsoft.com/office/drawing/2012/chart" uri="{CE6537A1-D6FC-4f65-9D91-7224C49458BB}"/>
                <c:ext xmlns:c16="http://schemas.microsoft.com/office/drawing/2014/chart" uri="{C3380CC4-5D6E-409C-BE32-E72D297353CC}">
                  <c16:uniqueId val="{00000007-764F-48D2-9239-707E0C210C4A}"/>
                </c:ext>
              </c:extLst>
            </c:dLbl>
            <c:dLbl>
              <c:idx val="3"/>
              <c:delete val="1"/>
              <c:extLst>
                <c:ext xmlns:c15="http://schemas.microsoft.com/office/drawing/2012/chart" uri="{CE6537A1-D6FC-4f65-9D91-7224C49458BB}"/>
                <c:ext xmlns:c16="http://schemas.microsoft.com/office/drawing/2014/chart" uri="{C3380CC4-5D6E-409C-BE32-E72D297353CC}">
                  <c16:uniqueId val="{00000008-764F-48D2-9239-707E0C210C4A}"/>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Blad1!$A$2:$A$13</c:f>
              <c:numCache>
                <c:formatCode>General</c:formatCode>
                <c:ptCount val="12"/>
                <c:pt idx="0">
                  <c:v>2013</c:v>
                </c:pt>
                <c:pt idx="1">
                  <c:v>2014</c:v>
                </c:pt>
                <c:pt idx="2">
                  <c:v>2016</c:v>
                </c:pt>
                <c:pt idx="3">
                  <c:v>2017</c:v>
                </c:pt>
                <c:pt idx="4">
                  <c:v>2018</c:v>
                </c:pt>
                <c:pt idx="5">
                  <c:v>2019</c:v>
                </c:pt>
                <c:pt idx="6">
                  <c:v>2020</c:v>
                </c:pt>
                <c:pt idx="7">
                  <c:v>2021</c:v>
                </c:pt>
                <c:pt idx="8">
                  <c:v>2022</c:v>
                </c:pt>
                <c:pt idx="9">
                  <c:v>2023</c:v>
                </c:pt>
                <c:pt idx="10">
                  <c:v>2024</c:v>
                </c:pt>
                <c:pt idx="11">
                  <c:v>2025</c:v>
                </c:pt>
              </c:numCache>
            </c:numRef>
          </c:cat>
          <c:val>
            <c:numRef>
              <c:f>Blad1!$F$2:$F$13</c:f>
              <c:numCache>
                <c:formatCode>0%</c:formatCode>
                <c:ptCount val="12"/>
                <c:pt idx="0">
                  <c:v>0.03</c:v>
                </c:pt>
                <c:pt idx="1">
                  <c:v>0.05</c:v>
                </c:pt>
                <c:pt idx="2">
                  <c:v>0.04</c:v>
                </c:pt>
                <c:pt idx="3">
                  <c:v>0.03</c:v>
                </c:pt>
                <c:pt idx="4">
                  <c:v>7.0000000000000007E-2</c:v>
                </c:pt>
                <c:pt idx="5">
                  <c:v>0.08</c:v>
                </c:pt>
                <c:pt idx="6">
                  <c:v>5.9999999999999942E-2</c:v>
                </c:pt>
                <c:pt idx="7">
                  <c:v>6.0000000000000026E-2</c:v>
                </c:pt>
                <c:pt idx="8">
                  <c:v>9.000000000000008E-2</c:v>
                </c:pt>
                <c:pt idx="9" formatCode="0\ %">
                  <c:v>7.6876235543888394E-2</c:v>
                </c:pt>
                <c:pt idx="10">
                  <c:v>0.08</c:v>
                </c:pt>
                <c:pt idx="11">
                  <c:v>0.1</c:v>
                </c:pt>
              </c:numCache>
            </c:numRef>
          </c:val>
          <c:extLst>
            <c:ext xmlns:c16="http://schemas.microsoft.com/office/drawing/2014/chart" uri="{C3380CC4-5D6E-409C-BE32-E72D297353CC}">
              <c16:uniqueId val="{00000004-764F-48D2-9239-707E0C210C4A}"/>
            </c:ext>
          </c:extLst>
        </c:ser>
        <c:dLbls>
          <c:showLegendKey val="0"/>
          <c:showVal val="0"/>
          <c:showCatName val="0"/>
          <c:showSerName val="0"/>
          <c:showPercent val="0"/>
          <c:showBubbleSize val="0"/>
        </c:dLbls>
        <c:gapWidth val="25"/>
        <c:overlap val="100"/>
        <c:axId val="716146376"/>
        <c:axId val="716141336"/>
      </c:barChart>
      <c:catAx>
        <c:axId val="716146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716141336"/>
        <c:crosses val="autoZero"/>
        <c:auto val="1"/>
        <c:lblAlgn val="ctr"/>
        <c:lblOffset val="100"/>
        <c:noMultiLvlLbl val="0"/>
      </c:catAx>
      <c:valAx>
        <c:axId val="716141336"/>
        <c:scaling>
          <c:orientation val="minMax"/>
          <c:max val="1"/>
        </c:scaling>
        <c:delete val="1"/>
        <c:axPos val="l"/>
        <c:numFmt formatCode="0%" sourceLinked="1"/>
        <c:majorTickMark val="none"/>
        <c:minorTickMark val="none"/>
        <c:tickLblPos val="nextTo"/>
        <c:crossAx val="716146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006048768319903E-2"/>
          <c:y val="2.9461976230069142E-2"/>
          <c:w val="0.9719879024633602"/>
          <c:h val="0.77245442303981371"/>
        </c:manualLayout>
      </c:layout>
      <c:barChart>
        <c:barDir val="col"/>
        <c:grouping val="percentStacked"/>
        <c:varyColors val="0"/>
        <c:ser>
          <c:idx val="0"/>
          <c:order val="0"/>
          <c:tx>
            <c:strRef>
              <c:f>Blad1!$B$1</c:f>
              <c:strCache>
                <c:ptCount val="1"/>
                <c:pt idx="0">
                  <c:v>aldrig hört talas om</c:v>
                </c:pt>
              </c:strCache>
            </c:strRef>
          </c:tx>
          <c:spPr>
            <a:solidFill>
              <a:srgbClr val="FF0000"/>
            </a:solidFill>
            <a:ln>
              <a:noFill/>
            </a:ln>
            <a:effectLst/>
          </c:spPr>
          <c:invertIfNegative val="0"/>
          <c:cat>
            <c:strRef>
              <c:f>Blad1!$A$2:$A$3</c:f>
              <c:strCache>
                <c:ptCount val="2"/>
                <c:pt idx="0">
                  <c:v>KR-sektorn</c:v>
                </c:pt>
                <c:pt idx="1">
                  <c:v>Övriga</c:v>
                </c:pt>
              </c:strCache>
            </c:strRef>
          </c:cat>
          <c:val>
            <c:numRef>
              <c:f>Blad1!$B$2:$B$3</c:f>
              <c:numCache>
                <c:formatCode>0%</c:formatCode>
                <c:ptCount val="2"/>
                <c:pt idx="0">
                  <c:v>0.02</c:v>
                </c:pt>
                <c:pt idx="1">
                  <c:v>0.05</c:v>
                </c:pt>
              </c:numCache>
            </c:numRef>
          </c:val>
          <c:extLst>
            <c:ext xmlns:c16="http://schemas.microsoft.com/office/drawing/2014/chart" uri="{C3380CC4-5D6E-409C-BE32-E72D297353CC}">
              <c16:uniqueId val="{00000000-6CEB-42F9-B7DD-A99C313567AB}"/>
            </c:ext>
          </c:extLst>
        </c:ser>
        <c:ser>
          <c:idx val="1"/>
          <c:order val="1"/>
          <c:tx>
            <c:strRef>
              <c:f>Blad1!$C$1</c:f>
              <c:strCache>
                <c:ptCount val="1"/>
                <c:pt idx="0">
                  <c:v>känner knappt till något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KR-sektorn</c:v>
                </c:pt>
                <c:pt idx="1">
                  <c:v>Övriga</c:v>
                </c:pt>
              </c:strCache>
            </c:strRef>
          </c:cat>
          <c:val>
            <c:numRef>
              <c:f>Blad1!$C$2:$C$3</c:f>
              <c:numCache>
                <c:formatCode>0%</c:formatCode>
                <c:ptCount val="2"/>
                <c:pt idx="0">
                  <c:v>0.16</c:v>
                </c:pt>
                <c:pt idx="1">
                  <c:v>0.2</c:v>
                </c:pt>
              </c:numCache>
            </c:numRef>
          </c:val>
          <c:extLst>
            <c:ext xmlns:c16="http://schemas.microsoft.com/office/drawing/2014/chart" uri="{C3380CC4-5D6E-409C-BE32-E72D297353CC}">
              <c16:uniqueId val="{00000001-6CEB-42F9-B7DD-A99C313567AB}"/>
            </c:ext>
          </c:extLst>
        </c:ser>
        <c:ser>
          <c:idx val="2"/>
          <c:order val="2"/>
          <c:tx>
            <c:strRef>
              <c:f>Blad1!$D$1</c:f>
              <c:strCache>
                <c:ptCount val="1"/>
                <c:pt idx="0">
                  <c:v>känner till lite</c:v>
                </c:pt>
              </c:strCache>
            </c:strRef>
          </c:tx>
          <c:spPr>
            <a:solidFill>
              <a:schemeClr val="accent3"/>
            </a:solidFill>
            <a:ln>
              <a:noFill/>
            </a:ln>
            <a:effectLst/>
          </c:spPr>
          <c:invertIfNegative val="0"/>
          <c:dLbls>
            <c:dLbl>
              <c:idx val="1"/>
              <c:tx>
                <c:rich>
                  <a:bodyPr/>
                  <a:lstStyle/>
                  <a:p>
                    <a:r>
                      <a:rPr lang="en-US"/>
                      <a:t>34%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EF2C-4860-9855-327DC55DAC2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KR-sektorn</c:v>
                </c:pt>
                <c:pt idx="1">
                  <c:v>Övriga</c:v>
                </c:pt>
              </c:strCache>
            </c:strRef>
          </c:cat>
          <c:val>
            <c:numRef>
              <c:f>Blad1!$D$2:$D$3</c:f>
              <c:numCache>
                <c:formatCode>0%</c:formatCode>
                <c:ptCount val="2"/>
                <c:pt idx="0">
                  <c:v>0.37</c:v>
                </c:pt>
                <c:pt idx="1">
                  <c:v>0.35</c:v>
                </c:pt>
              </c:numCache>
            </c:numRef>
          </c:val>
          <c:extLst>
            <c:ext xmlns:c16="http://schemas.microsoft.com/office/drawing/2014/chart" uri="{C3380CC4-5D6E-409C-BE32-E72D297353CC}">
              <c16:uniqueId val="{00000002-6CEB-42F9-B7DD-A99C313567AB}"/>
            </c:ext>
          </c:extLst>
        </c:ser>
        <c:ser>
          <c:idx val="3"/>
          <c:order val="3"/>
          <c:tx>
            <c:strRef>
              <c:f>Blad1!$E$1</c:f>
              <c:strCache>
                <c:ptCount val="1"/>
                <c:pt idx="0">
                  <c:v>känner till ganska bra</c:v>
                </c:pt>
              </c:strCache>
            </c:strRef>
          </c:tx>
          <c:spPr>
            <a:solidFill>
              <a:schemeClr val="accent2"/>
            </a:solidFill>
            <a:ln>
              <a:noFill/>
            </a:ln>
            <a:effectLst/>
          </c:spPr>
          <c:invertIfNegative val="0"/>
          <c:dLbls>
            <c:dLbl>
              <c:idx val="0"/>
              <c:tx>
                <c:rich>
                  <a:bodyPr/>
                  <a:lstStyle/>
                  <a:p>
                    <a:r>
                      <a:rPr lang="en-US"/>
                      <a:t>36</a:t>
                    </a:r>
                    <a:r>
                      <a:rPr lang="en-US" baseline="0"/>
                      <a:t> %</a:t>
                    </a:r>
                    <a:endParaRPr lang="en-US"/>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F2C-4860-9855-327DC55DAC23}"/>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KR-sektorn</c:v>
                </c:pt>
                <c:pt idx="1">
                  <c:v>Övriga</c:v>
                </c:pt>
              </c:strCache>
            </c:strRef>
          </c:cat>
          <c:val>
            <c:numRef>
              <c:f>Blad1!$E$2:$E$3</c:f>
              <c:numCache>
                <c:formatCode>0%</c:formatCode>
                <c:ptCount val="2"/>
                <c:pt idx="0">
                  <c:v>0.37</c:v>
                </c:pt>
                <c:pt idx="1">
                  <c:v>0.3</c:v>
                </c:pt>
              </c:numCache>
            </c:numRef>
          </c:val>
          <c:extLst>
            <c:ext xmlns:c16="http://schemas.microsoft.com/office/drawing/2014/chart" uri="{C3380CC4-5D6E-409C-BE32-E72D297353CC}">
              <c16:uniqueId val="{00000004-6CEB-42F9-B7DD-A99C313567AB}"/>
            </c:ext>
          </c:extLst>
        </c:ser>
        <c:ser>
          <c:idx val="4"/>
          <c:order val="4"/>
          <c:tx>
            <c:strRef>
              <c:f>Blad1!$F$1</c:f>
              <c:strCache>
                <c:ptCount val="1"/>
                <c:pt idx="0">
                  <c:v>känner till mycket bra</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Blad1!$A$2:$A$3</c:f>
              <c:strCache>
                <c:ptCount val="2"/>
                <c:pt idx="0">
                  <c:v>KR-sektorn</c:v>
                </c:pt>
                <c:pt idx="1">
                  <c:v>Övriga</c:v>
                </c:pt>
              </c:strCache>
            </c:strRef>
          </c:cat>
          <c:val>
            <c:numRef>
              <c:f>Blad1!$F$2:$F$3</c:f>
              <c:numCache>
                <c:formatCode>0%</c:formatCode>
                <c:ptCount val="2"/>
                <c:pt idx="0">
                  <c:v>0.09</c:v>
                </c:pt>
                <c:pt idx="1">
                  <c:v>0.11</c:v>
                </c:pt>
              </c:numCache>
            </c:numRef>
          </c:val>
          <c:extLst>
            <c:ext xmlns:c16="http://schemas.microsoft.com/office/drawing/2014/chart" uri="{C3380CC4-5D6E-409C-BE32-E72D297353CC}">
              <c16:uniqueId val="{00000005-6CEB-42F9-B7DD-A99C313567AB}"/>
            </c:ext>
          </c:extLst>
        </c:ser>
        <c:dLbls>
          <c:showLegendKey val="0"/>
          <c:showVal val="0"/>
          <c:showCatName val="0"/>
          <c:showSerName val="0"/>
          <c:showPercent val="0"/>
          <c:showBubbleSize val="0"/>
        </c:dLbls>
        <c:gapWidth val="150"/>
        <c:overlap val="100"/>
        <c:axId val="760447648"/>
        <c:axId val="760448632"/>
      </c:barChart>
      <c:catAx>
        <c:axId val="760447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760448632"/>
        <c:crosses val="autoZero"/>
        <c:auto val="1"/>
        <c:lblAlgn val="ctr"/>
        <c:lblOffset val="100"/>
        <c:noMultiLvlLbl val="0"/>
      </c:catAx>
      <c:valAx>
        <c:axId val="760448632"/>
        <c:scaling>
          <c:orientation val="minMax"/>
        </c:scaling>
        <c:delete val="1"/>
        <c:axPos val="l"/>
        <c:numFmt formatCode="0%" sourceLinked="1"/>
        <c:majorTickMark val="none"/>
        <c:minorTickMark val="none"/>
        <c:tickLblPos val="nextTo"/>
        <c:crossAx val="760447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svg"/><Relationship Id="rId1" Type="http://schemas.openxmlformats.org/officeDocument/2006/relationships/image" Target="../media/image24.sv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901C11-B08C-4572-9477-0111FDBFDD6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2653EFA9-D3A1-4376-A588-A717A48196AF}">
      <dgm:prSet/>
      <dgm:spPr/>
      <dgm:t>
        <a:bodyPr/>
        <a:lstStyle/>
        <a:p>
          <a:pPr>
            <a:lnSpc>
              <a:spcPct val="100000"/>
            </a:lnSpc>
          </a:pPr>
          <a:r>
            <a:rPr lang="en-US"/>
            <a:t>Försäkringsinformatörerna har god förståelse för uppdraget och generellt goda förutsättningar. Tidsbrist är delvis ett hinder för proaktivt arbete.</a:t>
          </a:r>
        </a:p>
      </dgm:t>
    </dgm:pt>
    <dgm:pt modelId="{5BE4C44D-9137-4BB0-BDA5-3CCFDD1A42D2}" type="parTrans" cxnId="{BD9FE505-93BA-498B-A3ED-DB4CB30A986D}">
      <dgm:prSet/>
      <dgm:spPr/>
      <dgm:t>
        <a:bodyPr/>
        <a:lstStyle/>
        <a:p>
          <a:endParaRPr lang="en-US"/>
        </a:p>
      </dgm:t>
    </dgm:pt>
    <dgm:pt modelId="{64643ADA-AF2E-4452-AE24-019663629311}" type="sibTrans" cxnId="{BD9FE505-93BA-498B-A3ED-DB4CB30A986D}">
      <dgm:prSet/>
      <dgm:spPr/>
      <dgm:t>
        <a:bodyPr/>
        <a:lstStyle/>
        <a:p>
          <a:endParaRPr lang="en-US"/>
        </a:p>
      </dgm:t>
    </dgm:pt>
    <dgm:pt modelId="{12883552-6BDB-4C9F-BC65-606C6EEC20F4}">
      <dgm:prSet/>
      <dgm:spPr/>
      <dgm:t>
        <a:bodyPr/>
        <a:lstStyle/>
        <a:p>
          <a:pPr>
            <a:lnSpc>
              <a:spcPct val="100000"/>
            </a:lnSpc>
          </a:pPr>
          <a:r>
            <a:rPr lang="en-US"/>
            <a:t>Det finns en stor spännvidd i arbetet, många olika informationskanaler används. Försäkringsinformatörer utsedda av arbetsgivare eller facken kompletterar därmed varandra och når delvis olika målgrupper. Målet att nå alla gynnas av att det finns  olika typer av försäkringsinformatörer.</a:t>
          </a:r>
        </a:p>
      </dgm:t>
    </dgm:pt>
    <dgm:pt modelId="{BDF7BA0B-B014-4CF2-9568-2A41E4FF1EF0}" type="parTrans" cxnId="{B4568C03-19E5-4F36-9254-25A1AD24E3D2}">
      <dgm:prSet/>
      <dgm:spPr/>
      <dgm:t>
        <a:bodyPr/>
        <a:lstStyle/>
        <a:p>
          <a:endParaRPr lang="en-US"/>
        </a:p>
      </dgm:t>
    </dgm:pt>
    <dgm:pt modelId="{DC4512D5-EBA8-4FF4-9685-A2800B1E5AEC}" type="sibTrans" cxnId="{B4568C03-19E5-4F36-9254-25A1AD24E3D2}">
      <dgm:prSet/>
      <dgm:spPr/>
      <dgm:t>
        <a:bodyPr/>
        <a:lstStyle/>
        <a:p>
          <a:endParaRPr lang="en-US"/>
        </a:p>
      </dgm:t>
    </dgm:pt>
    <dgm:pt modelId="{C64DC460-9673-4C4D-93E1-A31B138153E1}">
      <dgm:prSet/>
      <dgm:spPr/>
      <dgm:t>
        <a:bodyPr/>
        <a:lstStyle/>
        <a:p>
          <a:pPr>
            <a:lnSpc>
              <a:spcPct val="100000"/>
            </a:lnSpc>
          </a:pPr>
          <a:r>
            <a:rPr lang="en-US"/>
            <a:t>Nio av tio deltagare uppgav att utbildningarna gett användbara kunskaper och trygghet i uppdraget samt bidragit till ett ökat engagemang för uppdraget.</a:t>
          </a:r>
        </a:p>
      </dgm:t>
    </dgm:pt>
    <dgm:pt modelId="{AE922C34-F1A6-459D-9E2F-49C9113AB45A}" type="parTrans" cxnId="{BB69A481-E77F-44DA-8385-BFC50B7B66C6}">
      <dgm:prSet/>
      <dgm:spPr/>
      <dgm:t>
        <a:bodyPr/>
        <a:lstStyle/>
        <a:p>
          <a:endParaRPr lang="en-US"/>
        </a:p>
      </dgm:t>
    </dgm:pt>
    <dgm:pt modelId="{6B1B2B75-10ED-4712-9D54-BE9DAA71993A}" type="sibTrans" cxnId="{BB69A481-E77F-44DA-8385-BFC50B7B66C6}">
      <dgm:prSet/>
      <dgm:spPr/>
      <dgm:t>
        <a:bodyPr/>
        <a:lstStyle/>
        <a:p>
          <a:endParaRPr lang="en-US"/>
        </a:p>
      </dgm:t>
    </dgm:pt>
    <dgm:pt modelId="{CDD20BE1-73F6-4267-B316-9A80CB3DFEC1}">
      <dgm:prSet/>
      <dgm:spPr/>
      <dgm:t>
        <a:bodyPr/>
        <a:lstStyle/>
        <a:p>
          <a:pPr>
            <a:lnSpc>
              <a:spcPct val="100000"/>
            </a:lnSpc>
          </a:pPr>
          <a:r>
            <a:rPr lang="en-US"/>
            <a:t>Fysiska utbildningar ger något större läreffekt, men båda formaten fyller en funktion.</a:t>
          </a:r>
        </a:p>
      </dgm:t>
    </dgm:pt>
    <dgm:pt modelId="{8EC9B9CB-8420-43DC-925C-BFC904FD74EC}" type="parTrans" cxnId="{E8DA5489-5ED4-49C3-A9C7-3C2E2C675CCF}">
      <dgm:prSet/>
      <dgm:spPr/>
      <dgm:t>
        <a:bodyPr/>
        <a:lstStyle/>
        <a:p>
          <a:endParaRPr lang="en-US"/>
        </a:p>
      </dgm:t>
    </dgm:pt>
    <dgm:pt modelId="{B8CA1A02-B1A6-49E6-9946-15D85CB68DA6}" type="sibTrans" cxnId="{E8DA5489-5ED4-49C3-A9C7-3C2E2C675CCF}">
      <dgm:prSet/>
      <dgm:spPr/>
      <dgm:t>
        <a:bodyPr/>
        <a:lstStyle/>
        <a:p>
          <a:endParaRPr lang="en-US"/>
        </a:p>
      </dgm:t>
    </dgm:pt>
    <dgm:pt modelId="{1B5EE0B4-1BCE-46C2-AC03-F126BCA938B5}" type="pres">
      <dgm:prSet presAssocID="{98901C11-B08C-4572-9477-0111FDBFDD60}" presName="root" presStyleCnt="0">
        <dgm:presLayoutVars>
          <dgm:dir/>
          <dgm:resizeHandles val="exact"/>
        </dgm:presLayoutVars>
      </dgm:prSet>
      <dgm:spPr/>
    </dgm:pt>
    <dgm:pt modelId="{7A3BD57F-56EE-4597-BCD6-D2FD48BF17A6}" type="pres">
      <dgm:prSet presAssocID="{2653EFA9-D3A1-4376-A588-A717A48196AF}" presName="compNode" presStyleCnt="0"/>
      <dgm:spPr/>
    </dgm:pt>
    <dgm:pt modelId="{1E604E2B-06F0-4855-BEA7-0EE8A21EB032}" type="pres">
      <dgm:prSet presAssocID="{2653EFA9-D3A1-4376-A588-A717A48196AF}" presName="bgRect" presStyleLbl="bgShp" presStyleIdx="0" presStyleCnt="4"/>
      <dgm:spPr/>
    </dgm:pt>
    <dgm:pt modelId="{56B2393E-0189-489B-94C5-61E0410EFB0C}" type="pres">
      <dgm:prSet presAssocID="{2653EFA9-D3A1-4376-A588-A717A48196AF}"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ock"/>
        </a:ext>
      </dgm:extLst>
    </dgm:pt>
    <dgm:pt modelId="{164ADAA4-8C03-42ED-B3A1-DDF148223574}" type="pres">
      <dgm:prSet presAssocID="{2653EFA9-D3A1-4376-A588-A717A48196AF}" presName="spaceRect" presStyleCnt="0"/>
      <dgm:spPr/>
    </dgm:pt>
    <dgm:pt modelId="{BD9C986F-25CA-4F1A-B9FC-4D8907D3AD46}" type="pres">
      <dgm:prSet presAssocID="{2653EFA9-D3A1-4376-A588-A717A48196AF}" presName="parTx" presStyleLbl="revTx" presStyleIdx="0" presStyleCnt="4">
        <dgm:presLayoutVars>
          <dgm:chMax val="0"/>
          <dgm:chPref val="0"/>
        </dgm:presLayoutVars>
      </dgm:prSet>
      <dgm:spPr/>
    </dgm:pt>
    <dgm:pt modelId="{9679DDAB-92DC-4959-ACC0-8A717797A80A}" type="pres">
      <dgm:prSet presAssocID="{64643ADA-AF2E-4452-AE24-019663629311}" presName="sibTrans" presStyleCnt="0"/>
      <dgm:spPr/>
    </dgm:pt>
    <dgm:pt modelId="{E200C010-FDB8-4C8D-96B9-D1DF73EF0F5D}" type="pres">
      <dgm:prSet presAssocID="{12883552-6BDB-4C9F-BC65-606C6EEC20F4}" presName="compNode" presStyleCnt="0"/>
      <dgm:spPr/>
    </dgm:pt>
    <dgm:pt modelId="{DD2EF759-25F1-4556-ADA0-E030FCC80EE4}" type="pres">
      <dgm:prSet presAssocID="{12883552-6BDB-4C9F-BC65-606C6EEC20F4}" presName="bgRect" presStyleLbl="bgShp" presStyleIdx="1" presStyleCnt="4"/>
      <dgm:spPr/>
    </dgm:pt>
    <dgm:pt modelId="{417142B8-7B71-41A0-888B-8FA7618B9182}" type="pres">
      <dgm:prSet presAssocID="{12883552-6BDB-4C9F-BC65-606C6EEC20F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204AA842-67D3-4D81-AA20-CDEFE00A259C}" type="pres">
      <dgm:prSet presAssocID="{12883552-6BDB-4C9F-BC65-606C6EEC20F4}" presName="spaceRect" presStyleCnt="0"/>
      <dgm:spPr/>
    </dgm:pt>
    <dgm:pt modelId="{05B94086-9849-4867-BA1D-2B505F148295}" type="pres">
      <dgm:prSet presAssocID="{12883552-6BDB-4C9F-BC65-606C6EEC20F4}" presName="parTx" presStyleLbl="revTx" presStyleIdx="1" presStyleCnt="4" custLinFactNeighborX="-2111" custLinFactNeighborY="-1089">
        <dgm:presLayoutVars>
          <dgm:chMax val="0"/>
          <dgm:chPref val="0"/>
        </dgm:presLayoutVars>
      </dgm:prSet>
      <dgm:spPr/>
    </dgm:pt>
    <dgm:pt modelId="{09AD169E-97E7-40CA-8890-B90E6C7A5D14}" type="pres">
      <dgm:prSet presAssocID="{DC4512D5-EBA8-4FF4-9685-A2800B1E5AEC}" presName="sibTrans" presStyleCnt="0"/>
      <dgm:spPr/>
    </dgm:pt>
    <dgm:pt modelId="{56FD6E5C-0E8E-4189-9728-2C068C087F0C}" type="pres">
      <dgm:prSet presAssocID="{C64DC460-9673-4C4D-93E1-A31B138153E1}" presName="compNode" presStyleCnt="0"/>
      <dgm:spPr/>
    </dgm:pt>
    <dgm:pt modelId="{7751D8FC-EC94-4284-B8B0-22B41EFBFE07}" type="pres">
      <dgm:prSet presAssocID="{C64DC460-9673-4C4D-93E1-A31B138153E1}" presName="bgRect" presStyleLbl="bgShp" presStyleIdx="2" presStyleCnt="4"/>
      <dgm:spPr/>
    </dgm:pt>
    <dgm:pt modelId="{17369238-1627-4909-B9F7-23FECA476864}" type="pres">
      <dgm:prSet presAssocID="{C64DC460-9673-4C4D-93E1-A31B138153E1}"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rupp"/>
        </a:ext>
      </dgm:extLst>
    </dgm:pt>
    <dgm:pt modelId="{EAA77651-9A91-4298-8229-262DA42AA14E}" type="pres">
      <dgm:prSet presAssocID="{C64DC460-9673-4C4D-93E1-A31B138153E1}" presName="spaceRect" presStyleCnt="0"/>
      <dgm:spPr/>
    </dgm:pt>
    <dgm:pt modelId="{ED2B80D7-297C-4CA0-A5CD-C410C272499F}" type="pres">
      <dgm:prSet presAssocID="{C64DC460-9673-4C4D-93E1-A31B138153E1}" presName="parTx" presStyleLbl="revTx" presStyleIdx="2" presStyleCnt="4">
        <dgm:presLayoutVars>
          <dgm:chMax val="0"/>
          <dgm:chPref val="0"/>
        </dgm:presLayoutVars>
      </dgm:prSet>
      <dgm:spPr/>
    </dgm:pt>
    <dgm:pt modelId="{B97487E5-E046-45C9-9205-61DCF41576E1}" type="pres">
      <dgm:prSet presAssocID="{6B1B2B75-10ED-4712-9D54-BE9DAA71993A}" presName="sibTrans" presStyleCnt="0"/>
      <dgm:spPr/>
    </dgm:pt>
    <dgm:pt modelId="{60F1606E-9018-4EB1-B6C3-C93DC8471110}" type="pres">
      <dgm:prSet presAssocID="{CDD20BE1-73F6-4267-B316-9A80CB3DFEC1}" presName="compNode" presStyleCnt="0"/>
      <dgm:spPr/>
    </dgm:pt>
    <dgm:pt modelId="{CB355A6B-3973-4C8D-B2FD-5EBD1957C64C}" type="pres">
      <dgm:prSet presAssocID="{CDD20BE1-73F6-4267-B316-9A80CB3DFEC1}" presName="bgRect" presStyleLbl="bgShp" presStyleIdx="3" presStyleCnt="4"/>
      <dgm:spPr/>
    </dgm:pt>
    <dgm:pt modelId="{C255D451-E914-4A1E-AB20-FA6B2BDF8EEA}" type="pres">
      <dgm:prSet presAssocID="{CDD20BE1-73F6-4267-B316-9A80CB3DFEC1}"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ximera"/>
        </a:ext>
      </dgm:extLst>
    </dgm:pt>
    <dgm:pt modelId="{66A7B86C-B1D0-4785-9FB2-63B97D670BCD}" type="pres">
      <dgm:prSet presAssocID="{CDD20BE1-73F6-4267-B316-9A80CB3DFEC1}" presName="spaceRect" presStyleCnt="0"/>
      <dgm:spPr/>
    </dgm:pt>
    <dgm:pt modelId="{834CC3D0-46FB-45ED-8058-692677C656CC}" type="pres">
      <dgm:prSet presAssocID="{CDD20BE1-73F6-4267-B316-9A80CB3DFEC1}" presName="parTx" presStyleLbl="revTx" presStyleIdx="3" presStyleCnt="4">
        <dgm:presLayoutVars>
          <dgm:chMax val="0"/>
          <dgm:chPref val="0"/>
        </dgm:presLayoutVars>
      </dgm:prSet>
      <dgm:spPr/>
    </dgm:pt>
  </dgm:ptLst>
  <dgm:cxnLst>
    <dgm:cxn modelId="{B4568C03-19E5-4F36-9254-25A1AD24E3D2}" srcId="{98901C11-B08C-4572-9477-0111FDBFDD60}" destId="{12883552-6BDB-4C9F-BC65-606C6EEC20F4}" srcOrd="1" destOrd="0" parTransId="{BDF7BA0B-B014-4CF2-9568-2A41E4FF1EF0}" sibTransId="{DC4512D5-EBA8-4FF4-9685-A2800B1E5AEC}"/>
    <dgm:cxn modelId="{BD9FE505-93BA-498B-A3ED-DB4CB30A986D}" srcId="{98901C11-B08C-4572-9477-0111FDBFDD60}" destId="{2653EFA9-D3A1-4376-A588-A717A48196AF}" srcOrd="0" destOrd="0" parTransId="{5BE4C44D-9137-4BB0-BDA5-3CCFDD1A42D2}" sibTransId="{64643ADA-AF2E-4452-AE24-019663629311}"/>
    <dgm:cxn modelId="{8AA5D645-22DE-45F6-844B-B0C17C739284}" type="presOf" srcId="{C64DC460-9673-4C4D-93E1-A31B138153E1}" destId="{ED2B80D7-297C-4CA0-A5CD-C410C272499F}" srcOrd="0" destOrd="0" presId="urn:microsoft.com/office/officeart/2018/2/layout/IconVerticalSolidList"/>
    <dgm:cxn modelId="{91B45F4A-184F-40AB-B3FB-108A9063AF2D}" type="presOf" srcId="{CDD20BE1-73F6-4267-B316-9A80CB3DFEC1}" destId="{834CC3D0-46FB-45ED-8058-692677C656CC}" srcOrd="0" destOrd="0" presId="urn:microsoft.com/office/officeart/2018/2/layout/IconVerticalSolidList"/>
    <dgm:cxn modelId="{2DF48D56-6DB9-48C4-A9B0-406ABD3373B6}" type="presOf" srcId="{2653EFA9-D3A1-4376-A588-A717A48196AF}" destId="{BD9C986F-25CA-4F1A-B9FC-4D8907D3AD46}" srcOrd="0" destOrd="0" presId="urn:microsoft.com/office/officeart/2018/2/layout/IconVerticalSolidList"/>
    <dgm:cxn modelId="{BB69A481-E77F-44DA-8385-BFC50B7B66C6}" srcId="{98901C11-B08C-4572-9477-0111FDBFDD60}" destId="{C64DC460-9673-4C4D-93E1-A31B138153E1}" srcOrd="2" destOrd="0" parTransId="{AE922C34-F1A6-459D-9E2F-49C9113AB45A}" sibTransId="{6B1B2B75-10ED-4712-9D54-BE9DAA71993A}"/>
    <dgm:cxn modelId="{E8DA5489-5ED4-49C3-A9C7-3C2E2C675CCF}" srcId="{98901C11-B08C-4572-9477-0111FDBFDD60}" destId="{CDD20BE1-73F6-4267-B316-9A80CB3DFEC1}" srcOrd="3" destOrd="0" parTransId="{8EC9B9CB-8420-43DC-925C-BFC904FD74EC}" sibTransId="{B8CA1A02-B1A6-49E6-9946-15D85CB68DA6}"/>
    <dgm:cxn modelId="{82A407A7-04EE-438B-8A73-BA0E8B4B44B6}" type="presOf" srcId="{12883552-6BDB-4C9F-BC65-606C6EEC20F4}" destId="{05B94086-9849-4867-BA1D-2B505F148295}" srcOrd="0" destOrd="0" presId="urn:microsoft.com/office/officeart/2018/2/layout/IconVerticalSolidList"/>
    <dgm:cxn modelId="{92AF41DA-37EF-4570-A2B5-E8558C17A8C4}" type="presOf" srcId="{98901C11-B08C-4572-9477-0111FDBFDD60}" destId="{1B5EE0B4-1BCE-46C2-AC03-F126BCA938B5}" srcOrd="0" destOrd="0" presId="urn:microsoft.com/office/officeart/2018/2/layout/IconVerticalSolidList"/>
    <dgm:cxn modelId="{9391676A-024B-4E4D-8B87-8E0FA483A744}" type="presParOf" srcId="{1B5EE0B4-1BCE-46C2-AC03-F126BCA938B5}" destId="{7A3BD57F-56EE-4597-BCD6-D2FD48BF17A6}" srcOrd="0" destOrd="0" presId="urn:microsoft.com/office/officeart/2018/2/layout/IconVerticalSolidList"/>
    <dgm:cxn modelId="{DC45EB86-DDDE-47B4-8440-4E3518F666AD}" type="presParOf" srcId="{7A3BD57F-56EE-4597-BCD6-D2FD48BF17A6}" destId="{1E604E2B-06F0-4855-BEA7-0EE8A21EB032}" srcOrd="0" destOrd="0" presId="urn:microsoft.com/office/officeart/2018/2/layout/IconVerticalSolidList"/>
    <dgm:cxn modelId="{EEF206D1-3642-4424-8693-B7AB3FBAD24C}" type="presParOf" srcId="{7A3BD57F-56EE-4597-BCD6-D2FD48BF17A6}" destId="{56B2393E-0189-489B-94C5-61E0410EFB0C}" srcOrd="1" destOrd="0" presId="urn:microsoft.com/office/officeart/2018/2/layout/IconVerticalSolidList"/>
    <dgm:cxn modelId="{9FA68D77-FF36-4772-8D61-CBB52B6D45CA}" type="presParOf" srcId="{7A3BD57F-56EE-4597-BCD6-D2FD48BF17A6}" destId="{164ADAA4-8C03-42ED-B3A1-DDF148223574}" srcOrd="2" destOrd="0" presId="urn:microsoft.com/office/officeart/2018/2/layout/IconVerticalSolidList"/>
    <dgm:cxn modelId="{D69EE6DB-13C0-42FC-8958-E905C251E436}" type="presParOf" srcId="{7A3BD57F-56EE-4597-BCD6-D2FD48BF17A6}" destId="{BD9C986F-25CA-4F1A-B9FC-4D8907D3AD46}" srcOrd="3" destOrd="0" presId="urn:microsoft.com/office/officeart/2018/2/layout/IconVerticalSolidList"/>
    <dgm:cxn modelId="{2574EE8C-63C3-4D41-BA3A-0ADE1C86749A}" type="presParOf" srcId="{1B5EE0B4-1BCE-46C2-AC03-F126BCA938B5}" destId="{9679DDAB-92DC-4959-ACC0-8A717797A80A}" srcOrd="1" destOrd="0" presId="urn:microsoft.com/office/officeart/2018/2/layout/IconVerticalSolidList"/>
    <dgm:cxn modelId="{CCF95036-1374-4688-9F41-47BDEEC35F26}" type="presParOf" srcId="{1B5EE0B4-1BCE-46C2-AC03-F126BCA938B5}" destId="{E200C010-FDB8-4C8D-96B9-D1DF73EF0F5D}" srcOrd="2" destOrd="0" presId="urn:microsoft.com/office/officeart/2018/2/layout/IconVerticalSolidList"/>
    <dgm:cxn modelId="{FEF386B9-F006-451E-92FB-65808BE2B411}" type="presParOf" srcId="{E200C010-FDB8-4C8D-96B9-D1DF73EF0F5D}" destId="{DD2EF759-25F1-4556-ADA0-E030FCC80EE4}" srcOrd="0" destOrd="0" presId="urn:microsoft.com/office/officeart/2018/2/layout/IconVerticalSolidList"/>
    <dgm:cxn modelId="{19AA00DB-FF7B-4AE5-B44B-AA8954C5E7B5}" type="presParOf" srcId="{E200C010-FDB8-4C8D-96B9-D1DF73EF0F5D}" destId="{417142B8-7B71-41A0-888B-8FA7618B9182}" srcOrd="1" destOrd="0" presId="urn:microsoft.com/office/officeart/2018/2/layout/IconVerticalSolidList"/>
    <dgm:cxn modelId="{923149BE-FA86-4F06-ACE4-06DC70714BA6}" type="presParOf" srcId="{E200C010-FDB8-4C8D-96B9-D1DF73EF0F5D}" destId="{204AA842-67D3-4D81-AA20-CDEFE00A259C}" srcOrd="2" destOrd="0" presId="urn:microsoft.com/office/officeart/2018/2/layout/IconVerticalSolidList"/>
    <dgm:cxn modelId="{DC54BBF0-E68E-4972-89D9-2939928E9A0C}" type="presParOf" srcId="{E200C010-FDB8-4C8D-96B9-D1DF73EF0F5D}" destId="{05B94086-9849-4867-BA1D-2B505F148295}" srcOrd="3" destOrd="0" presId="urn:microsoft.com/office/officeart/2018/2/layout/IconVerticalSolidList"/>
    <dgm:cxn modelId="{6AF264FA-021F-4025-86A1-35E91FD10689}" type="presParOf" srcId="{1B5EE0B4-1BCE-46C2-AC03-F126BCA938B5}" destId="{09AD169E-97E7-40CA-8890-B90E6C7A5D14}" srcOrd="3" destOrd="0" presId="urn:microsoft.com/office/officeart/2018/2/layout/IconVerticalSolidList"/>
    <dgm:cxn modelId="{8A0DA3C8-96A9-4F95-A548-429671FCEC15}" type="presParOf" srcId="{1B5EE0B4-1BCE-46C2-AC03-F126BCA938B5}" destId="{56FD6E5C-0E8E-4189-9728-2C068C087F0C}" srcOrd="4" destOrd="0" presId="urn:microsoft.com/office/officeart/2018/2/layout/IconVerticalSolidList"/>
    <dgm:cxn modelId="{3FEEE5B2-2D47-445A-AED0-C0C3BF396C70}" type="presParOf" srcId="{56FD6E5C-0E8E-4189-9728-2C068C087F0C}" destId="{7751D8FC-EC94-4284-B8B0-22B41EFBFE07}" srcOrd="0" destOrd="0" presId="urn:microsoft.com/office/officeart/2018/2/layout/IconVerticalSolidList"/>
    <dgm:cxn modelId="{828A26B3-DF24-46D1-A970-2C4483FD663E}" type="presParOf" srcId="{56FD6E5C-0E8E-4189-9728-2C068C087F0C}" destId="{17369238-1627-4909-B9F7-23FECA476864}" srcOrd="1" destOrd="0" presId="urn:microsoft.com/office/officeart/2018/2/layout/IconVerticalSolidList"/>
    <dgm:cxn modelId="{DFB23998-82C6-401E-8AB2-E0F41CF07ACB}" type="presParOf" srcId="{56FD6E5C-0E8E-4189-9728-2C068C087F0C}" destId="{EAA77651-9A91-4298-8229-262DA42AA14E}" srcOrd="2" destOrd="0" presId="urn:microsoft.com/office/officeart/2018/2/layout/IconVerticalSolidList"/>
    <dgm:cxn modelId="{B4462A9F-9DBA-4113-9B29-6C914B7DFCC1}" type="presParOf" srcId="{56FD6E5C-0E8E-4189-9728-2C068C087F0C}" destId="{ED2B80D7-297C-4CA0-A5CD-C410C272499F}" srcOrd="3" destOrd="0" presId="urn:microsoft.com/office/officeart/2018/2/layout/IconVerticalSolidList"/>
    <dgm:cxn modelId="{99FDC769-39C0-45BE-96DB-2E440467E1B8}" type="presParOf" srcId="{1B5EE0B4-1BCE-46C2-AC03-F126BCA938B5}" destId="{B97487E5-E046-45C9-9205-61DCF41576E1}" srcOrd="5" destOrd="0" presId="urn:microsoft.com/office/officeart/2018/2/layout/IconVerticalSolidList"/>
    <dgm:cxn modelId="{478B7FFD-C261-422B-A9C7-FC85AC318B8B}" type="presParOf" srcId="{1B5EE0B4-1BCE-46C2-AC03-F126BCA938B5}" destId="{60F1606E-9018-4EB1-B6C3-C93DC8471110}" srcOrd="6" destOrd="0" presId="urn:microsoft.com/office/officeart/2018/2/layout/IconVerticalSolidList"/>
    <dgm:cxn modelId="{D873D8A6-6F93-40FB-97BF-F5AB0EE9AAF6}" type="presParOf" srcId="{60F1606E-9018-4EB1-B6C3-C93DC8471110}" destId="{CB355A6B-3973-4C8D-B2FD-5EBD1957C64C}" srcOrd="0" destOrd="0" presId="urn:microsoft.com/office/officeart/2018/2/layout/IconVerticalSolidList"/>
    <dgm:cxn modelId="{CF169271-3921-4198-8AA2-3E14D70C2CEA}" type="presParOf" srcId="{60F1606E-9018-4EB1-B6C3-C93DC8471110}" destId="{C255D451-E914-4A1E-AB20-FA6B2BDF8EEA}" srcOrd="1" destOrd="0" presId="urn:microsoft.com/office/officeart/2018/2/layout/IconVerticalSolidList"/>
    <dgm:cxn modelId="{D3DFA312-1940-4E3D-806E-CE54EF3C2A05}" type="presParOf" srcId="{60F1606E-9018-4EB1-B6C3-C93DC8471110}" destId="{66A7B86C-B1D0-4785-9FB2-63B97D670BCD}" srcOrd="2" destOrd="0" presId="urn:microsoft.com/office/officeart/2018/2/layout/IconVerticalSolidList"/>
    <dgm:cxn modelId="{5342BE86-260E-48B4-83DD-FE4BBE9811C0}" type="presParOf" srcId="{60F1606E-9018-4EB1-B6C3-C93DC8471110}" destId="{834CC3D0-46FB-45ED-8058-692677C656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04E2B-06F0-4855-BEA7-0EE8A21EB032}">
      <dsp:nvSpPr>
        <dsp:cNvPr id="0" name=""/>
        <dsp:cNvSpPr/>
      </dsp:nvSpPr>
      <dsp:spPr>
        <a:xfrm>
          <a:off x="0" y="1882"/>
          <a:ext cx="10944000" cy="95415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B2393E-0189-489B-94C5-61E0410EFB0C}">
      <dsp:nvSpPr>
        <dsp:cNvPr id="0" name=""/>
        <dsp:cNvSpPr/>
      </dsp:nvSpPr>
      <dsp:spPr>
        <a:xfrm>
          <a:off x="288631" y="216567"/>
          <a:ext cx="524785" cy="5247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C986F-25CA-4F1A-B9FC-4D8907D3AD46}">
      <dsp:nvSpPr>
        <dsp:cNvPr id="0" name=""/>
        <dsp:cNvSpPr/>
      </dsp:nvSpPr>
      <dsp:spPr>
        <a:xfrm>
          <a:off x="1102048" y="1882"/>
          <a:ext cx="9841951" cy="95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981" tIns="100981" rIns="100981" bIns="100981" numCol="1" spcCol="1270" anchor="ctr" anchorCtr="0">
          <a:noAutofit/>
        </a:bodyPr>
        <a:lstStyle/>
        <a:p>
          <a:pPr marL="0" lvl="0" indent="0" algn="l" defTabSz="711200">
            <a:lnSpc>
              <a:spcPct val="100000"/>
            </a:lnSpc>
            <a:spcBef>
              <a:spcPct val="0"/>
            </a:spcBef>
            <a:spcAft>
              <a:spcPct val="35000"/>
            </a:spcAft>
            <a:buNone/>
          </a:pPr>
          <a:r>
            <a:rPr lang="en-US" sz="1600" kern="1200"/>
            <a:t>Försäkringsinformatörerna har god förståelse för uppdraget och generellt goda förutsättningar. Tidsbrist är delvis ett hinder för proaktivt arbete.</a:t>
          </a:r>
        </a:p>
      </dsp:txBody>
      <dsp:txXfrm>
        <a:off x="1102048" y="1882"/>
        <a:ext cx="9841951" cy="954154"/>
      </dsp:txXfrm>
    </dsp:sp>
    <dsp:sp modelId="{DD2EF759-25F1-4556-ADA0-E030FCC80EE4}">
      <dsp:nvSpPr>
        <dsp:cNvPr id="0" name=""/>
        <dsp:cNvSpPr/>
      </dsp:nvSpPr>
      <dsp:spPr>
        <a:xfrm>
          <a:off x="0" y="1194575"/>
          <a:ext cx="10944000" cy="95415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7142B8-7B71-41A0-888B-8FA7618B9182}">
      <dsp:nvSpPr>
        <dsp:cNvPr id="0" name=""/>
        <dsp:cNvSpPr/>
      </dsp:nvSpPr>
      <dsp:spPr>
        <a:xfrm>
          <a:off x="288631" y="1409260"/>
          <a:ext cx="524785" cy="5247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B94086-9849-4867-BA1D-2B505F148295}">
      <dsp:nvSpPr>
        <dsp:cNvPr id="0" name=""/>
        <dsp:cNvSpPr/>
      </dsp:nvSpPr>
      <dsp:spPr>
        <a:xfrm>
          <a:off x="894285" y="1184185"/>
          <a:ext cx="9841951" cy="95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981" tIns="100981" rIns="100981" bIns="100981" numCol="1" spcCol="1270" anchor="ctr" anchorCtr="0">
          <a:noAutofit/>
        </a:bodyPr>
        <a:lstStyle/>
        <a:p>
          <a:pPr marL="0" lvl="0" indent="0" algn="l" defTabSz="711200">
            <a:lnSpc>
              <a:spcPct val="100000"/>
            </a:lnSpc>
            <a:spcBef>
              <a:spcPct val="0"/>
            </a:spcBef>
            <a:spcAft>
              <a:spcPct val="35000"/>
            </a:spcAft>
            <a:buNone/>
          </a:pPr>
          <a:r>
            <a:rPr lang="en-US" sz="1600" kern="1200"/>
            <a:t>Det finns en stor spännvidd i arbetet, många olika informationskanaler används. Försäkringsinformatörer utsedda av arbetsgivare eller facken kompletterar därmed varandra och når delvis olika målgrupper. Målet att nå alla gynnas av att det finns  olika typer av försäkringsinformatörer.</a:t>
          </a:r>
        </a:p>
      </dsp:txBody>
      <dsp:txXfrm>
        <a:off x="894285" y="1184185"/>
        <a:ext cx="9841951" cy="954154"/>
      </dsp:txXfrm>
    </dsp:sp>
    <dsp:sp modelId="{7751D8FC-EC94-4284-B8B0-22B41EFBFE07}">
      <dsp:nvSpPr>
        <dsp:cNvPr id="0" name=""/>
        <dsp:cNvSpPr/>
      </dsp:nvSpPr>
      <dsp:spPr>
        <a:xfrm>
          <a:off x="0" y="2387269"/>
          <a:ext cx="10944000" cy="95415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7369238-1627-4909-B9F7-23FECA476864}">
      <dsp:nvSpPr>
        <dsp:cNvPr id="0" name=""/>
        <dsp:cNvSpPr/>
      </dsp:nvSpPr>
      <dsp:spPr>
        <a:xfrm>
          <a:off x="288631" y="2601954"/>
          <a:ext cx="524785" cy="5247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2B80D7-297C-4CA0-A5CD-C410C272499F}">
      <dsp:nvSpPr>
        <dsp:cNvPr id="0" name=""/>
        <dsp:cNvSpPr/>
      </dsp:nvSpPr>
      <dsp:spPr>
        <a:xfrm>
          <a:off x="1102048" y="2387269"/>
          <a:ext cx="9841951" cy="95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981" tIns="100981" rIns="100981" bIns="100981" numCol="1" spcCol="1270" anchor="ctr" anchorCtr="0">
          <a:noAutofit/>
        </a:bodyPr>
        <a:lstStyle/>
        <a:p>
          <a:pPr marL="0" lvl="0" indent="0" algn="l" defTabSz="711200">
            <a:lnSpc>
              <a:spcPct val="100000"/>
            </a:lnSpc>
            <a:spcBef>
              <a:spcPct val="0"/>
            </a:spcBef>
            <a:spcAft>
              <a:spcPct val="35000"/>
            </a:spcAft>
            <a:buNone/>
          </a:pPr>
          <a:r>
            <a:rPr lang="en-US" sz="1600" kern="1200"/>
            <a:t>Nio av tio deltagare uppgav att utbildningarna gett användbara kunskaper och trygghet i uppdraget samt bidragit till ett ökat engagemang för uppdraget.</a:t>
          </a:r>
        </a:p>
      </dsp:txBody>
      <dsp:txXfrm>
        <a:off x="1102048" y="2387269"/>
        <a:ext cx="9841951" cy="954154"/>
      </dsp:txXfrm>
    </dsp:sp>
    <dsp:sp modelId="{CB355A6B-3973-4C8D-B2FD-5EBD1957C64C}">
      <dsp:nvSpPr>
        <dsp:cNvPr id="0" name=""/>
        <dsp:cNvSpPr/>
      </dsp:nvSpPr>
      <dsp:spPr>
        <a:xfrm>
          <a:off x="0" y="3579962"/>
          <a:ext cx="10944000" cy="95415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55D451-E914-4A1E-AB20-FA6B2BDF8EEA}">
      <dsp:nvSpPr>
        <dsp:cNvPr id="0" name=""/>
        <dsp:cNvSpPr/>
      </dsp:nvSpPr>
      <dsp:spPr>
        <a:xfrm>
          <a:off x="288631" y="3794647"/>
          <a:ext cx="524785" cy="52478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4CC3D0-46FB-45ED-8058-692677C656CC}">
      <dsp:nvSpPr>
        <dsp:cNvPr id="0" name=""/>
        <dsp:cNvSpPr/>
      </dsp:nvSpPr>
      <dsp:spPr>
        <a:xfrm>
          <a:off x="1102048" y="3579962"/>
          <a:ext cx="9841951" cy="9541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981" tIns="100981" rIns="100981" bIns="100981" numCol="1" spcCol="1270" anchor="ctr" anchorCtr="0">
          <a:noAutofit/>
        </a:bodyPr>
        <a:lstStyle/>
        <a:p>
          <a:pPr marL="0" lvl="0" indent="0" algn="l" defTabSz="711200">
            <a:lnSpc>
              <a:spcPct val="100000"/>
            </a:lnSpc>
            <a:spcBef>
              <a:spcPct val="0"/>
            </a:spcBef>
            <a:spcAft>
              <a:spcPct val="35000"/>
            </a:spcAft>
            <a:buNone/>
          </a:pPr>
          <a:r>
            <a:rPr lang="en-US" sz="1600" kern="1200"/>
            <a:t>Fysiska utbildningar ger något större läreffekt, men båda formaten fyller en funktion.</a:t>
          </a:r>
        </a:p>
      </dsp:txBody>
      <dsp:txXfrm>
        <a:off x="1102048" y="3579962"/>
        <a:ext cx="9841951" cy="95415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0.91021</cdr:x>
      <cdr:y>0</cdr:y>
    </cdr:from>
    <cdr:to>
      <cdr:x>0.98787</cdr:x>
      <cdr:y>0.91063</cdr:y>
    </cdr:to>
    <cdr:sp macro="" textlink="">
      <cdr:nvSpPr>
        <cdr:cNvPr id="2" name="textruta 1">
          <a:extLst xmlns:a="http://schemas.openxmlformats.org/drawingml/2006/main">
            <a:ext uri="{FF2B5EF4-FFF2-40B4-BE49-F238E27FC236}">
              <a16:creationId xmlns:a16="http://schemas.microsoft.com/office/drawing/2014/main" id="{D17C5061-46AE-2428-DB0A-C091DE909F70}"/>
            </a:ext>
          </a:extLst>
        </cdr:cNvPr>
        <cdr:cNvSpPr txBox="1"/>
      </cdr:nvSpPr>
      <cdr:spPr>
        <a:xfrm xmlns:a="http://schemas.openxmlformats.org/drawingml/2006/main">
          <a:off x="8899751" y="0"/>
          <a:ext cx="759279" cy="4271437"/>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lIns="0" tIns="0" rIns="0" bIns="0" rtlCol="0" anchor="ctr" anchorCtr="0">
          <a:noAutofit/>
        </a:bodyPr>
        <a:lstStyle xmlns:a="http://schemas.openxmlformats.org/drawingml/2006/main"/>
        <a:p xmlns:a="http://schemas.openxmlformats.org/drawingml/2006/main">
          <a:pPr algn="ctr"/>
          <a:endParaRPr lang="sv-SE" sz="900" b="1" kern="1200" dirty="0">
            <a:solidFill>
              <a:schemeClr val="bg1"/>
            </a:solidFill>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F73BB778-63EF-129B-D7D0-7C708E3602B2}"/>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DD40F185-B448-CA82-E9B8-8170094B2BDF}"/>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A758232-DD02-4D0F-BFB2-B2046F6C877E}" type="datetimeFigureOut">
              <a:rPr lang="sv-SE" smtClean="0"/>
              <a:t>2026-08-19</a:t>
            </a:fld>
            <a:endParaRPr lang="sv-SE"/>
          </a:p>
        </p:txBody>
      </p:sp>
      <p:sp>
        <p:nvSpPr>
          <p:cNvPr id="4" name="Platshållare för sidfot 3">
            <a:extLst>
              <a:ext uri="{FF2B5EF4-FFF2-40B4-BE49-F238E27FC236}">
                <a16:creationId xmlns:a16="http://schemas.microsoft.com/office/drawing/2014/main" id="{18BFED50-F070-21E9-CEDA-EBB90AFDED72}"/>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68C0340B-AF1B-2264-D1CC-82F0EA74C38C}"/>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6BF703F4-FEA0-4573-B3D4-3BA378DB2F9E}" type="slidenum">
              <a:rPr lang="sv-SE" smtClean="0"/>
              <a:t>‹#›</a:t>
            </a:fld>
            <a:endParaRPr lang="sv-SE"/>
          </a:p>
        </p:txBody>
      </p:sp>
    </p:spTree>
    <p:extLst>
      <p:ext uri="{BB962C8B-B14F-4D97-AF65-F5344CB8AC3E}">
        <p14:creationId xmlns:p14="http://schemas.microsoft.com/office/powerpoint/2010/main" val="316950396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27" userDrawn="1">
          <p15:clr>
            <a:srgbClr val="F26B43"/>
          </p15:clr>
        </p15:guide>
        <p15:guide id="2" pos="214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F2B8FBE-0B4D-4C62-8E63-9018F04AD5B8}" type="datetimeFigureOut">
              <a:rPr lang="sv-SE" smtClean="0"/>
              <a:t>2026-08-19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00926DF-B69B-4B63-B8C8-9AB98E817094}" type="slidenum">
              <a:rPr lang="sv-SE" smtClean="0"/>
              <a:t>‹#›</a:t>
            </a:fld>
            <a:endParaRPr lang="sv-SE"/>
          </a:p>
        </p:txBody>
      </p:sp>
    </p:spTree>
    <p:extLst>
      <p:ext uri="{BB962C8B-B14F-4D97-AF65-F5344CB8AC3E}">
        <p14:creationId xmlns:p14="http://schemas.microsoft.com/office/powerpoint/2010/main" val="2385389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7"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afaforsakring.s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00926DF-B69B-4B63-B8C8-9AB98E817094}" type="slidenum">
              <a:rPr lang="sv-SE" smtClean="0"/>
              <a:t>1</a:t>
            </a:fld>
            <a:endParaRPr lang="sv-SE"/>
          </a:p>
        </p:txBody>
      </p:sp>
    </p:spTree>
    <p:extLst>
      <p:ext uri="{BB962C8B-B14F-4D97-AF65-F5344CB8AC3E}">
        <p14:creationId xmlns:p14="http://schemas.microsoft.com/office/powerpoint/2010/main" val="919647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37AC1-D87C-8318-00FD-21D0FFAC666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ED929D3-CD2E-631B-4B8F-8DBAA674CB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0804A16-2632-88D5-1D81-FCB30C3F408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A5BD227-F78C-EFF4-C830-BE56B530A47A}"/>
              </a:ext>
            </a:extLst>
          </p:cNvPr>
          <p:cNvSpPr>
            <a:spLocks noGrp="1"/>
          </p:cNvSpPr>
          <p:nvPr>
            <p:ph type="sldNum" sz="quarter" idx="5"/>
          </p:nvPr>
        </p:nvSpPr>
        <p:spPr/>
        <p:txBody>
          <a:bodyPr/>
          <a:lstStyle/>
          <a:p>
            <a:fld id="{400926DF-B69B-4B63-B8C8-9AB98E817094}" type="slidenum">
              <a:rPr lang="sv-SE" smtClean="0"/>
              <a:t>12</a:t>
            </a:fld>
            <a:endParaRPr lang="sv-SE"/>
          </a:p>
        </p:txBody>
      </p:sp>
    </p:spTree>
    <p:extLst>
      <p:ext uri="{BB962C8B-B14F-4D97-AF65-F5344CB8AC3E}">
        <p14:creationId xmlns:p14="http://schemas.microsoft.com/office/powerpoint/2010/main" val="2734177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DF5EC-7E6C-5114-14F2-0B9F5A35589A}"/>
            </a:ext>
          </a:extLst>
        </p:cNvPr>
        <p:cNvGrpSpPr/>
        <p:nvPr/>
      </p:nvGrpSpPr>
      <p:grpSpPr>
        <a:xfrm>
          <a:off x="0" y="0"/>
          <a:ext cx="0" cy="0"/>
          <a:chOff x="0" y="0"/>
          <a:chExt cx="0" cy="0"/>
        </a:xfrm>
      </p:grpSpPr>
      <p:sp>
        <p:nvSpPr>
          <p:cNvPr id="30722" name="Rectangle 7">
            <a:extLst>
              <a:ext uri="{FF2B5EF4-FFF2-40B4-BE49-F238E27FC236}">
                <a16:creationId xmlns:a16="http://schemas.microsoft.com/office/drawing/2014/main" id="{6BC7AF6A-0CC5-D451-0C05-AC22153167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b="1">
                <a:solidFill>
                  <a:schemeClr val="tx1"/>
                </a:solidFill>
                <a:latin typeface="Arial" charset="0"/>
              </a:defRPr>
            </a:lvl1pPr>
            <a:lvl2pPr marL="742950" indent="-285750" eaLnBrk="0" hangingPunct="0">
              <a:defRPr sz="2600" b="1">
                <a:solidFill>
                  <a:schemeClr val="tx1"/>
                </a:solidFill>
                <a:latin typeface="Arial" charset="0"/>
              </a:defRPr>
            </a:lvl2pPr>
            <a:lvl3pPr marL="1143000" indent="-228600" eaLnBrk="0" hangingPunct="0">
              <a:defRPr sz="2600" b="1">
                <a:solidFill>
                  <a:schemeClr val="tx1"/>
                </a:solidFill>
                <a:latin typeface="Arial" charset="0"/>
              </a:defRPr>
            </a:lvl3pPr>
            <a:lvl4pPr marL="1600200" indent="-228600" eaLnBrk="0" hangingPunct="0">
              <a:defRPr sz="2600" b="1">
                <a:solidFill>
                  <a:schemeClr val="tx1"/>
                </a:solidFill>
                <a:latin typeface="Arial" charset="0"/>
              </a:defRPr>
            </a:lvl4pPr>
            <a:lvl5pPr marL="2057400" indent="-228600" eaLnBrk="0" hangingPunct="0">
              <a:defRPr sz="2600" b="1">
                <a:solidFill>
                  <a:schemeClr val="tx1"/>
                </a:solidFill>
                <a:latin typeface="Arial" charset="0"/>
              </a:defRPr>
            </a:lvl5pPr>
            <a:lvl6pPr marL="2514600" indent="-228600" eaLnBrk="0" fontAlgn="base" hangingPunct="0">
              <a:spcBef>
                <a:spcPct val="0"/>
              </a:spcBef>
              <a:spcAft>
                <a:spcPct val="0"/>
              </a:spcAft>
              <a:defRPr sz="2600" b="1">
                <a:solidFill>
                  <a:schemeClr val="tx1"/>
                </a:solidFill>
                <a:latin typeface="Arial" charset="0"/>
              </a:defRPr>
            </a:lvl6pPr>
            <a:lvl7pPr marL="2971800" indent="-228600" eaLnBrk="0" fontAlgn="base" hangingPunct="0">
              <a:spcBef>
                <a:spcPct val="0"/>
              </a:spcBef>
              <a:spcAft>
                <a:spcPct val="0"/>
              </a:spcAft>
              <a:defRPr sz="2600" b="1">
                <a:solidFill>
                  <a:schemeClr val="tx1"/>
                </a:solidFill>
                <a:latin typeface="Arial" charset="0"/>
              </a:defRPr>
            </a:lvl7pPr>
            <a:lvl8pPr marL="3429000" indent="-228600" eaLnBrk="0" fontAlgn="base" hangingPunct="0">
              <a:spcBef>
                <a:spcPct val="0"/>
              </a:spcBef>
              <a:spcAft>
                <a:spcPct val="0"/>
              </a:spcAft>
              <a:defRPr sz="2600" b="1">
                <a:solidFill>
                  <a:schemeClr val="tx1"/>
                </a:solidFill>
                <a:latin typeface="Arial" charset="0"/>
              </a:defRPr>
            </a:lvl8pPr>
            <a:lvl9pPr marL="3886200" indent="-228600" eaLnBrk="0" fontAlgn="base" hangingPunct="0">
              <a:spcBef>
                <a:spcPct val="0"/>
              </a:spcBef>
              <a:spcAft>
                <a:spcPct val="0"/>
              </a:spcAft>
              <a:defRPr sz="2600" b="1">
                <a:solidFill>
                  <a:schemeClr val="tx1"/>
                </a:solidFill>
                <a:latin typeface="Arial"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21FAFAF-4B23-4F96-B3EA-714A457C154D}" type="slidenum">
              <a:rPr kumimoji="0" lang="sv-SE"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30723" name="Rectangle 2">
            <a:extLst>
              <a:ext uri="{FF2B5EF4-FFF2-40B4-BE49-F238E27FC236}">
                <a16:creationId xmlns:a16="http://schemas.microsoft.com/office/drawing/2014/main" id="{AEA9B631-83C2-A12C-D657-D8B0BCCF34FF}"/>
              </a:ext>
            </a:extLst>
          </p:cNvPr>
          <p:cNvSpPr>
            <a:spLocks noGrp="1" noRot="1" noChangeAspect="1" noChangeArrowheads="1" noTextEdit="1"/>
          </p:cNvSpPr>
          <p:nvPr>
            <p:ph type="sldImg"/>
          </p:nvPr>
        </p:nvSpPr>
        <p:spPr>
          <a:xfrm>
            <a:off x="-206375" y="817563"/>
            <a:ext cx="7156450" cy="4025900"/>
          </a:xfrm>
          <a:ln/>
        </p:spPr>
        <p:txBody>
          <a:bodyPr/>
          <a:lstStyle/>
          <a:p>
            <a:endParaRPr lang="sv-SE"/>
          </a:p>
        </p:txBody>
      </p:sp>
      <p:sp>
        <p:nvSpPr>
          <p:cNvPr id="30724" name="Rectangle 3">
            <a:extLst>
              <a:ext uri="{FF2B5EF4-FFF2-40B4-BE49-F238E27FC236}">
                <a16:creationId xmlns:a16="http://schemas.microsoft.com/office/drawing/2014/main" id="{0DB6059E-65D4-0167-AC26-E495289264F3}"/>
              </a:ext>
            </a:extLst>
          </p:cNvPr>
          <p:cNvSpPr>
            <a:spLocks noGrp="1" noChangeArrowheads="1"/>
          </p:cNvSpPr>
          <p:nvPr>
            <p:ph type="body" idx="1"/>
          </p:nvPr>
        </p:nvSpPr>
        <p:spPr>
          <a:xfrm>
            <a:off x="898911" y="5117694"/>
            <a:ext cx="4938488" cy="484897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9" rIns="91436" bIns="45719"/>
          <a:lstStyle/>
          <a:p>
            <a:pPr marL="0" marR="0" lvl="0" indent="0" algn="l" defTabSz="914400" rtl="0" eaLnBrk="1" fontAlgn="auto" latinLnBrk="0" hangingPunct="1">
              <a:lnSpc>
                <a:spcPct val="100000"/>
              </a:lnSpc>
              <a:spcBef>
                <a:spcPct val="5000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prstClr val="black"/>
              </a:solidFill>
              <a:effectLst/>
              <a:uLnTx/>
              <a:uFillTx/>
              <a:latin typeface="Arial"/>
              <a:ea typeface="+mn-ea"/>
              <a:cs typeface="+mn-cs"/>
            </a:endParaRPr>
          </a:p>
          <a:p>
            <a:pPr eaLnBrk="1" hangingPunct="1"/>
            <a:endParaRPr lang="sv-SE" dirty="0"/>
          </a:p>
        </p:txBody>
      </p:sp>
    </p:spTree>
    <p:extLst>
      <p:ext uri="{BB962C8B-B14F-4D97-AF65-F5344CB8AC3E}">
        <p14:creationId xmlns:p14="http://schemas.microsoft.com/office/powerpoint/2010/main" val="2750995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Avlider den anställdas make/maka/sambo utges begravningshjälp med 0,5 </a:t>
            </a:r>
            <a:r>
              <a:rPr lang="sv-SE" dirty="0" err="1"/>
              <a:t>pbb</a:t>
            </a:r>
            <a:r>
              <a:rPr lang="sv-SE" dirty="0"/>
              <a:t>, förutsatt att samtliga villkor enligt nedan är uppfyllda vid dödsfallet: </a:t>
            </a:r>
          </a:p>
          <a:p>
            <a:r>
              <a:rPr lang="sv-SE" dirty="0"/>
              <a:t>- Varken arbetstagaren eller den avlidna fyllt 70 år. </a:t>
            </a:r>
          </a:p>
          <a:p>
            <a:pPr marL="0" indent="0">
              <a:buFontTx/>
              <a:buNone/>
            </a:pPr>
            <a:r>
              <a:rPr lang="sv-SE" dirty="0"/>
              <a:t>- Den avlidna inte, sedan försäkringsskyddet inträdde för den anställda, haft sjuk- eller aktivitetsersättning, livränta eller sjukpenning eller motsvarande förmån. </a:t>
            </a:r>
          </a:p>
          <a:p>
            <a:pPr marL="0" indent="0">
              <a:buFontTx/>
              <a:buNone/>
            </a:pPr>
            <a:r>
              <a:rPr lang="sv-SE" dirty="0"/>
              <a:t>- Den avlidna och den anställda hade gemensamt – eller en av dem hade – hemmaboende barn under 17 år. </a:t>
            </a:r>
          </a:p>
          <a:p>
            <a:pPr marL="0" indent="0">
              <a:buFontTx/>
              <a:buNone/>
            </a:pPr>
            <a:r>
              <a:rPr lang="sv-SE" dirty="0"/>
              <a:t>- Den anställda hade en sysselsättningsgrad på minst 40 procent eller på grund av sådan anställning omfattades av efterskydd </a:t>
            </a:r>
          </a:p>
          <a:p>
            <a:pPr marL="171450" indent="-171450">
              <a:buFont typeface="Arial" panose="020B0604020202020204" pitchFamily="34" charset="0"/>
              <a:buChar char="•"/>
            </a:pPr>
            <a:r>
              <a:rPr lang="sv-SE" dirty="0"/>
              <a:t>För varje barn under 17 år enligt ovan utges dessutom </a:t>
            </a:r>
            <a:r>
              <a:rPr lang="sv-SE" dirty="0" err="1"/>
              <a:t>barnbelopp</a:t>
            </a:r>
            <a:r>
              <a:rPr lang="sv-SE" dirty="0"/>
              <a:t> med 1,00 prisbasbelopp.</a:t>
            </a:r>
          </a:p>
        </p:txBody>
      </p:sp>
      <p:sp>
        <p:nvSpPr>
          <p:cNvPr id="4" name="Platshållare för bildnummer 3"/>
          <p:cNvSpPr>
            <a:spLocks noGrp="1"/>
          </p:cNvSpPr>
          <p:nvPr>
            <p:ph type="sldNum" sz="quarter" idx="5"/>
          </p:nvPr>
        </p:nvSpPr>
        <p:spPr/>
        <p:txBody>
          <a:bodyPr/>
          <a:lstStyle/>
          <a:p>
            <a:fld id="{400926DF-B69B-4B63-B8C8-9AB98E817094}" type="slidenum">
              <a:rPr lang="sv-SE" smtClean="0"/>
              <a:t>15</a:t>
            </a:fld>
            <a:endParaRPr lang="sv-SE"/>
          </a:p>
        </p:txBody>
      </p:sp>
    </p:spTree>
    <p:extLst>
      <p:ext uri="{BB962C8B-B14F-4D97-AF65-F5344CB8AC3E}">
        <p14:creationId xmlns:p14="http://schemas.microsoft.com/office/powerpoint/2010/main" val="2060078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dirty="0"/>
              <a:t>- Fortsättningsförsäkring TGL-FO kan tecknas av den som avslutat sin anställning (och då inte uppbär pension eller fått ny anställning med liknande förmån). </a:t>
            </a:r>
          </a:p>
          <a:p>
            <a:r>
              <a:rPr lang="sv-SE" dirty="0"/>
              <a:t>- Grundbelopp betalas ut om du efterlämnar make/maka/sambo eller barn under 20 år. </a:t>
            </a:r>
          </a:p>
          <a:p>
            <a:r>
              <a:rPr lang="sv-SE" dirty="0"/>
              <a:t>- Halvt grundbelopp betalas ut om du enbart efterlämnar barn som fyllt 20 år. </a:t>
            </a:r>
          </a:p>
          <a:p>
            <a:r>
              <a:rPr lang="sv-SE" dirty="0"/>
              <a:t>- Barnbelopp betalas ut till barn som inte fyllt 20 år. </a:t>
            </a:r>
          </a:p>
          <a:p>
            <a:r>
              <a:rPr lang="sv-SE" dirty="0"/>
              <a:t>- I samtliga fall tillkommer begravningshjälp. </a:t>
            </a:r>
          </a:p>
          <a:p>
            <a:pPr marL="0" indent="0">
              <a:buFontTx/>
              <a:buNone/>
            </a:pPr>
            <a:r>
              <a:rPr lang="sv-SE" dirty="0"/>
              <a:t>- Om man uppbär pension från arbetsgivaren vid dödsfallet utbetalas enbart begravningshjälp.</a:t>
            </a:r>
          </a:p>
          <a:p>
            <a:pPr marL="0" indent="0">
              <a:buFontTx/>
              <a:buNone/>
            </a:pPr>
            <a:r>
              <a:rPr lang="sv-SE" dirty="0"/>
              <a:t>- Åldersgräns 67 år</a:t>
            </a:r>
          </a:p>
        </p:txBody>
      </p:sp>
      <p:sp>
        <p:nvSpPr>
          <p:cNvPr id="4" name="Platshållare för bildnummer 3"/>
          <p:cNvSpPr>
            <a:spLocks noGrp="1"/>
          </p:cNvSpPr>
          <p:nvPr>
            <p:ph type="sldNum" sz="quarter" idx="5"/>
          </p:nvPr>
        </p:nvSpPr>
        <p:spPr/>
        <p:txBody>
          <a:bodyPr/>
          <a:lstStyle/>
          <a:p>
            <a:fld id="{400926DF-B69B-4B63-B8C8-9AB98E817094}" type="slidenum">
              <a:rPr lang="sv-SE" smtClean="0"/>
              <a:t>16</a:t>
            </a:fld>
            <a:endParaRPr lang="sv-SE"/>
          </a:p>
        </p:txBody>
      </p:sp>
    </p:spTree>
    <p:extLst>
      <p:ext uri="{BB962C8B-B14F-4D97-AF65-F5344CB8AC3E}">
        <p14:creationId xmlns:p14="http://schemas.microsoft.com/office/powerpoint/2010/main" val="1183387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br>
              <a:rPr lang="sv-SE" dirty="0"/>
            </a:br>
            <a:r>
              <a:rPr lang="sv-SE" dirty="0"/>
              <a:t>Görs 1g/år, senast nov 2026 i syfte att se förändring över tid vad gäller kännedom om de kollektivavtalade försäkringarna.</a:t>
            </a:r>
            <a:br>
              <a:rPr lang="sv-SE" dirty="0"/>
            </a:br>
            <a:r>
              <a:rPr lang="sv-SE" dirty="0"/>
              <a:t>Genomförs i samarbete med undersökningsföretaget Novus International Group AB.</a:t>
            </a:r>
            <a:br>
              <a:rPr lang="sv-SE" dirty="0"/>
            </a:br>
            <a:r>
              <a:rPr lang="sv-SE" dirty="0"/>
              <a:t>Förvärvsarbetande mellan 20-65 år</a:t>
            </a:r>
            <a:br>
              <a:rPr lang="sv-SE" dirty="0"/>
            </a:br>
            <a:r>
              <a:rPr lang="sv-SE" dirty="0"/>
              <a:t>1029 intervjuer varav 312 från kommun- och regionsektorn. 52% kvinnor, 47% män</a:t>
            </a:r>
          </a:p>
        </p:txBody>
      </p:sp>
      <p:sp>
        <p:nvSpPr>
          <p:cNvPr id="4" name="Platshållare för bildnummer 3"/>
          <p:cNvSpPr>
            <a:spLocks noGrp="1"/>
          </p:cNvSpPr>
          <p:nvPr>
            <p:ph type="sldNum" sz="quarter" idx="5"/>
          </p:nvPr>
        </p:nvSpPr>
        <p:spPr/>
        <p:txBody>
          <a:bodyPr/>
          <a:lstStyle/>
          <a:p>
            <a:fld id="{400926DF-B69B-4B63-B8C8-9AB98E817094}" type="slidenum">
              <a:rPr lang="sv-SE" smtClean="0"/>
              <a:t>17</a:t>
            </a:fld>
            <a:endParaRPr lang="sv-SE"/>
          </a:p>
        </p:txBody>
      </p:sp>
    </p:spTree>
    <p:extLst>
      <p:ext uri="{BB962C8B-B14F-4D97-AF65-F5344CB8AC3E}">
        <p14:creationId xmlns:p14="http://schemas.microsoft.com/office/powerpoint/2010/main" val="1458060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00926DF-B69B-4B63-B8C8-9AB98E817094}" type="slidenum">
              <a:rPr lang="sv-SE" smtClean="0"/>
              <a:t>21</a:t>
            </a:fld>
            <a:endParaRPr lang="sv-SE"/>
          </a:p>
        </p:txBody>
      </p:sp>
    </p:spTree>
    <p:extLst>
      <p:ext uri="{BB962C8B-B14F-4D97-AF65-F5344CB8AC3E}">
        <p14:creationId xmlns:p14="http://schemas.microsoft.com/office/powerpoint/2010/main" val="3858794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00926DF-B69B-4B63-B8C8-9AB98E817094}" type="slidenum">
              <a:rPr lang="sv-SE" smtClean="0"/>
              <a:t>24</a:t>
            </a:fld>
            <a:endParaRPr lang="sv-SE"/>
          </a:p>
        </p:txBody>
      </p:sp>
    </p:spTree>
    <p:extLst>
      <p:ext uri="{BB962C8B-B14F-4D97-AF65-F5344CB8AC3E}">
        <p14:creationId xmlns:p14="http://schemas.microsoft.com/office/powerpoint/2010/main" val="4215958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3A4F2-5D82-579A-AA0E-A8EC7C674F5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BBAA14C-EECA-B2D2-87D8-C3C450412BC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140A618-CCFC-6CAD-5774-195E78FE5F5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01DB153F-D342-BF1C-FB41-2446D8D360F7}"/>
              </a:ext>
            </a:extLst>
          </p:cNvPr>
          <p:cNvSpPr>
            <a:spLocks noGrp="1"/>
          </p:cNvSpPr>
          <p:nvPr>
            <p:ph type="sldNum" sz="quarter" idx="5"/>
          </p:nvPr>
        </p:nvSpPr>
        <p:spPr/>
        <p:txBody>
          <a:bodyPr/>
          <a:lstStyle/>
          <a:p>
            <a:fld id="{400926DF-B69B-4B63-B8C8-9AB98E817094}" type="slidenum">
              <a:rPr lang="sv-SE" smtClean="0"/>
              <a:t>25</a:t>
            </a:fld>
            <a:endParaRPr lang="sv-SE"/>
          </a:p>
        </p:txBody>
      </p:sp>
    </p:spTree>
    <p:extLst>
      <p:ext uri="{BB962C8B-B14F-4D97-AF65-F5344CB8AC3E}">
        <p14:creationId xmlns:p14="http://schemas.microsoft.com/office/powerpoint/2010/main" val="38576459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00926DF-B69B-4B63-B8C8-9AB98E817094}" type="slidenum">
              <a:rPr lang="sv-SE" smtClean="0"/>
              <a:t>28</a:t>
            </a:fld>
            <a:endParaRPr lang="sv-SE"/>
          </a:p>
        </p:txBody>
      </p:sp>
    </p:spTree>
    <p:extLst>
      <p:ext uri="{BB962C8B-B14F-4D97-AF65-F5344CB8AC3E}">
        <p14:creationId xmlns:p14="http://schemas.microsoft.com/office/powerpoint/2010/main" val="3594193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DC0E-2A7C-92C7-AADC-51B2B2FB123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C30C6C3-08D3-1DF9-497A-B550FA5094D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0D2B2A0-6BB4-066A-CD05-854BB1C9E01D}"/>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B40EDE2-CCB7-7B91-13BE-44CD5CD5433E}"/>
              </a:ext>
            </a:extLst>
          </p:cNvPr>
          <p:cNvSpPr>
            <a:spLocks noGrp="1"/>
          </p:cNvSpPr>
          <p:nvPr>
            <p:ph type="sldNum" sz="quarter" idx="5"/>
          </p:nvPr>
        </p:nvSpPr>
        <p:spPr/>
        <p:txBody>
          <a:bodyPr/>
          <a:lstStyle/>
          <a:p>
            <a:fld id="{400926DF-B69B-4B63-B8C8-9AB98E817094}" type="slidenum">
              <a:rPr lang="sv-SE" smtClean="0"/>
              <a:t>2</a:t>
            </a:fld>
            <a:endParaRPr lang="sv-SE"/>
          </a:p>
        </p:txBody>
      </p:sp>
    </p:spTree>
    <p:extLst>
      <p:ext uri="{BB962C8B-B14F-4D97-AF65-F5344CB8AC3E}">
        <p14:creationId xmlns:p14="http://schemas.microsoft.com/office/powerpoint/2010/main" val="292707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00926DF-B69B-4B63-B8C8-9AB98E817094}" type="slidenum">
              <a:rPr lang="sv-SE" smtClean="0"/>
              <a:t>4</a:t>
            </a:fld>
            <a:endParaRPr lang="sv-SE"/>
          </a:p>
        </p:txBody>
      </p:sp>
    </p:spTree>
    <p:extLst>
      <p:ext uri="{BB962C8B-B14F-4D97-AF65-F5344CB8AC3E}">
        <p14:creationId xmlns:p14="http://schemas.microsoft.com/office/powerpoint/2010/main" val="1633715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9E247-05A8-C569-BDE7-C8DAD84D724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FDCDE0A-9329-29EA-DCB8-640B7960B23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39A2717-7B42-91B7-C3A6-16197214F07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C4A0D9F-8D61-391E-78C3-B3395644AE48}"/>
              </a:ext>
            </a:extLst>
          </p:cNvPr>
          <p:cNvSpPr>
            <a:spLocks noGrp="1"/>
          </p:cNvSpPr>
          <p:nvPr>
            <p:ph type="sldNum" sz="quarter" idx="5"/>
          </p:nvPr>
        </p:nvSpPr>
        <p:spPr/>
        <p:txBody>
          <a:bodyPr/>
          <a:lstStyle/>
          <a:p>
            <a:pPr marL="0" marR="0" lvl="0" indent="0" algn="r" defTabSz="914363" rtl="0" eaLnBrk="1" fontAlgn="auto" latinLnBrk="0" hangingPunct="1">
              <a:lnSpc>
                <a:spcPct val="100000"/>
              </a:lnSpc>
              <a:spcBef>
                <a:spcPts val="0"/>
              </a:spcBef>
              <a:spcAft>
                <a:spcPts val="0"/>
              </a:spcAft>
              <a:buClrTx/>
              <a:buSzTx/>
              <a:buFontTx/>
              <a:buNone/>
              <a:tabLst/>
              <a:defRPr/>
            </a:pPr>
            <a:fld id="{15613880-BC73-4D6C-9FFF-189582523954}" type="slidenum">
              <a:rPr kumimoji="0" lang="sv-SE"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363"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134250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3947F-4D60-5D4B-E658-887E9045C23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C8A7D25-0611-AFBC-B0D1-5D51AF5D8C5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3FF60BF-06DF-B6A5-0A5B-D85A22C9D39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9F49F424-2755-9F6E-2029-01B517C08318}"/>
              </a:ext>
            </a:extLst>
          </p:cNvPr>
          <p:cNvSpPr>
            <a:spLocks noGrp="1"/>
          </p:cNvSpPr>
          <p:nvPr>
            <p:ph type="sldNum" sz="quarter" idx="5"/>
          </p:nvPr>
        </p:nvSpPr>
        <p:spPr/>
        <p:txBody>
          <a:bodyPr/>
          <a:lstStyle/>
          <a:p>
            <a:fld id="{400926DF-B69B-4B63-B8C8-9AB98E817094}" type="slidenum">
              <a:rPr lang="sv-SE" smtClean="0"/>
              <a:t>6</a:t>
            </a:fld>
            <a:endParaRPr lang="sv-SE"/>
          </a:p>
        </p:txBody>
      </p:sp>
    </p:spTree>
    <p:extLst>
      <p:ext uri="{BB962C8B-B14F-4D97-AF65-F5344CB8AC3E}">
        <p14:creationId xmlns:p14="http://schemas.microsoft.com/office/powerpoint/2010/main" val="2458255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7496-6DD4-EDF6-37F9-E2FE0A846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B0359-6591-0439-3A09-DB05E536F872}"/>
              </a:ext>
            </a:extLst>
          </p:cNvPr>
          <p:cNvSpPr>
            <a:spLocks noGrp="1" noRot="1" noChangeAspect="1"/>
          </p:cNvSpPr>
          <p:nvPr>
            <p:ph type="sldImg"/>
          </p:nvPr>
        </p:nvSpPr>
        <p:spPr/>
        <p:txBody>
          <a:bodyPr/>
          <a:lstStyle/>
          <a:p>
            <a:endParaRPr lang="sv-SE"/>
          </a:p>
        </p:txBody>
      </p:sp>
      <p:sp>
        <p:nvSpPr>
          <p:cNvPr id="3" name="Notes Placeholder 2">
            <a:extLst>
              <a:ext uri="{FF2B5EF4-FFF2-40B4-BE49-F238E27FC236}">
                <a16:creationId xmlns:a16="http://schemas.microsoft.com/office/drawing/2014/main" id="{BFFD326E-EDEC-54A3-3D62-6E76EB4BF0AB}"/>
              </a:ext>
            </a:extLst>
          </p:cNvPr>
          <p:cNvSpPr>
            <a:spLocks noGrp="1"/>
          </p:cNvSpPr>
          <p:nvPr>
            <p:ph type="body" idx="1"/>
          </p:nvPr>
        </p:nvSpPr>
        <p:spPr/>
        <p:txBody>
          <a:bodyPr/>
          <a:lstStyle/>
          <a:p>
            <a:pPr marL="215900" indent="-228600">
              <a:lnSpc>
                <a:spcPct val="105000"/>
              </a:lnSpc>
              <a:spcBef>
                <a:spcPts val="600"/>
              </a:spcBef>
              <a:spcAft>
                <a:spcPts val="600"/>
              </a:spcAft>
              <a:buFont typeface="Arial"/>
              <a:buChar char="•"/>
            </a:pPr>
            <a:r>
              <a:rPr lang="sv-SE" dirty="0">
                <a:solidFill>
                  <a:srgbClr val="020678"/>
                </a:solidFill>
              </a:rPr>
              <a:t>Smittbärarpenning är en lagstadgad förmån enl. SFB</a:t>
            </a:r>
            <a:endParaRPr lang="en-US" dirty="0"/>
          </a:p>
          <a:p>
            <a:pPr marL="215900" indent="-228600">
              <a:lnSpc>
                <a:spcPct val="105000"/>
              </a:lnSpc>
              <a:spcBef>
                <a:spcPts val="600"/>
              </a:spcBef>
              <a:spcAft>
                <a:spcPts val="600"/>
              </a:spcAft>
              <a:buFont typeface="Arial"/>
              <a:buChar char="•"/>
            </a:pPr>
            <a:r>
              <a:rPr lang="sv-SE" dirty="0">
                <a:solidFill>
                  <a:srgbClr val="020678"/>
                </a:solidFill>
              </a:rPr>
              <a:t>Betalas av Försäkringskassan då en anställd måste avstå från att arbeta pga. att personen är smittbärare enligt smitt- eller livsmedelslagen.</a:t>
            </a:r>
            <a:br>
              <a:rPr lang="sv-SE" dirty="0">
                <a:solidFill>
                  <a:srgbClr val="020678"/>
                </a:solidFill>
              </a:rPr>
            </a:br>
            <a:r>
              <a:rPr lang="sv-SE" dirty="0">
                <a:solidFill>
                  <a:srgbClr val="020678"/>
                </a:solidFill>
              </a:rPr>
              <a:t>OBS! Personen får inte vara arbetsoförmögen, då ska istället sjukpenning betalas ut!</a:t>
            </a:r>
            <a:endParaRPr lang="sv-SE" dirty="0"/>
          </a:p>
          <a:p>
            <a:pPr marL="215900" indent="-228600">
              <a:lnSpc>
                <a:spcPct val="105000"/>
              </a:lnSpc>
              <a:spcBef>
                <a:spcPts val="600"/>
              </a:spcBef>
              <a:spcAft>
                <a:spcPts val="600"/>
              </a:spcAft>
              <a:buFont typeface="Arial"/>
              <a:buChar char="•"/>
            </a:pPr>
            <a:r>
              <a:rPr lang="sv-SE" dirty="0">
                <a:solidFill>
                  <a:srgbClr val="020678"/>
                </a:solidFill>
              </a:rPr>
              <a:t>Smittbärarpenning finns för att undvika att en allvarlig smitta sprids på arbetsplatsen. Det är arbetsgivarens ansvar att stänga av en smittsam person. En läkare måste dock konstatera att personen inte bör arbeta för att smittbärarpenning ska vara aktuellt.</a:t>
            </a:r>
            <a:endParaRPr lang="sv-SE" dirty="0"/>
          </a:p>
          <a:p>
            <a:pPr marL="215900" indent="-228600">
              <a:lnSpc>
                <a:spcPct val="105000"/>
              </a:lnSpc>
              <a:spcBef>
                <a:spcPts val="600"/>
              </a:spcBef>
              <a:spcAft>
                <a:spcPts val="600"/>
              </a:spcAft>
              <a:buFont typeface="Arial"/>
              <a:buChar char="•"/>
            </a:pPr>
            <a:r>
              <a:rPr lang="sv-SE" dirty="0">
                <a:solidFill>
                  <a:srgbClr val="020678"/>
                </a:solidFill>
              </a:rPr>
              <a:t>Exempel: smittsam tuberkulos, salmonella, resistenta bakterier (MRSA) eller hepatit. Gäller främst de som arbetar med livsmedel och i vård/omsorg.</a:t>
            </a:r>
            <a:endParaRPr lang="sv-SE" dirty="0"/>
          </a:p>
          <a:p>
            <a:endParaRPr lang="en-US" dirty="0">
              <a:latin typeface="Calibri"/>
              <a:ea typeface="Calibri"/>
              <a:cs typeface="Calibri"/>
            </a:endParaRPr>
          </a:p>
        </p:txBody>
      </p:sp>
      <p:sp>
        <p:nvSpPr>
          <p:cNvPr id="4" name="Slide Number Placeholder 3">
            <a:extLst>
              <a:ext uri="{FF2B5EF4-FFF2-40B4-BE49-F238E27FC236}">
                <a16:creationId xmlns:a16="http://schemas.microsoft.com/office/drawing/2014/main" id="{FE828433-0895-2D7E-BB79-0FB0CDF9283F}"/>
              </a:ext>
            </a:extLst>
          </p:cNvPr>
          <p:cNvSpPr>
            <a:spLocks noGrp="1"/>
          </p:cNvSpPr>
          <p:nvPr>
            <p:ph type="sldNum" sz="quarter" idx="5"/>
          </p:nvPr>
        </p:nvSpPr>
        <p:spPr/>
        <p:txBody>
          <a:bodyPr/>
          <a:lstStyle/>
          <a:p>
            <a:fld id="{400926DF-B69B-4B63-B8C8-9AB98E817094}" type="slidenum">
              <a:rPr lang="sv-SE" smtClean="0"/>
              <a:t>7</a:t>
            </a:fld>
            <a:endParaRPr lang="sv-SE"/>
          </a:p>
        </p:txBody>
      </p:sp>
    </p:spTree>
    <p:extLst>
      <p:ext uri="{BB962C8B-B14F-4D97-AF65-F5344CB8AC3E}">
        <p14:creationId xmlns:p14="http://schemas.microsoft.com/office/powerpoint/2010/main" val="1302328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644A-944B-CF61-B45B-7A032B6D3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140CB5-FB4A-C432-58AD-6F5F0E19F92B}"/>
              </a:ext>
            </a:extLst>
          </p:cNvPr>
          <p:cNvSpPr>
            <a:spLocks noGrp="1" noRot="1" noChangeAspect="1"/>
          </p:cNvSpPr>
          <p:nvPr>
            <p:ph type="sldImg"/>
          </p:nvPr>
        </p:nvSpPr>
        <p:spPr/>
        <p:txBody>
          <a:bodyPr/>
          <a:lstStyle/>
          <a:p>
            <a:endParaRPr lang="sv-SE"/>
          </a:p>
        </p:txBody>
      </p:sp>
      <p:sp>
        <p:nvSpPr>
          <p:cNvPr id="3" name="Notes Placeholder 2">
            <a:extLst>
              <a:ext uri="{FF2B5EF4-FFF2-40B4-BE49-F238E27FC236}">
                <a16:creationId xmlns:a16="http://schemas.microsoft.com/office/drawing/2014/main" id="{9E8177C2-5A49-3C9F-8306-608D1A80509F}"/>
              </a:ext>
            </a:extLst>
          </p:cNvPr>
          <p:cNvSpPr>
            <a:spLocks noGrp="1"/>
          </p:cNvSpPr>
          <p:nvPr>
            <p:ph type="body" idx="1"/>
          </p:nvPr>
        </p:nvSpPr>
        <p:spPr/>
        <p:txBody>
          <a:bodyPr/>
          <a:lstStyle/>
          <a:p>
            <a:pPr marL="215900" indent="-228600">
              <a:lnSpc>
                <a:spcPct val="105000"/>
              </a:lnSpc>
              <a:spcBef>
                <a:spcPts val="600"/>
              </a:spcBef>
              <a:spcAft>
                <a:spcPts val="600"/>
              </a:spcAft>
              <a:buFont typeface="Arial"/>
              <a:buChar char="•"/>
            </a:pPr>
            <a:r>
              <a:rPr lang="sv-SE">
                <a:solidFill>
                  <a:srgbClr val="020678"/>
                </a:solidFill>
              </a:rPr>
              <a:t>Sedan 1 juli 2021 </a:t>
            </a:r>
            <a:r>
              <a:rPr lang="sv-SE" sz="1200" b="0" i="0" kern="1200">
                <a:solidFill>
                  <a:schemeClr val="tx1"/>
                </a:solidFill>
                <a:effectLst/>
                <a:latin typeface="+mn-lt"/>
                <a:ea typeface="+mn-ea"/>
                <a:cs typeface="+mn-cs"/>
              </a:rPr>
              <a:t>gäller en utökad ersättningstid och ersättningsnivå för dagsersättning från AGS-KL under tid då Försäkringskassan betalar smittbärarpenning.</a:t>
            </a:r>
            <a:endParaRPr lang="sv-SE">
              <a:solidFill>
                <a:srgbClr val="020678"/>
              </a:solidFill>
            </a:endParaRPr>
          </a:p>
          <a:p>
            <a:pPr marL="215900" indent="-228600">
              <a:lnSpc>
                <a:spcPct val="105000"/>
              </a:lnSpc>
              <a:spcBef>
                <a:spcPts val="600"/>
              </a:spcBef>
              <a:spcAft>
                <a:spcPts val="600"/>
              </a:spcAft>
              <a:buFont typeface="Arial"/>
              <a:buChar char="•"/>
            </a:pPr>
            <a:r>
              <a:rPr lang="sv-SE" b="1">
                <a:solidFill>
                  <a:srgbClr val="020678"/>
                </a:solidFill>
              </a:rPr>
              <a:t>OBS</a:t>
            </a:r>
            <a:r>
              <a:rPr lang="sv-SE" b="1" dirty="0">
                <a:solidFill>
                  <a:srgbClr val="020678"/>
                </a:solidFill>
              </a:rPr>
              <a:t>! </a:t>
            </a:r>
            <a:r>
              <a:rPr lang="sv-SE" dirty="0">
                <a:solidFill>
                  <a:srgbClr val="020678"/>
                </a:solidFill>
              </a:rPr>
              <a:t>Anställda i Svenska kyrkan: </a:t>
            </a:r>
            <a:br>
              <a:rPr lang="sv-SE" dirty="0">
                <a:solidFill>
                  <a:srgbClr val="020678"/>
                </a:solidFill>
              </a:rPr>
            </a:br>
            <a:r>
              <a:rPr lang="sv-SE" dirty="0">
                <a:solidFill>
                  <a:srgbClr val="020678"/>
                </a:solidFill>
              </a:rPr>
              <a:t>Anställda i Svenska Kyrkan kan tidigast få ersättning från den kollektivavtalade försäkringen från dag 15 vid smittbärarpenning.</a:t>
            </a:r>
            <a:endParaRPr lang="en-US" dirty="0">
              <a:solidFill>
                <a:srgbClr val="020678"/>
              </a:solidFill>
              <a:latin typeface="Calibri"/>
              <a:ea typeface="Calibri"/>
              <a:cs typeface="Calibri"/>
            </a:endParaRPr>
          </a:p>
        </p:txBody>
      </p:sp>
      <p:sp>
        <p:nvSpPr>
          <p:cNvPr id="4" name="Slide Number Placeholder 3">
            <a:extLst>
              <a:ext uri="{FF2B5EF4-FFF2-40B4-BE49-F238E27FC236}">
                <a16:creationId xmlns:a16="http://schemas.microsoft.com/office/drawing/2014/main" id="{ED1E4A36-03A2-0EF2-75F6-2A684282F37A}"/>
              </a:ext>
            </a:extLst>
          </p:cNvPr>
          <p:cNvSpPr>
            <a:spLocks noGrp="1"/>
          </p:cNvSpPr>
          <p:nvPr>
            <p:ph type="sldNum" sz="quarter" idx="5"/>
          </p:nvPr>
        </p:nvSpPr>
        <p:spPr/>
        <p:txBody>
          <a:bodyPr/>
          <a:lstStyle/>
          <a:p>
            <a:fld id="{400926DF-B69B-4B63-B8C8-9AB98E817094}" type="slidenum">
              <a:rPr lang="sv-SE" smtClean="0"/>
              <a:t>8</a:t>
            </a:fld>
            <a:endParaRPr lang="sv-SE"/>
          </a:p>
        </p:txBody>
      </p:sp>
    </p:spTree>
    <p:extLst>
      <p:ext uri="{BB962C8B-B14F-4D97-AF65-F5344CB8AC3E}">
        <p14:creationId xmlns:p14="http://schemas.microsoft.com/office/powerpoint/2010/main" val="3589247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800">
                <a:cs typeface="Arial"/>
              </a:rPr>
              <a:t>Gäller direkt från första arbetsdagen</a:t>
            </a:r>
          </a:p>
          <a:p>
            <a:pPr marL="215900" indent="-228600">
              <a:buNone/>
            </a:pPr>
            <a:r>
              <a:rPr lang="sv-SE" sz="1800">
                <a:cs typeface="Arial"/>
              </a:rPr>
              <a:t>•   Ingen åldersgräns</a:t>
            </a:r>
          </a:p>
          <a:p>
            <a:pPr marL="215900" indent="-228600">
              <a:buNone/>
            </a:pPr>
            <a:r>
              <a:rPr lang="sv-SE" sz="1800">
                <a:cs typeface="Arial"/>
              </a:rPr>
              <a:t>•   Anmälan ska göras inom 10 år</a:t>
            </a:r>
          </a:p>
          <a:p>
            <a:pPr marL="215900" indent="-228600">
              <a:buNone/>
            </a:pPr>
            <a:r>
              <a:rPr lang="sv-SE" sz="1800">
                <a:cs typeface="Arial"/>
              </a:rPr>
              <a:t>•   Anställd anmäler själv till Afa Försäkring på </a:t>
            </a:r>
            <a:r>
              <a:rPr lang="sv-SE" sz="1800">
                <a:solidFill>
                  <a:srgbClr val="000000"/>
                </a:solidFill>
                <a:cs typeface="Arial"/>
                <a:hlinkClick r:id="rId3"/>
              </a:rPr>
              <a:t>www.afaforsakring.se</a:t>
            </a:r>
            <a:endParaRPr lang="sv-SE" sz="1800">
              <a:cs typeface="Arial"/>
            </a:endParaRPr>
          </a:p>
          <a:p>
            <a:pPr>
              <a:buNone/>
            </a:pPr>
            <a:endParaRPr lang="sv-SE" sz="1800">
              <a:effectLst/>
              <a:latin typeface="Arial" panose="020B0604020202020204" pitchFamily="34" charset="0"/>
              <a:ea typeface="Times New Roman" panose="02020603050405020304" pitchFamily="18" charset="0"/>
              <a:cs typeface="Times New Roman" panose="02020603050405020304" pitchFamily="18" charset="0"/>
            </a:endParaRPr>
          </a:p>
          <a:p>
            <a:pPr>
              <a:buNone/>
            </a:pPr>
            <a:endParaRPr lang="sv-SE" sz="1800">
              <a:effectLst/>
              <a:latin typeface="Arial" panose="020B0604020202020204" pitchFamily="34" charset="0"/>
              <a:ea typeface="Times New Roman" panose="02020603050405020304" pitchFamily="18" charset="0"/>
              <a:cs typeface="Times New Roman" panose="02020603050405020304" pitchFamily="18" charset="0"/>
            </a:endParaRPr>
          </a:p>
          <a:p>
            <a:pPr>
              <a:buNone/>
            </a:pPr>
            <a:r>
              <a:rPr lang="sv-SE" sz="1800">
                <a:effectLst/>
                <a:latin typeface="Arial" panose="020B0604020202020204" pitchFamily="34" charset="0"/>
                <a:ea typeface="Times New Roman" panose="02020603050405020304" pitchFamily="18" charset="0"/>
                <a:cs typeface="Times New Roman" panose="02020603050405020304" pitchFamily="18" charset="0"/>
              </a:rPr>
              <a:t>Gå helt kort igenom översikten över arbetsskador:</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två aktörer, två olika regelverk (lag och avtal)</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Samma definition av arbetsskada (=samlingsbegrepp)</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Förklara det röda strecket (Ovanför röda strecket Afa F kan ta egna beslut, </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under röda strecket Afa F ska som regel invänta FK:s beslut om arbetsskada</a:t>
            </a:r>
            <a:endParaRPr lang="sv-SE" sz="1800">
              <a:effectLst/>
              <a:latin typeface="Times New Roman" panose="02020603050405020304" pitchFamily="18" charset="0"/>
              <a:ea typeface="Times New Roman" panose="02020603050405020304" pitchFamily="18" charset="0"/>
            </a:endParaRPr>
          </a:p>
          <a:p>
            <a:pPr marL="285750" indent="-285750">
              <a:buFontTx/>
              <a:buChar char="-"/>
            </a:pPr>
            <a:r>
              <a:rPr lang="sv-SE" sz="1800">
                <a:effectLst/>
                <a:latin typeface="Arial" panose="020B0604020202020204" pitchFamily="34" charset="0"/>
                <a:ea typeface="Times New Roman" panose="02020603050405020304" pitchFamily="18" charset="0"/>
                <a:cs typeface="Times New Roman" panose="02020603050405020304" pitchFamily="18" charset="0"/>
              </a:rPr>
              <a:t>Gå kort igenom FK:s ”gröna box” – FK kan bara pröva arbetsskada OM något</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finns i ”gröna boxen” att ersätta</a:t>
            </a:r>
            <a:br>
              <a:rPr lang="sv-SE" sz="1800">
                <a:effectLst/>
                <a:latin typeface="Times New Roman" panose="02020603050405020304" pitchFamily="18" charset="0"/>
                <a:ea typeface="Times New Roman" panose="02020603050405020304" pitchFamily="18" charset="0"/>
              </a:rPr>
            </a:br>
            <a:r>
              <a:rPr lang="sv-SE" sz="1800">
                <a:effectLst/>
                <a:latin typeface="Arial" panose="020B0604020202020204" pitchFamily="34" charset="0"/>
                <a:ea typeface="Times New Roman" panose="02020603050405020304" pitchFamily="18" charset="0"/>
                <a:cs typeface="Times New Roman" panose="02020603050405020304" pitchFamily="18" charset="0"/>
              </a:rPr>
              <a:t>- Gå igenom Afa F:s ersättningsposter </a:t>
            </a:r>
          </a:p>
          <a:p>
            <a:pPr marL="171450" indent="-171450">
              <a:buFontTx/>
              <a:buChar char="-"/>
            </a:pPr>
            <a:endParaRPr lang="sv-SE" sz="1800">
              <a:effectLst/>
              <a:latin typeface="Arial" panose="020B0604020202020204" pitchFamily="34" charset="0"/>
              <a:cs typeface="Times New Roman" panose="02020603050405020304" pitchFamily="18" charset="0"/>
            </a:endParaRPr>
          </a:p>
          <a:p>
            <a:pPr marL="171450" indent="-171450">
              <a:buFontTx/>
              <a:buChar char="-"/>
            </a:pPr>
            <a:endParaRPr lang="sv-SE"/>
          </a:p>
        </p:txBody>
      </p:sp>
      <p:sp>
        <p:nvSpPr>
          <p:cNvPr id="4" name="Platshållare för bildnummer 3"/>
          <p:cNvSpPr>
            <a:spLocks noGrp="1"/>
          </p:cNvSpPr>
          <p:nvPr>
            <p:ph type="sldNum" sz="quarter" idx="5"/>
          </p:nvPr>
        </p:nvSpPr>
        <p:spPr/>
        <p:txBody>
          <a:bodyPr/>
          <a:lstStyle/>
          <a:p>
            <a:fld id="{400926DF-B69B-4B63-B8C8-9AB98E817094}" type="slidenum">
              <a:rPr lang="sv-SE" smtClean="0"/>
              <a:t>10</a:t>
            </a:fld>
            <a:endParaRPr lang="sv-SE"/>
          </a:p>
        </p:txBody>
      </p:sp>
    </p:spTree>
    <p:extLst>
      <p:ext uri="{BB962C8B-B14F-4D97-AF65-F5344CB8AC3E}">
        <p14:creationId xmlns:p14="http://schemas.microsoft.com/office/powerpoint/2010/main" val="2570120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C5784-D90D-4EBA-C311-536DBA859BD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C757062-CC02-0FCF-EADE-A2F9BF34C3B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9FDBC7C-A993-F653-BF07-7A037D5F09E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3696D17A-A3F4-0F2E-FC2F-0D88366FA741}"/>
              </a:ext>
            </a:extLst>
          </p:cNvPr>
          <p:cNvSpPr>
            <a:spLocks noGrp="1"/>
          </p:cNvSpPr>
          <p:nvPr>
            <p:ph type="sldNum" sz="quarter" idx="5"/>
          </p:nvPr>
        </p:nvSpPr>
        <p:spPr/>
        <p:txBody>
          <a:bodyPr/>
          <a:lstStyle/>
          <a:p>
            <a:fld id="{400926DF-B69B-4B63-B8C8-9AB98E817094}" type="slidenum">
              <a:rPr lang="sv-SE" smtClean="0"/>
              <a:t>11</a:t>
            </a:fld>
            <a:endParaRPr lang="sv-SE"/>
          </a:p>
        </p:txBody>
      </p:sp>
    </p:spTree>
    <p:extLst>
      <p:ext uri="{BB962C8B-B14F-4D97-AF65-F5344CB8AC3E}">
        <p14:creationId xmlns:p14="http://schemas.microsoft.com/office/powerpoint/2010/main" val="2080053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logo">
    <p:bg>
      <p:bgPr>
        <a:solidFill>
          <a:schemeClr val="accent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7189480"/>
            <a:ext cx="1620837" cy="182562"/>
          </a:xfrm>
        </p:spPr>
        <p:txBody>
          <a:bodyPr/>
          <a:lstStyle>
            <a:lvl1pPr>
              <a:defRPr>
                <a:noFill/>
              </a:defRPr>
            </a:lvl1pPr>
          </a:lstStyle>
          <a:p>
            <a:fld id="{C633F31E-0BEB-41FF-81BF-CDD98A886A00}"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7189480"/>
            <a:ext cx="4114800" cy="182562"/>
          </a:xfrm>
        </p:spPr>
        <p:txBody>
          <a:bodyPr/>
          <a:lstStyle>
            <a:lvl1pPr>
              <a:defRPr>
                <a:no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7189480"/>
            <a:ext cx="684213" cy="182562"/>
          </a:xfrm>
        </p:spPr>
        <p:txBody>
          <a:bodyPr/>
          <a:lstStyle>
            <a:lvl1pPr>
              <a:defRPr>
                <a:noFill/>
              </a:defRPr>
            </a:lvl1pPr>
          </a:lstStyle>
          <a:p>
            <a:fld id="{AE086683-F536-42AB-ABBC-F4803DFE8DBC}" type="slidenum">
              <a:rPr lang="sv-SE" smtClean="0"/>
              <a:pPr/>
              <a:t>‹#›</a:t>
            </a:fld>
            <a:endParaRPr lang="sv-SE"/>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6" y="1773015"/>
            <a:ext cx="10914062" cy="1231249"/>
          </a:xfrm>
        </p:spPr>
        <p:txBody>
          <a:bodyPr anchor="b"/>
          <a:lstStyle>
            <a:lvl1pPr algn="ctr">
              <a:defRPr sz="4000">
                <a:solidFill>
                  <a:schemeClr val="accent4"/>
                </a:solidFill>
              </a:defRPr>
            </a:lvl1pPr>
          </a:lstStyle>
          <a:p>
            <a:r>
              <a:rPr lang="sv-SE"/>
              <a:t>Klicka här för att ändra mall för rubrikformat</a:t>
            </a:r>
            <a:endParaRPr lang="en-US"/>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170619"/>
            <a:ext cx="7191378" cy="1303229"/>
          </a:xfrm>
        </p:spPr>
        <p:txBody>
          <a:bodyPr tIns="0"/>
          <a:lstStyle>
            <a:lvl1pPr marL="0" indent="0" algn="ctr">
              <a:spcBef>
                <a:spcPts val="0"/>
              </a:spcBef>
              <a:spcAft>
                <a:spcPts val="800"/>
              </a:spcAft>
              <a:buNone/>
              <a:defRPr sz="2000" spc="-4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224055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Kapitelsida blå/ljusblå">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chemeClr val="accent4"/>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4"/>
                </a:solidFill>
              </a:defRPr>
            </a:lvl1pPr>
          </a:lstStyle>
          <a:p>
            <a:fld id="{9CFFAC00-D657-414C-A285-3F284B62D928}"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4"/>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4"/>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C6460CE4-C22D-1422-456A-AF99997DB2A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34419603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Kapitelsida grön/ljusgrön">
    <p:bg>
      <p:bgPr>
        <a:solidFill>
          <a:schemeClr val="accent6">
            <a:lumMod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chemeClr val="accent2"/>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2"/>
                </a:solidFill>
              </a:defRPr>
            </a:lvl1pPr>
          </a:lstStyle>
          <a:p>
            <a:fld id="{9CFFAC00-D657-414C-A285-3F284B62D928}"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2"/>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A49E0E03-D11B-A3CC-AE3C-5577209CADF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17606165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sida orange/mörkblå">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chemeClr val="accent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chemeClr val="accent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1"/>
                </a:solidFill>
              </a:defRPr>
            </a:lvl1pPr>
          </a:lstStyle>
          <a:p>
            <a:fld id="{9CFFAC00-D657-414C-A285-3F284B62D928}"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16570376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sida pastellgrön/mörkblå">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chemeClr val="accent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chemeClr val="accent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1"/>
                </a:solidFill>
              </a:defRPr>
            </a:lvl1pPr>
          </a:lstStyle>
          <a:p>
            <a:fld id="{9CFFAC00-D657-414C-A285-3F284B62D928}"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9404463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92263"/>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13FB127A-C00B-4433-B211-8DF365FA098E}"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4" name="Rubrik 3">
            <a:extLst>
              <a:ext uri="{FF2B5EF4-FFF2-40B4-BE49-F238E27FC236}">
                <a16:creationId xmlns:a16="http://schemas.microsoft.com/office/drawing/2014/main" id="{23CD3355-A67A-0D3F-A8A6-97D1B1360B2B}"/>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9960597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 blå">
    <p:bg>
      <p:bgPr>
        <a:solidFill>
          <a:schemeClr val="accent1"/>
        </a:solidFill>
        <a:effectLst/>
      </p:bgPr>
    </p:bg>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92263"/>
            <a:ext cx="9974261" cy="438943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lvl1pPr>
              <a:defRPr>
                <a:solidFill>
                  <a:schemeClr val="tx1"/>
                </a:solidFill>
              </a:defRPr>
            </a:lvl1pPr>
          </a:lstStyle>
          <a:p>
            <a:fld id="{13FB127A-C00B-4433-B211-8DF365FA098E}"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3" name="Rubrik 2">
            <a:extLst>
              <a:ext uri="{FF2B5EF4-FFF2-40B4-BE49-F238E27FC236}">
                <a16:creationId xmlns:a16="http://schemas.microsoft.com/office/drawing/2014/main" id="{3BA2D214-CE83-EB07-1B90-F85035A381C2}"/>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pic>
        <p:nvPicPr>
          <p:cNvPr id="4" name="Bild 3">
            <a:extLst>
              <a:ext uri="{FF2B5EF4-FFF2-40B4-BE49-F238E27FC236}">
                <a16:creationId xmlns:a16="http://schemas.microsoft.com/office/drawing/2014/main" id="{E2A050FB-8272-C8ED-D8EE-A08A30318B4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381987976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liten 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3827E8E1-C8D9-4B0C-9F54-7001360B6DB0}"/>
              </a:ext>
            </a:extLst>
          </p:cNvPr>
          <p:cNvSpPr>
            <a:spLocks noGrp="1"/>
          </p:cNvSpPr>
          <p:nvPr>
            <p:ph type="pic" idx="1"/>
          </p:nvPr>
        </p:nvSpPr>
        <p:spPr bwMode="white">
          <a:xfrm>
            <a:off x="7140575" y="1445700"/>
            <a:ext cx="4535488" cy="4536000"/>
          </a:xfrm>
          <a:solidFill>
            <a:schemeClr val="accent1"/>
          </a:solidFill>
        </p:spPr>
        <p:txBody>
          <a:bodyPr lIns="72000" rIns="72000" bIns="72000"/>
          <a:lstStyle>
            <a:lvl1pPr marL="0" indent="0" algn="l">
              <a:buNone/>
              <a:defRPr sz="1600">
                <a:solidFill>
                  <a:schemeClr val="bg1"/>
                </a:solidFill>
              </a:defRPr>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r>
              <a:rPr lang="sv-SE"/>
              <a:t>Klicka på ikonen för att lägga till en bild</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766764" y="1592263"/>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03042517-BC0B-4AC7-A934-52627FEACC20}"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8" name="Rubrik 7">
            <a:extLst>
              <a:ext uri="{FF2B5EF4-FFF2-40B4-BE49-F238E27FC236}">
                <a16:creationId xmlns:a16="http://schemas.microsoft.com/office/drawing/2014/main" id="{4F3D66F7-89AD-0245-8F95-E13D9448DFFA}"/>
              </a:ext>
            </a:extLst>
          </p:cNvPr>
          <p:cNvSpPr>
            <a:spLocks noGrp="1"/>
          </p:cNvSpPr>
          <p:nvPr>
            <p:ph type="title"/>
          </p:nvPr>
        </p:nvSpPr>
        <p:spPr>
          <a:xfrm>
            <a:off x="766764" y="421481"/>
            <a:ext cx="5329236" cy="1027907"/>
          </a:xfrm>
        </p:spPr>
        <p:txBody>
          <a:bodyPr/>
          <a:lstStyle/>
          <a:p>
            <a:r>
              <a:rPr lang="sv-SE"/>
              <a:t>Klicka här för att ändra mall för rubrikformat</a:t>
            </a:r>
          </a:p>
        </p:txBody>
      </p:sp>
    </p:spTree>
    <p:extLst>
      <p:ext uri="{BB962C8B-B14F-4D97-AF65-F5344CB8AC3E}">
        <p14:creationId xmlns:p14="http://schemas.microsoft.com/office/powerpoint/2010/main" val="2009586227"/>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or bild, rubrik och text">
    <p:bg>
      <p:bgRef idx="1001">
        <a:schemeClr val="bg1"/>
      </p:bgRef>
    </p:bg>
    <p:spTree>
      <p:nvGrpSpPr>
        <p:cNvPr id="1" name=""/>
        <p:cNvGrpSpPr/>
        <p:nvPr/>
      </p:nvGrpSpPr>
      <p:grpSpPr>
        <a:xfrm>
          <a:off x="0" y="0"/>
          <a:ext cx="0" cy="0"/>
          <a:chOff x="0" y="0"/>
          <a:chExt cx="0" cy="0"/>
        </a:xfrm>
      </p:grpSpPr>
      <p:sp>
        <p:nvSpPr>
          <p:cNvPr id="3" name="Platshållare för bild 31">
            <a:extLst>
              <a:ext uri="{FF2B5EF4-FFF2-40B4-BE49-F238E27FC236}">
                <a16:creationId xmlns:a16="http://schemas.microsoft.com/office/drawing/2014/main" id="{A9B6F1B5-B26B-D8CC-F78B-D9F06129B8C7}"/>
              </a:ext>
            </a:extLst>
          </p:cNvPr>
          <p:cNvSpPr>
            <a:spLocks noGrp="1"/>
          </p:cNvSpPr>
          <p:nvPr>
            <p:ph type="pic" sz="quarter" idx="20" hasCustomPrompt="1"/>
          </p:nvPr>
        </p:nvSpPr>
        <p:spPr bwMode="white">
          <a:xfrm>
            <a:off x="0" y="0"/>
            <a:ext cx="3430800" cy="6858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solidFill>
            <a:schemeClr val="accent1">
              <a:lumMod val="75000"/>
            </a:schemeClr>
          </a:solidFill>
        </p:spPr>
        <p:txBody>
          <a:bodyPr wrap="square">
            <a:noAutofit/>
          </a:bodyPr>
          <a:lstStyle>
            <a:lvl1pPr marL="0" indent="0">
              <a:buNone/>
              <a:defRPr/>
            </a:lvl1pPr>
          </a:lstStyle>
          <a:p>
            <a:r>
              <a:rPr lang="sv-SE"/>
              <a:t> </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92263"/>
            <a:ext cx="6518275" cy="438943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lvl1pPr>
              <a:defRPr>
                <a:solidFill>
                  <a:schemeClr val="bg1"/>
                </a:solidFill>
              </a:defRPr>
            </a:lvl1pPr>
          </a:lstStyle>
          <a:p>
            <a:fld id="{374705B4-90E7-4910-82C1-55986812B731}"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
        <p:nvSpPr>
          <p:cNvPr id="4" name="Rubrik 3">
            <a:extLst>
              <a:ext uri="{FF2B5EF4-FFF2-40B4-BE49-F238E27FC236}">
                <a16:creationId xmlns:a16="http://schemas.microsoft.com/office/drawing/2014/main" id="{E95533C6-24A6-363D-EF63-F143B7D64B0D}"/>
              </a:ext>
            </a:extLst>
          </p:cNvPr>
          <p:cNvSpPr>
            <a:spLocks noGrp="1"/>
          </p:cNvSpPr>
          <p:nvPr>
            <p:ph type="title"/>
          </p:nvPr>
        </p:nvSpPr>
        <p:spPr>
          <a:xfrm>
            <a:off x="4233863" y="421481"/>
            <a:ext cx="6518275" cy="1027907"/>
          </a:xfrm>
        </p:spPr>
        <p:txBody>
          <a:bodyPr/>
          <a:lstStyle/>
          <a:p>
            <a:r>
              <a:rPr lang="sv-SE"/>
              <a:t>Klicka här för att ändra mall för rubrikformat</a:t>
            </a:r>
          </a:p>
        </p:txBody>
      </p:sp>
    </p:spTree>
    <p:extLst>
      <p:ext uri="{BB962C8B-B14F-4D97-AF65-F5344CB8AC3E}">
        <p14:creationId xmlns:p14="http://schemas.microsoft.com/office/powerpoint/2010/main" val="441093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15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or bild, rubrik och text - blå">
    <p:bg>
      <p:bgPr>
        <a:solidFill>
          <a:schemeClr val="accent1"/>
        </a:solidFill>
        <a:effectLst/>
      </p:bgPr>
    </p:bg>
    <p:spTree>
      <p:nvGrpSpPr>
        <p:cNvPr id="1" name=""/>
        <p:cNvGrpSpPr/>
        <p:nvPr/>
      </p:nvGrpSpPr>
      <p:grpSpPr>
        <a:xfrm>
          <a:off x="0" y="0"/>
          <a:ext cx="0" cy="0"/>
          <a:chOff x="0" y="0"/>
          <a:chExt cx="0" cy="0"/>
        </a:xfrm>
      </p:grpSpPr>
      <p:sp>
        <p:nvSpPr>
          <p:cNvPr id="3" name="Platshållare för bild 31">
            <a:extLst>
              <a:ext uri="{FF2B5EF4-FFF2-40B4-BE49-F238E27FC236}">
                <a16:creationId xmlns:a16="http://schemas.microsoft.com/office/drawing/2014/main" id="{A9B6F1B5-B26B-D8CC-F78B-D9F06129B8C7}"/>
              </a:ext>
            </a:extLst>
          </p:cNvPr>
          <p:cNvSpPr>
            <a:spLocks noGrp="1"/>
          </p:cNvSpPr>
          <p:nvPr>
            <p:ph type="pic" sz="quarter" idx="20" hasCustomPrompt="1"/>
          </p:nvPr>
        </p:nvSpPr>
        <p:spPr bwMode="white">
          <a:xfrm>
            <a:off x="0" y="0"/>
            <a:ext cx="3430800" cy="6858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solidFill>
            <a:schemeClr val="accent1">
              <a:lumMod val="75000"/>
            </a:schemeClr>
          </a:solidFill>
        </p:spPr>
        <p:txBody>
          <a:bodyPr wrap="square">
            <a:noAutofit/>
          </a:bodyPr>
          <a:lstStyle>
            <a:lvl1pPr marL="0" indent="0">
              <a:buNone/>
              <a:defRPr/>
            </a:lvl1pPr>
          </a:lstStyle>
          <a:p>
            <a:r>
              <a:rPr lang="sv-SE"/>
              <a:t> </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92263"/>
            <a:ext cx="6518275" cy="43894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lvl1pPr>
              <a:defRPr>
                <a:solidFill>
                  <a:schemeClr val="bg1"/>
                </a:solidFill>
              </a:defRPr>
            </a:lvl1pPr>
          </a:lstStyle>
          <a:p>
            <a:fld id="{374705B4-90E7-4910-82C1-55986812B731}"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10" name="Bild 9">
            <a:extLst>
              <a:ext uri="{FF2B5EF4-FFF2-40B4-BE49-F238E27FC236}">
                <a16:creationId xmlns:a16="http://schemas.microsoft.com/office/drawing/2014/main" id="{D27FA539-C728-CB74-F7D1-75BE5658B22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
        <p:nvSpPr>
          <p:cNvPr id="4" name="Rubrik 3">
            <a:extLst>
              <a:ext uri="{FF2B5EF4-FFF2-40B4-BE49-F238E27FC236}">
                <a16:creationId xmlns:a16="http://schemas.microsoft.com/office/drawing/2014/main" id="{25DD3566-E75B-C382-4F09-93194FDA1BDB}"/>
              </a:ext>
            </a:extLst>
          </p:cNvPr>
          <p:cNvSpPr>
            <a:spLocks noGrp="1"/>
          </p:cNvSpPr>
          <p:nvPr>
            <p:ph type="title"/>
          </p:nvPr>
        </p:nvSpPr>
        <p:spPr>
          <a:xfrm>
            <a:off x="4233863" y="421481"/>
            <a:ext cx="6518275" cy="1027907"/>
          </a:xfrm>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1545805645"/>
      </p:ext>
    </p:extLst>
  </p:cSld>
  <p:clrMapOvr>
    <a:masterClrMapping/>
  </p:clrMapOvr>
  <p:extLst>
    <p:ext uri="{DCECCB84-F9BA-43D5-87BE-67443E8EF086}">
      <p15:sldGuideLst xmlns:p15="http://schemas.microsoft.com/office/powerpoint/2012/main">
        <p15:guide id="1" pos="215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 illustration, rubrik och text">
    <p:spTree>
      <p:nvGrpSpPr>
        <p:cNvPr id="1" name=""/>
        <p:cNvGrpSpPr/>
        <p:nvPr/>
      </p:nvGrpSpPr>
      <p:grpSpPr>
        <a:xfrm>
          <a:off x="0" y="0"/>
          <a:ext cx="0" cy="0"/>
          <a:chOff x="0" y="0"/>
          <a:chExt cx="0" cy="0"/>
        </a:xfrm>
      </p:grpSpPr>
      <p:sp>
        <p:nvSpPr>
          <p:cNvPr id="8" name="Rektangel 29">
            <a:extLst>
              <a:ext uri="{FF2B5EF4-FFF2-40B4-BE49-F238E27FC236}">
                <a16:creationId xmlns:a16="http://schemas.microsoft.com/office/drawing/2014/main" id="{BDAB7B25-0411-E43F-B023-1530CF72A503}"/>
              </a:ext>
            </a:extLst>
          </p:cNvPr>
          <p:cNvSpPr>
            <a:spLocks/>
          </p:cNvSpPr>
          <p:nvPr userDrawn="1"/>
        </p:nvSpPr>
        <p:spPr>
          <a:xfrm>
            <a:off x="0" y="0"/>
            <a:ext cx="3430800" cy="34290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92262"/>
            <a:ext cx="6518274" cy="43894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374705B4-90E7-4910-82C1-55986812B731}"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2" name="Rektangel 29">
            <a:extLst>
              <a:ext uri="{FF2B5EF4-FFF2-40B4-BE49-F238E27FC236}">
                <a16:creationId xmlns:a16="http://schemas.microsoft.com/office/drawing/2014/main" id="{2C1E924A-96B2-07D4-21CB-9C46A7BBC95F}"/>
              </a:ext>
            </a:extLst>
          </p:cNvPr>
          <p:cNvSpPr>
            <a:spLocks/>
          </p:cNvSpPr>
          <p:nvPr userDrawn="1"/>
        </p:nvSpPr>
        <p:spPr>
          <a:xfrm>
            <a:off x="0" y="3429000"/>
            <a:ext cx="34308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bild 31">
            <a:extLst>
              <a:ext uri="{FF2B5EF4-FFF2-40B4-BE49-F238E27FC236}">
                <a16:creationId xmlns:a16="http://schemas.microsoft.com/office/drawing/2014/main" id="{578414FF-064B-1BDA-4F92-00D77E2DBA3C}"/>
              </a:ext>
            </a:extLst>
          </p:cNvPr>
          <p:cNvSpPr>
            <a:spLocks noGrp="1"/>
          </p:cNvSpPr>
          <p:nvPr>
            <p:ph type="pic" sz="quarter" idx="20" hasCustomPrompt="1"/>
          </p:nvPr>
        </p:nvSpPr>
        <p:spPr bwMode="white">
          <a:xfrm>
            <a:off x="0" y="0"/>
            <a:ext cx="3430800" cy="3429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sp>
        <p:nvSpPr>
          <p:cNvPr id="10" name="Platshållare för bild 31">
            <a:extLst>
              <a:ext uri="{FF2B5EF4-FFF2-40B4-BE49-F238E27FC236}">
                <a16:creationId xmlns:a16="http://schemas.microsoft.com/office/drawing/2014/main" id="{A0E9F2D6-C6BD-F023-783F-32678464D9F4}"/>
              </a:ext>
            </a:extLst>
          </p:cNvPr>
          <p:cNvSpPr>
            <a:spLocks noGrp="1"/>
          </p:cNvSpPr>
          <p:nvPr>
            <p:ph type="pic" sz="quarter" idx="21" hasCustomPrompt="1"/>
          </p:nvPr>
        </p:nvSpPr>
        <p:spPr bwMode="white">
          <a:xfrm>
            <a:off x="406613" y="3835400"/>
            <a:ext cx="2617574" cy="26162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sp>
        <p:nvSpPr>
          <p:cNvPr id="4" name="Rubrik 3">
            <a:extLst>
              <a:ext uri="{FF2B5EF4-FFF2-40B4-BE49-F238E27FC236}">
                <a16:creationId xmlns:a16="http://schemas.microsoft.com/office/drawing/2014/main" id="{EFF0018D-E079-CC69-AD98-C7A32ACD7144}"/>
              </a:ext>
            </a:extLst>
          </p:cNvPr>
          <p:cNvSpPr>
            <a:spLocks noGrp="1"/>
          </p:cNvSpPr>
          <p:nvPr>
            <p:ph type="title"/>
          </p:nvPr>
        </p:nvSpPr>
        <p:spPr>
          <a:xfrm>
            <a:off x="4233863" y="421481"/>
            <a:ext cx="6518274" cy="1027907"/>
          </a:xfrm>
        </p:spPr>
        <p:txBody>
          <a:bodyPr/>
          <a:lstStyle/>
          <a:p>
            <a:r>
              <a:rPr lang="sv-SE"/>
              <a:t>Klicka här för att ändra mall för rubrikformat</a:t>
            </a:r>
          </a:p>
        </p:txBody>
      </p:sp>
    </p:spTree>
    <p:extLst>
      <p:ext uri="{BB962C8B-B14F-4D97-AF65-F5344CB8AC3E}">
        <p14:creationId xmlns:p14="http://schemas.microsoft.com/office/powerpoint/2010/main" val="698353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ramsida helbild/illustration - A">
    <p:bg>
      <p:bgPr>
        <a:solidFill>
          <a:schemeClr val="accent1"/>
        </a:solidFill>
        <a:effectLst/>
      </p:bgPr>
    </p:bg>
    <p:spTree>
      <p:nvGrpSpPr>
        <p:cNvPr id="1" name=""/>
        <p:cNvGrpSpPr/>
        <p:nvPr/>
      </p:nvGrpSpPr>
      <p:grpSpPr>
        <a:xfrm>
          <a:off x="0" y="0"/>
          <a:ext cx="0" cy="0"/>
          <a:chOff x="0" y="0"/>
          <a:chExt cx="0" cy="0"/>
        </a:xfrm>
      </p:grpSpPr>
      <p:pic>
        <p:nvPicPr>
          <p:cNvPr id="3" name="Bild 2">
            <a:extLst>
              <a:ext uri="{FF2B5EF4-FFF2-40B4-BE49-F238E27FC236}">
                <a16:creationId xmlns:a16="http://schemas.microsoft.com/office/drawing/2014/main" id="{4E97DA13-966E-0E1D-B726-5734EC70FCC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3288"/>
          <a:stretch/>
        </p:blipFill>
        <p:spPr>
          <a:xfrm>
            <a:off x="4764086" y="-1"/>
            <a:ext cx="6424614" cy="6345239"/>
          </a:xfrm>
          <a:prstGeom prst="rect">
            <a:avLst/>
          </a:prstGeom>
        </p:spPr>
      </p:pic>
      <p:sp>
        <p:nvSpPr>
          <p:cNvPr id="26" name="Platshållare för bild 25">
            <a:extLst>
              <a:ext uri="{FF2B5EF4-FFF2-40B4-BE49-F238E27FC236}">
                <a16:creationId xmlns:a16="http://schemas.microsoft.com/office/drawing/2014/main" id="{75805D8D-D25F-6F27-E0E3-8F0E726C93EF}"/>
              </a:ext>
            </a:extLst>
          </p:cNvPr>
          <p:cNvSpPr>
            <a:spLocks noGrp="1"/>
          </p:cNvSpPr>
          <p:nvPr>
            <p:ph type="pic" sz="quarter" idx="14"/>
          </p:nvPr>
        </p:nvSpPr>
        <p:spPr bwMode="white">
          <a:xfrm>
            <a:off x="2" y="1"/>
            <a:ext cx="12191998" cy="6856412"/>
          </a:xfrm>
          <a:prstGeom prst="rect">
            <a:avLst/>
          </a:prstGeom>
          <a:noFill/>
        </p:spPr>
        <p:txBody>
          <a:bodyPr wrap="square" lIns="72000">
            <a:noAutofit/>
          </a:bodyPr>
          <a:lstStyle>
            <a:lvl1pPr marL="0" indent="0">
              <a:buNone/>
              <a:defRPr>
                <a:solidFill>
                  <a:schemeClr val="bg1"/>
                </a:solidFill>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bg1"/>
                </a:solidFill>
              </a:defRPr>
            </a:lvl1pPr>
          </a:lstStyle>
          <a:p>
            <a:fld id="{8709175A-E702-464D-A1BA-C581451EA51F}" type="datetime1">
              <a:rPr lang="sv-SE" smtClean="0"/>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10" name="Platshållare för text 9">
            <a:extLst>
              <a:ext uri="{FF2B5EF4-FFF2-40B4-BE49-F238E27FC236}">
                <a16:creationId xmlns:a16="http://schemas.microsoft.com/office/drawing/2014/main" id="{4107002E-5A8F-D0F3-4EA2-F32F80D52F70}"/>
              </a:ext>
            </a:extLst>
          </p:cNvPr>
          <p:cNvSpPr>
            <a:spLocks noGrp="1"/>
          </p:cNvSpPr>
          <p:nvPr>
            <p:ph type="body" sz="quarter" idx="13" hasCustomPrompt="1"/>
          </p:nvPr>
        </p:nvSpPr>
        <p:spPr>
          <a:xfrm>
            <a:off x="766763" y="5851525"/>
            <a:ext cx="2566987" cy="311150"/>
          </a:xfrm>
        </p:spPr>
        <p:txBody>
          <a:bodyPr anchor="b"/>
          <a:lstStyle>
            <a:lvl1pPr marL="0" indent="0">
              <a:buNone/>
              <a:defRPr sz="1400">
                <a:solidFill>
                  <a:schemeClr val="bg1"/>
                </a:solidFill>
              </a:defRPr>
            </a:lvl1pPr>
          </a:lstStyle>
          <a:p>
            <a:pPr lvl="0"/>
            <a:r>
              <a:rPr lang="sv-SE"/>
              <a:t>Namn </a:t>
            </a:r>
            <a:r>
              <a:rPr lang="sv-SE" err="1"/>
              <a:t>Namnsson</a:t>
            </a:r>
            <a:endParaRPr lang="sv-SE"/>
          </a:p>
        </p:txBody>
      </p:sp>
      <p:sp>
        <p:nvSpPr>
          <p:cNvPr id="7" name="Platshållare för text 8">
            <a:extLst>
              <a:ext uri="{FF2B5EF4-FFF2-40B4-BE49-F238E27FC236}">
                <a16:creationId xmlns:a16="http://schemas.microsoft.com/office/drawing/2014/main" id="{2767CD11-18E5-76CA-444D-475FA87E8D9E}"/>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sv-SE"/>
              <a:t> </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695325"/>
            <a:ext cx="7189787" cy="2733675"/>
          </a:xfrm>
        </p:spPr>
        <p:txBody>
          <a:bodyPr anchor="t"/>
          <a:lstStyle>
            <a:lvl1pPr algn="l">
              <a:defRPr sz="4000" spc="-40" baseline="0">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20640589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92263"/>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11">
            <a:extLst>
              <a:ext uri="{FF2B5EF4-FFF2-40B4-BE49-F238E27FC236}">
                <a16:creationId xmlns:a16="http://schemas.microsoft.com/office/drawing/2014/main" id="{36347AF7-F849-B56A-BB54-4143F34CDF49}"/>
              </a:ext>
            </a:extLst>
          </p:cNvPr>
          <p:cNvSpPr>
            <a:spLocks noGrp="1"/>
          </p:cNvSpPr>
          <p:nvPr>
            <p:ph sz="quarter" idx="15"/>
          </p:nvPr>
        </p:nvSpPr>
        <p:spPr>
          <a:xfrm>
            <a:off x="6351587" y="1592263"/>
            <a:ext cx="532765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2EF98540-8E64-44FF-B391-72A8E63C1ABD}"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2" name="Rubrik 1">
            <a:extLst>
              <a:ext uri="{FF2B5EF4-FFF2-40B4-BE49-F238E27FC236}">
                <a16:creationId xmlns:a16="http://schemas.microsoft.com/office/drawing/2014/main" id="{7CF0CEF5-44E1-F1EE-35FE-DC2C7303E8FF}"/>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746701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delar med färgad bakgrund">
    <p:bg>
      <p:bgPr>
        <a:solidFill>
          <a:schemeClr val="accent6"/>
        </a:solidFill>
        <a:effectLst/>
      </p:bgPr>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66762" y="1592263"/>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6351587" y="1592263"/>
            <a:ext cx="53260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16E2EBED-85AA-4BD9-B035-B03FED668B08}" type="datetime1">
              <a:rPr lang="sv-SE" smtClean="0"/>
              <a:t>2026-08-19</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2" name="Rubrik 1">
            <a:extLst>
              <a:ext uri="{FF2B5EF4-FFF2-40B4-BE49-F238E27FC236}">
                <a16:creationId xmlns:a16="http://schemas.microsoft.com/office/drawing/2014/main" id="{693F2F0E-09F5-46DE-1985-3415DACDBF3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2486288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nehåll två tredjedelar">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28154861-EFA1-4706-98AD-CF289C0BC4C5}"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4" name="Platshållare för innehåll 3">
            <a:extLst>
              <a:ext uri="{FF2B5EF4-FFF2-40B4-BE49-F238E27FC236}">
                <a16:creationId xmlns:a16="http://schemas.microsoft.com/office/drawing/2014/main" id="{D2B23ABD-D656-0703-9C6A-BF26E58A8D1D}"/>
              </a:ext>
            </a:extLst>
          </p:cNvPr>
          <p:cNvSpPr>
            <a:spLocks noGrp="1"/>
          </p:cNvSpPr>
          <p:nvPr>
            <p:ph sz="quarter" idx="15"/>
          </p:nvPr>
        </p:nvSpPr>
        <p:spPr>
          <a:xfrm>
            <a:off x="766762" y="1592263"/>
            <a:ext cx="7189787"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3">
            <a:extLst>
              <a:ext uri="{FF2B5EF4-FFF2-40B4-BE49-F238E27FC236}">
                <a16:creationId xmlns:a16="http://schemas.microsoft.com/office/drawing/2014/main" id="{331265EC-5986-545E-9DF6-0AE38E242E0C}"/>
              </a:ext>
            </a:extLst>
          </p:cNvPr>
          <p:cNvSpPr>
            <a:spLocks noGrp="1"/>
          </p:cNvSpPr>
          <p:nvPr>
            <p:ph sz="quarter" idx="16"/>
          </p:nvPr>
        </p:nvSpPr>
        <p:spPr>
          <a:xfrm>
            <a:off x="8212138" y="1592263"/>
            <a:ext cx="3463924"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46875125-F7CD-50A8-0056-4C5502214C85}"/>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4331393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54F05FF0-6D4C-4CF8-8BBB-DE351B2911E5}"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6" name="Rubrik 5">
            <a:extLst>
              <a:ext uri="{FF2B5EF4-FFF2-40B4-BE49-F238E27FC236}">
                <a16:creationId xmlns:a16="http://schemas.microsoft.com/office/drawing/2014/main" id="{5995E2B0-4DE1-9968-85B4-99A527DDDD58}"/>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193212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54F05FF0-6D4C-4CF8-8BBB-DE351B2911E5}"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7" name="Platshållare för media 6">
            <a:extLst>
              <a:ext uri="{FF2B5EF4-FFF2-40B4-BE49-F238E27FC236}">
                <a16:creationId xmlns:a16="http://schemas.microsoft.com/office/drawing/2014/main" id="{CAF7F186-2BF3-14E8-5135-C028CA48993E}"/>
              </a:ext>
            </a:extLst>
          </p:cNvPr>
          <p:cNvSpPr>
            <a:spLocks noGrp="1"/>
          </p:cNvSpPr>
          <p:nvPr>
            <p:ph type="media" sz="quarter" idx="13" hasCustomPrompt="1"/>
          </p:nvPr>
        </p:nvSpPr>
        <p:spPr>
          <a:xfrm>
            <a:off x="0" y="0"/>
            <a:ext cx="12192000" cy="6858000"/>
          </a:xfrm>
          <a:solidFill>
            <a:schemeClr val="tx1"/>
          </a:solidFill>
        </p:spPr>
        <p:txBody>
          <a:bodyPr tIns="360000"/>
          <a:lstStyle>
            <a:lvl1pPr marL="0" indent="0" algn="ctr">
              <a:buNone/>
              <a:defRPr>
                <a:solidFill>
                  <a:schemeClr val="tx2"/>
                </a:solidFill>
              </a:defRPr>
            </a:lvl1pPr>
          </a:lstStyle>
          <a:p>
            <a:r>
              <a:rPr lang="en-US"/>
              <a:t>Video</a:t>
            </a:r>
          </a:p>
        </p:txBody>
      </p:sp>
    </p:spTree>
    <p:extLst>
      <p:ext uri="{BB962C8B-B14F-4D97-AF65-F5344CB8AC3E}">
        <p14:creationId xmlns:p14="http://schemas.microsoft.com/office/powerpoint/2010/main" val="21585765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9407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okumentation - tre spalt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54F05FF0-6D4C-4CF8-8BBB-DE351B2911E5}"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7" name="Platshållare för text 6">
            <a:extLst>
              <a:ext uri="{FF2B5EF4-FFF2-40B4-BE49-F238E27FC236}">
                <a16:creationId xmlns:a16="http://schemas.microsoft.com/office/drawing/2014/main" id="{680DAC92-6C30-4C2A-4257-EF14F81D77AB}"/>
              </a:ext>
            </a:extLst>
          </p:cNvPr>
          <p:cNvSpPr>
            <a:spLocks noGrp="1"/>
          </p:cNvSpPr>
          <p:nvPr>
            <p:ph type="body" sz="quarter" idx="13"/>
          </p:nvPr>
        </p:nvSpPr>
        <p:spPr>
          <a:xfrm>
            <a:off x="766762" y="1449388"/>
            <a:ext cx="10912475" cy="4532312"/>
          </a:xfrm>
        </p:spPr>
        <p:txBody>
          <a:bodyPr numCol="3" spcCol="252000"/>
          <a:lstStyle>
            <a:lvl1pPr marL="190500" indent="-190500">
              <a:lnSpc>
                <a:spcPct val="100000"/>
              </a:lnSpc>
              <a:spcBef>
                <a:spcPts val="500"/>
              </a:spcBef>
              <a:spcAft>
                <a:spcPts val="600"/>
              </a:spcAft>
              <a:defRPr sz="1200">
                <a:solidFill>
                  <a:schemeClr val="tx1">
                    <a:lumMod val="85000"/>
                    <a:lumOff val="15000"/>
                  </a:schemeClr>
                </a:solidFill>
              </a:defRPr>
            </a:lvl1pPr>
            <a:lvl2pPr marL="361950" indent="-184150">
              <a:lnSpc>
                <a:spcPct val="100000"/>
              </a:lnSpc>
              <a:spcAft>
                <a:spcPts val="200"/>
              </a:spcAft>
              <a:defRPr sz="1200">
                <a:solidFill>
                  <a:schemeClr val="tx1">
                    <a:lumMod val="85000"/>
                    <a:lumOff val="15000"/>
                  </a:schemeClr>
                </a:solidFill>
              </a:defRPr>
            </a:lvl2pPr>
            <a:lvl3pPr marL="539750" indent="-177800">
              <a:lnSpc>
                <a:spcPct val="100000"/>
              </a:lnSpc>
              <a:spcAft>
                <a:spcPts val="200"/>
              </a:spcAft>
              <a:defRPr sz="1000">
                <a:solidFill>
                  <a:schemeClr val="tx1">
                    <a:lumMod val="85000"/>
                    <a:lumOff val="15000"/>
                  </a:schemeClr>
                </a:solidFill>
              </a:defRPr>
            </a:lvl3pPr>
            <a:lvl4pPr marL="717550" indent="-177800">
              <a:lnSpc>
                <a:spcPct val="100000"/>
              </a:lnSpc>
              <a:spcAft>
                <a:spcPts val="200"/>
              </a:spcAft>
              <a:defRPr sz="1000">
                <a:solidFill>
                  <a:schemeClr val="tx1">
                    <a:lumMod val="85000"/>
                    <a:lumOff val="15000"/>
                  </a:schemeClr>
                </a:solidFill>
              </a:defRPr>
            </a:lvl4pPr>
            <a:lvl5pPr marL="895350" indent="-177800">
              <a:lnSpc>
                <a:spcPct val="100000"/>
              </a:lnSpc>
              <a:spcAft>
                <a:spcPts val="200"/>
              </a:spcAft>
              <a:defRPr sz="1000">
                <a:solidFill>
                  <a:schemeClr val="tx1">
                    <a:lumMod val="85000"/>
                    <a:lumOff val="1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a:extLst>
              <a:ext uri="{FF2B5EF4-FFF2-40B4-BE49-F238E27FC236}">
                <a16:creationId xmlns:a16="http://schemas.microsoft.com/office/drawing/2014/main" id="{8C3D65AD-E12F-7204-DA04-81A5D7BB46EF}"/>
              </a:ext>
            </a:extLst>
          </p:cNvPr>
          <p:cNvSpPr>
            <a:spLocks noGrp="1"/>
          </p:cNvSpPr>
          <p:nvPr>
            <p:ph type="title"/>
          </p:nvPr>
        </p:nvSpPr>
        <p:spPr>
          <a:xfrm>
            <a:off x="766763" y="519113"/>
            <a:ext cx="9985375" cy="930275"/>
          </a:xfrm>
        </p:spPr>
        <p:txBody>
          <a:bodyPr/>
          <a:lstStyle>
            <a:lvl1pPr>
              <a:defRPr sz="2000"/>
            </a:lvl1pPr>
          </a:lstStyle>
          <a:p>
            <a:r>
              <a:rPr lang="sv-SE"/>
              <a:t>Klicka här för att ändra mall för rubrikformat</a:t>
            </a:r>
          </a:p>
        </p:txBody>
      </p:sp>
    </p:spTree>
    <p:extLst>
      <p:ext uri="{BB962C8B-B14F-4D97-AF65-F5344CB8AC3E}">
        <p14:creationId xmlns:p14="http://schemas.microsoft.com/office/powerpoint/2010/main" val="2419620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okumentation - två spalter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54F05FF0-6D4C-4CF8-8BBB-DE351B2911E5}"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7" name="Platshållare för text 6">
            <a:extLst>
              <a:ext uri="{FF2B5EF4-FFF2-40B4-BE49-F238E27FC236}">
                <a16:creationId xmlns:a16="http://schemas.microsoft.com/office/drawing/2014/main" id="{680DAC92-6C30-4C2A-4257-EF14F81D77AB}"/>
              </a:ext>
            </a:extLst>
          </p:cNvPr>
          <p:cNvSpPr>
            <a:spLocks noGrp="1"/>
          </p:cNvSpPr>
          <p:nvPr>
            <p:ph type="body" sz="quarter" idx="13"/>
          </p:nvPr>
        </p:nvSpPr>
        <p:spPr>
          <a:xfrm>
            <a:off x="766763" y="1449388"/>
            <a:ext cx="7189787" cy="4532313"/>
          </a:xfrm>
        </p:spPr>
        <p:txBody>
          <a:bodyPr numCol="2" spcCol="252000"/>
          <a:lstStyle>
            <a:lvl1pPr marL="190500" indent="-190500">
              <a:lnSpc>
                <a:spcPct val="100000"/>
              </a:lnSpc>
              <a:spcBef>
                <a:spcPts val="500"/>
              </a:spcBef>
              <a:spcAft>
                <a:spcPts val="600"/>
              </a:spcAft>
              <a:defRPr sz="1200">
                <a:solidFill>
                  <a:schemeClr val="tx1">
                    <a:lumMod val="85000"/>
                    <a:lumOff val="15000"/>
                  </a:schemeClr>
                </a:solidFill>
              </a:defRPr>
            </a:lvl1pPr>
            <a:lvl2pPr marL="361950" indent="-184150">
              <a:lnSpc>
                <a:spcPct val="100000"/>
              </a:lnSpc>
              <a:spcAft>
                <a:spcPts val="200"/>
              </a:spcAft>
              <a:defRPr sz="1200">
                <a:solidFill>
                  <a:schemeClr val="tx1">
                    <a:lumMod val="85000"/>
                    <a:lumOff val="15000"/>
                  </a:schemeClr>
                </a:solidFill>
              </a:defRPr>
            </a:lvl2pPr>
            <a:lvl3pPr marL="539750" indent="-177800">
              <a:lnSpc>
                <a:spcPct val="100000"/>
              </a:lnSpc>
              <a:spcAft>
                <a:spcPts val="200"/>
              </a:spcAft>
              <a:defRPr sz="1000">
                <a:solidFill>
                  <a:schemeClr val="tx1">
                    <a:lumMod val="85000"/>
                    <a:lumOff val="15000"/>
                  </a:schemeClr>
                </a:solidFill>
              </a:defRPr>
            </a:lvl3pPr>
            <a:lvl4pPr marL="717550" indent="-177800">
              <a:lnSpc>
                <a:spcPct val="100000"/>
              </a:lnSpc>
              <a:spcAft>
                <a:spcPts val="200"/>
              </a:spcAft>
              <a:defRPr sz="1000">
                <a:solidFill>
                  <a:schemeClr val="tx1">
                    <a:lumMod val="85000"/>
                    <a:lumOff val="15000"/>
                  </a:schemeClr>
                </a:solidFill>
              </a:defRPr>
            </a:lvl4pPr>
            <a:lvl5pPr marL="895350" indent="-177800">
              <a:lnSpc>
                <a:spcPct val="100000"/>
              </a:lnSpc>
              <a:spcAft>
                <a:spcPts val="200"/>
              </a:spcAft>
              <a:defRPr sz="1000">
                <a:solidFill>
                  <a:schemeClr val="tx1">
                    <a:lumMod val="85000"/>
                    <a:lumOff val="1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7">
            <a:extLst>
              <a:ext uri="{FF2B5EF4-FFF2-40B4-BE49-F238E27FC236}">
                <a16:creationId xmlns:a16="http://schemas.microsoft.com/office/drawing/2014/main" id="{0A95129E-2B03-9A9F-BD2F-0EC146C104E9}"/>
              </a:ext>
            </a:extLst>
          </p:cNvPr>
          <p:cNvSpPr>
            <a:spLocks noGrp="1"/>
          </p:cNvSpPr>
          <p:nvPr>
            <p:ph sz="quarter" idx="14"/>
          </p:nvPr>
        </p:nvSpPr>
        <p:spPr>
          <a:xfrm>
            <a:off x="8220075" y="1449387"/>
            <a:ext cx="3455988" cy="4532313"/>
          </a:xfrm>
        </p:spPr>
        <p:txBody>
          <a:bodyPr/>
          <a:lstStyle>
            <a:lvl1pPr marL="179388" indent="-179388">
              <a:lnSpc>
                <a:spcPct val="100000"/>
              </a:lnSpc>
              <a:spcBef>
                <a:spcPts val="500"/>
              </a:spcBef>
              <a:spcAft>
                <a:spcPts val="600"/>
              </a:spcAft>
              <a:defRPr sz="1200"/>
            </a:lvl1pPr>
            <a:lvl2pPr marL="360363" indent="-180975">
              <a:lnSpc>
                <a:spcPct val="100000"/>
              </a:lnSpc>
              <a:spcAft>
                <a:spcPts val="200"/>
              </a:spcAft>
              <a:defRPr sz="1200"/>
            </a:lvl2pPr>
            <a:lvl3pPr marL="538163" indent="-177800">
              <a:lnSpc>
                <a:spcPct val="100000"/>
              </a:lnSpc>
              <a:spcAft>
                <a:spcPts val="200"/>
              </a:spcAft>
              <a:defRPr sz="1000"/>
            </a:lvl3pPr>
            <a:lvl4pPr marL="717550" indent="-179388">
              <a:lnSpc>
                <a:spcPct val="100000"/>
              </a:lnSpc>
              <a:spcAft>
                <a:spcPts val="200"/>
              </a:spcAft>
              <a:defRPr sz="1000"/>
            </a:lvl4pPr>
            <a:lvl5pPr marL="898525" indent="-180975">
              <a:lnSpc>
                <a:spcPct val="100000"/>
              </a:lnSpc>
              <a:spcAft>
                <a:spcPts val="200"/>
              </a:spcAft>
              <a:defRPr sz="10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Rubrik 5">
            <a:extLst>
              <a:ext uri="{FF2B5EF4-FFF2-40B4-BE49-F238E27FC236}">
                <a16:creationId xmlns:a16="http://schemas.microsoft.com/office/drawing/2014/main" id="{4FD1F1E4-FF7C-F675-7206-E552176F7436}"/>
              </a:ext>
            </a:extLst>
          </p:cNvPr>
          <p:cNvSpPr>
            <a:spLocks noGrp="1"/>
          </p:cNvSpPr>
          <p:nvPr>
            <p:ph type="title"/>
          </p:nvPr>
        </p:nvSpPr>
        <p:spPr>
          <a:xfrm>
            <a:off x="766763" y="518400"/>
            <a:ext cx="9985375" cy="928800"/>
          </a:xfrm>
        </p:spPr>
        <p:txBody>
          <a:bodyPr/>
          <a:lstStyle>
            <a:lvl1pPr>
              <a:defRPr sz="2000"/>
            </a:lvl1pPr>
          </a:lstStyle>
          <a:p>
            <a:r>
              <a:rPr lang="sv-SE"/>
              <a:t>Klicka här för att ändra mall för rubrikformat</a:t>
            </a:r>
          </a:p>
        </p:txBody>
      </p:sp>
    </p:spTree>
    <p:extLst>
      <p:ext uri="{BB962C8B-B14F-4D97-AF65-F5344CB8AC3E}">
        <p14:creationId xmlns:p14="http://schemas.microsoft.com/office/powerpoint/2010/main" val="4151282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Vit logo">
    <p:bg>
      <p:bgPr>
        <a:solidFill>
          <a:schemeClr val="accent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7189480"/>
            <a:ext cx="1620837" cy="182562"/>
          </a:xfrm>
        </p:spPr>
        <p:txBody>
          <a:bodyPr/>
          <a:lstStyle>
            <a:lvl1pPr>
              <a:defRPr>
                <a:noFill/>
              </a:defRPr>
            </a:lvl1pPr>
          </a:lstStyle>
          <a:p>
            <a:fld id="{C633F31E-0BEB-41FF-81BF-CDD98A886A00}"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7189480"/>
            <a:ext cx="4114800" cy="182562"/>
          </a:xfrm>
        </p:spPr>
        <p:txBody>
          <a:bodyPr/>
          <a:lstStyle>
            <a:lvl1pPr>
              <a:defRPr>
                <a:no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7189480"/>
            <a:ext cx="684213" cy="182562"/>
          </a:xfrm>
        </p:spPr>
        <p:txBody>
          <a:bodyPr/>
          <a:lstStyle>
            <a:lvl1pPr>
              <a:defRPr>
                <a:no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38557581-FDDC-0807-87A0-F8027F1A70F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4358506" y="2022248"/>
            <a:ext cx="3474988" cy="2813502"/>
          </a:xfrm>
          <a:prstGeom prst="rect">
            <a:avLst/>
          </a:prstGeom>
        </p:spPr>
      </p:pic>
      <p:sp>
        <p:nvSpPr>
          <p:cNvPr id="3" name="textruta 2">
            <a:extLst>
              <a:ext uri="{FF2B5EF4-FFF2-40B4-BE49-F238E27FC236}">
                <a16:creationId xmlns:a16="http://schemas.microsoft.com/office/drawing/2014/main" id="{CBF95D5C-AA4E-9089-42E6-5ACB0ED7AC59}"/>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Tree>
    <p:extLst>
      <p:ext uri="{BB962C8B-B14F-4D97-AF65-F5344CB8AC3E}">
        <p14:creationId xmlns:p14="http://schemas.microsoft.com/office/powerpoint/2010/main" val="913768264"/>
      </p:ext>
    </p:extLst>
  </p:cSld>
  <p:clrMapOvr>
    <a:masterClrMapping/>
  </p:clrMapOvr>
  <p:extLst>
    <p:ext uri="{DCECCB84-F9BA-43D5-87BE-67443E8EF086}">
      <p15:sldGuideLst xmlns:p15="http://schemas.microsoft.com/office/powerpoint/2012/main">
        <p15:guide id="1" pos="449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å logo">
    <p:bg>
      <p:bgPr>
        <a:solidFill>
          <a:schemeClr val="bg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a:xfrm>
            <a:off x="766763" y="7189481"/>
            <a:ext cx="1620837" cy="182562"/>
          </a:xfrm>
        </p:spPr>
        <p:txBody>
          <a:bodyPr/>
          <a:lstStyle>
            <a:lvl1pPr>
              <a:defRPr>
                <a:noFill/>
              </a:defRPr>
            </a:lvl1pPr>
          </a:lstStyle>
          <a:p>
            <a:fld id="{1E5570D5-36B7-47BD-9C26-2C49525ED44C}"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a:xfrm>
            <a:off x="4164013" y="7189481"/>
            <a:ext cx="4114800" cy="182562"/>
          </a:xfrm>
        </p:spPr>
        <p:txBody>
          <a:bodyPr/>
          <a:lstStyle>
            <a:lvl1pPr>
              <a:defRPr>
                <a:no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a:xfrm>
            <a:off x="10991849" y="7189481"/>
            <a:ext cx="684213" cy="182562"/>
          </a:xfrm>
        </p:spPr>
        <p:txBody>
          <a:bodyPr/>
          <a:lstStyle>
            <a:lvl1pPr>
              <a:defRPr>
                <a:no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38557581-FDDC-0807-87A0-F8027F1A70F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4358506" y="2022248"/>
            <a:ext cx="3474988" cy="2813502"/>
          </a:xfrm>
          <a:prstGeom prst="rect">
            <a:avLst/>
          </a:prstGeom>
        </p:spPr>
      </p:pic>
      <p:sp>
        <p:nvSpPr>
          <p:cNvPr id="3" name="textruta 2">
            <a:extLst>
              <a:ext uri="{FF2B5EF4-FFF2-40B4-BE49-F238E27FC236}">
                <a16:creationId xmlns:a16="http://schemas.microsoft.com/office/drawing/2014/main" id="{88A4E893-AC9F-DABD-ACA1-D1C85A184A00}"/>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accent1"/>
                </a:solidFill>
              </a:rPr>
              <a:t>afaforsakring.se</a:t>
            </a:r>
          </a:p>
        </p:txBody>
      </p:sp>
    </p:spTree>
    <p:extLst>
      <p:ext uri="{BB962C8B-B14F-4D97-AF65-F5344CB8AC3E}">
        <p14:creationId xmlns:p14="http://schemas.microsoft.com/office/powerpoint/2010/main" val="248882226"/>
      </p:ext>
    </p:extLst>
  </p:cSld>
  <p:clrMapOvr>
    <a:masterClrMapping/>
  </p:clrMapOvr>
  <p:extLst>
    <p:ext uri="{DCECCB84-F9BA-43D5-87BE-67443E8EF086}">
      <p15:sldGuideLst xmlns:p15="http://schemas.microsoft.com/office/powerpoint/2012/main">
        <p15:guide id="1" pos="44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Framsida helbild/illustration - B">
    <p:bg>
      <p:bgPr>
        <a:solidFill>
          <a:srgbClr val="C8EBFA"/>
        </a:solidFill>
        <a:effectLst/>
      </p:bgPr>
    </p:bg>
    <p:spTree>
      <p:nvGrpSpPr>
        <p:cNvPr id="1" name=""/>
        <p:cNvGrpSpPr/>
        <p:nvPr/>
      </p:nvGrpSpPr>
      <p:grpSpPr>
        <a:xfrm>
          <a:off x="0" y="0"/>
          <a:ext cx="0" cy="0"/>
          <a:chOff x="0" y="0"/>
          <a:chExt cx="0" cy="0"/>
        </a:xfrm>
      </p:grpSpPr>
      <p:pic>
        <p:nvPicPr>
          <p:cNvPr id="12" name="Bild 11">
            <a:extLst>
              <a:ext uri="{FF2B5EF4-FFF2-40B4-BE49-F238E27FC236}">
                <a16:creationId xmlns:a16="http://schemas.microsoft.com/office/drawing/2014/main" id="{9538E1A7-4B76-BCBC-3EE8-2255F38B10F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9944"/>
          <a:stretch/>
        </p:blipFill>
        <p:spPr>
          <a:xfrm>
            <a:off x="6225157" y="0"/>
            <a:ext cx="5966841" cy="6858000"/>
          </a:xfrm>
          <a:prstGeom prst="rect">
            <a:avLst/>
          </a:prstGeom>
        </p:spPr>
      </p:pic>
      <p:sp>
        <p:nvSpPr>
          <p:cNvPr id="26" name="Platshållare för bild 25">
            <a:extLst>
              <a:ext uri="{FF2B5EF4-FFF2-40B4-BE49-F238E27FC236}">
                <a16:creationId xmlns:a16="http://schemas.microsoft.com/office/drawing/2014/main" id="{75805D8D-D25F-6F27-E0E3-8F0E726C93EF}"/>
              </a:ext>
            </a:extLst>
          </p:cNvPr>
          <p:cNvSpPr>
            <a:spLocks noGrp="1"/>
          </p:cNvSpPr>
          <p:nvPr>
            <p:ph type="pic" sz="quarter" idx="14"/>
          </p:nvPr>
        </p:nvSpPr>
        <p:spPr bwMode="white">
          <a:xfrm>
            <a:off x="2" y="1"/>
            <a:ext cx="12191998" cy="6856412"/>
          </a:xfrm>
          <a:prstGeom prst="rect">
            <a:avLst/>
          </a:prstGeom>
          <a:noFill/>
        </p:spPr>
        <p:txBody>
          <a:bodyPr wrap="square" lIns="72000">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1"/>
                </a:solidFill>
              </a:defRPr>
            </a:lvl1pPr>
          </a:lstStyle>
          <a:p>
            <a:fld id="{8709175A-E702-464D-A1BA-C581451EA51F}"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
        <p:nvSpPr>
          <p:cNvPr id="10" name="Platshållare för text 9">
            <a:extLst>
              <a:ext uri="{FF2B5EF4-FFF2-40B4-BE49-F238E27FC236}">
                <a16:creationId xmlns:a16="http://schemas.microsoft.com/office/drawing/2014/main" id="{4107002E-5A8F-D0F3-4EA2-F32F80D52F70}"/>
              </a:ext>
            </a:extLst>
          </p:cNvPr>
          <p:cNvSpPr>
            <a:spLocks noGrp="1"/>
          </p:cNvSpPr>
          <p:nvPr>
            <p:ph type="body" sz="quarter" idx="13" hasCustomPrompt="1"/>
          </p:nvPr>
        </p:nvSpPr>
        <p:spPr>
          <a:xfrm>
            <a:off x="766763" y="5851525"/>
            <a:ext cx="2566987" cy="311150"/>
          </a:xfrm>
        </p:spPr>
        <p:txBody>
          <a:bodyPr anchor="b"/>
          <a:lstStyle>
            <a:lvl1pPr marL="0" indent="0">
              <a:buNone/>
              <a:defRPr sz="1400">
                <a:solidFill>
                  <a:schemeClr val="accent1"/>
                </a:solidFill>
              </a:defRPr>
            </a:lvl1pPr>
          </a:lstStyle>
          <a:p>
            <a:pPr lvl="0"/>
            <a:r>
              <a:rPr lang="sv-SE"/>
              <a:t>Namn </a:t>
            </a:r>
            <a:r>
              <a:rPr lang="sv-SE" err="1"/>
              <a:t>Namnsson</a:t>
            </a:r>
            <a:endParaRPr lang="sv-SE"/>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695325"/>
            <a:ext cx="7189787" cy="2733675"/>
          </a:xfrm>
        </p:spPr>
        <p:txBody>
          <a:bodyPr anchor="t"/>
          <a:lstStyle>
            <a:lvl1pPr algn="l">
              <a:defRPr sz="4000" spc="-40" baseline="0">
                <a:solidFill>
                  <a:schemeClr val="accent1"/>
                </a:solidFill>
              </a:defRPr>
            </a:lvl1pPr>
          </a:lstStyle>
          <a:p>
            <a:r>
              <a:rPr lang="sv-SE"/>
              <a:t>Klicka här för att ändra mall för rubrikformat</a:t>
            </a:r>
          </a:p>
        </p:txBody>
      </p:sp>
      <p:sp>
        <p:nvSpPr>
          <p:cNvPr id="3" name="Platshållare för text 8">
            <a:extLst>
              <a:ext uri="{FF2B5EF4-FFF2-40B4-BE49-F238E27FC236}">
                <a16:creationId xmlns:a16="http://schemas.microsoft.com/office/drawing/2014/main" id="{C3F30497-96F3-2D1D-7B6F-99E8B20E51D4}"/>
              </a:ext>
            </a:extLst>
          </p:cNvPr>
          <p:cNvSpPr>
            <a:spLocks noGrp="1"/>
          </p:cNvSpPr>
          <p:nvPr>
            <p:ph type="body" sz="quarter" idx="15" hasCustomPrompt="1"/>
          </p:nvPr>
        </p:nvSpPr>
        <p:spPr bwMode="black">
          <a:xfrm>
            <a:off x="11092438" y="410626"/>
            <a:ext cx="586800" cy="475200"/>
          </a:xfrm>
          <a:blipFill>
            <a:blip>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sv-SE"/>
              <a:t> </a:t>
            </a:r>
          </a:p>
        </p:txBody>
      </p:sp>
    </p:spTree>
    <p:extLst>
      <p:ext uri="{BB962C8B-B14F-4D97-AF65-F5344CB8AC3E}">
        <p14:creationId xmlns:p14="http://schemas.microsoft.com/office/powerpoint/2010/main" val="29520517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idor efter denn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6B3A0F22-6B27-4D39-99B4-0D78FBAAA124}"/>
              </a:ext>
            </a:extLst>
          </p:cNvPr>
          <p:cNvSpPr txBox="1"/>
          <p:nvPr userDrawn="1"/>
        </p:nvSpPr>
        <p:spPr>
          <a:xfrm>
            <a:off x="1676400" y="2344087"/>
            <a:ext cx="8839200" cy="2169825"/>
          </a:xfrm>
          <a:prstGeom prst="rect">
            <a:avLst/>
          </a:prstGeom>
          <a:noFill/>
        </p:spPr>
        <p:txBody>
          <a:bodyPr wrap="square" rtlCol="0">
            <a:spAutoFit/>
          </a:bodyPr>
          <a:lstStyle/>
          <a:p>
            <a:pPr algn="ctr">
              <a:lnSpc>
                <a:spcPct val="90000"/>
              </a:lnSpc>
            </a:pPr>
            <a:r>
              <a:rPr lang="sv-SE" sz="5000" b="1" kern="1200">
                <a:solidFill>
                  <a:schemeClr val="accent1"/>
                </a:solidFill>
                <a:latin typeface="+mj-lt"/>
                <a:ea typeface="+mj-ea"/>
                <a:cs typeface="+mj-cs"/>
              </a:rPr>
              <a:t>Sidor efter denna tillhör ej mallen. Byt istället till en layout innan denna sida.</a:t>
            </a:r>
          </a:p>
        </p:txBody>
      </p:sp>
    </p:spTree>
    <p:extLst>
      <p:ext uri="{BB962C8B-B14F-4D97-AF65-F5344CB8AC3E}">
        <p14:creationId xmlns:p14="http://schemas.microsoft.com/office/powerpoint/2010/main" val="9462243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Rubrik, underrubrik  &amp;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609600" y="366082"/>
            <a:ext cx="9711267" cy="792000"/>
          </a:xfrm>
        </p:spPr>
        <p:txBody>
          <a:bodyPr/>
          <a:lstStyle>
            <a:lvl1pPr>
              <a:defRPr b="0"/>
            </a:lvl1pPr>
          </a:lstStyle>
          <a:p>
            <a:r>
              <a:rPr lang="sv-SE"/>
              <a:t>Skriv rubrik här</a:t>
            </a:r>
          </a:p>
        </p:txBody>
      </p:sp>
      <p:sp>
        <p:nvSpPr>
          <p:cNvPr id="7" name="Platshållare för innehåll 6"/>
          <p:cNvSpPr>
            <a:spLocks noGrp="1"/>
          </p:cNvSpPr>
          <p:nvPr>
            <p:ph sz="quarter" idx="13" hasCustomPrompt="1"/>
          </p:nvPr>
        </p:nvSpPr>
        <p:spPr>
          <a:xfrm>
            <a:off x="623392" y="1584000"/>
            <a:ext cx="10944000" cy="4536000"/>
          </a:xfrm>
        </p:spPr>
        <p:txBody>
          <a:bodyPr/>
          <a:lstStyle>
            <a:lvl1pPr>
              <a:defRPr/>
            </a:lvl1pPr>
          </a:lstStyle>
          <a:p>
            <a:pPr lvl="0"/>
            <a:r>
              <a:rPr lang="sv-SE"/>
              <a:t>Skriv text här</a:t>
            </a:r>
          </a:p>
          <a:p>
            <a:pPr lvl="1"/>
            <a:r>
              <a:rPr lang="sv-SE"/>
              <a:t>Nivå två</a:t>
            </a:r>
          </a:p>
        </p:txBody>
      </p:sp>
      <p:pic>
        <p:nvPicPr>
          <p:cNvPr id="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1201" y="219601"/>
            <a:ext cx="93556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01844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Rubrik">
    <p:spTree>
      <p:nvGrpSpPr>
        <p:cNvPr id="1" name=""/>
        <p:cNvGrpSpPr/>
        <p:nvPr/>
      </p:nvGrpSpPr>
      <p:grpSpPr>
        <a:xfrm>
          <a:off x="0" y="0"/>
          <a:ext cx="0" cy="0"/>
          <a:chOff x="0" y="0"/>
          <a:chExt cx="0" cy="0"/>
        </a:xfrm>
      </p:grpSpPr>
      <p:pic>
        <p:nvPicPr>
          <p:cNvPr id="3"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51201" y="219601"/>
            <a:ext cx="93556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ubrik 1"/>
          <p:cNvSpPr>
            <a:spLocks noGrp="1"/>
          </p:cNvSpPr>
          <p:nvPr>
            <p:ph type="title"/>
          </p:nvPr>
        </p:nvSpPr>
        <p:spPr>
          <a:xfrm>
            <a:off x="617008" y="363700"/>
            <a:ext cx="9744000" cy="792000"/>
          </a:xfrm>
        </p:spPr>
        <p:txBody>
          <a:bodyPr/>
          <a:lstStyle>
            <a:lvl1pPr>
              <a:defRPr b="0"/>
            </a:lvl1pPr>
          </a:lstStyle>
          <a:p>
            <a:r>
              <a:rPr lang="sv-SE"/>
              <a:t>Klicka här för att ändra format</a:t>
            </a:r>
          </a:p>
        </p:txBody>
      </p:sp>
    </p:spTree>
    <p:extLst>
      <p:ext uri="{BB962C8B-B14F-4D97-AF65-F5344CB8AC3E}">
        <p14:creationId xmlns:p14="http://schemas.microsoft.com/office/powerpoint/2010/main" val="15891896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Tom utan logotyp">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2063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nchor="ctr">
            <a:noAutofit/>
          </a:bodyPr>
          <a:lstStyle>
            <a:lvl1pPr>
              <a:defRPr sz="2800"/>
            </a:lvl1pPr>
          </a:lstStyle>
          <a:p>
            <a:r>
              <a:rPr lang="sv-SE"/>
              <a:t>Klicka här för att ändra format</a:t>
            </a:r>
          </a:p>
        </p:txBody>
      </p:sp>
      <p:sp>
        <p:nvSpPr>
          <p:cNvPr id="3" name="Platshållare för innehåll 2"/>
          <p:cNvSpPr>
            <a:spLocks noGrp="1"/>
          </p:cNvSpPr>
          <p:nvPr>
            <p:ph idx="1"/>
          </p:nvPr>
        </p:nvSpPr>
        <p:spPr>
          <a:xfrm>
            <a:off x="609600" y="1988841"/>
            <a:ext cx="10972800" cy="4137323"/>
          </a:xfrm>
        </p:spPr>
        <p:txBody>
          <a:bodyPr>
            <a:noAutofit/>
          </a:bodyPr>
          <a:lstStyle>
            <a:lvl1pPr marL="265113" indent="-265113">
              <a:defRPr sz="2000"/>
            </a:lvl1pPr>
            <a:lvl2pPr marL="539750" indent="-274638">
              <a:defRPr/>
            </a:lvl2pPr>
            <a:lvl3pPr marL="804863" indent="-265113">
              <a:defRPr/>
            </a:lvl3pPr>
            <a:lvl4pPr marL="1079500" indent="-274638">
              <a:defRPr/>
            </a:lvl4pPr>
            <a:lvl5pPr marL="1344613" indent="-265113">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BBA1629A-FC85-45C6-B9AB-4A62FAC54556}" type="datetimeFigureOut">
              <a:rPr lang="sv-SE" smtClean="0">
                <a:solidFill>
                  <a:prstClr val="black">
                    <a:tint val="75000"/>
                  </a:prstClr>
                </a:solidFill>
              </a:rPr>
              <a:pPr/>
              <a:t>2026-08-19</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5574CDD1-D879-4711-AFA7-646F7FDE1243}"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36902077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Rubrik och innehåll, ljusblå">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FD3F84-3605-2905-ED06-D2C8679E651A}"/>
              </a:ext>
            </a:extLst>
          </p:cNvPr>
          <p:cNvSpPr>
            <a:spLocks noGrp="1"/>
          </p:cNvSpPr>
          <p:nvPr>
            <p:ph type="title"/>
          </p:nvPr>
        </p:nvSpPr>
        <p:spPr/>
        <p:txBody>
          <a:bodyPr/>
          <a:lstStyle/>
          <a:p>
            <a:r>
              <a:rPr lang="sv-SE"/>
              <a:t>Klicka här för att ändra mall för rubrikformat</a:t>
            </a:r>
          </a:p>
        </p:txBody>
      </p:sp>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77974"/>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5E6EBC62-36E8-46E6-AA4F-2851DE17ABBE}"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34237377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Rubrik och innehåll - ljusblå">
    <p:bg>
      <p:bgPr>
        <a:solidFill>
          <a:srgbClr val="C8EBFA"/>
        </a:solidFill>
        <a:effectLst/>
      </p:bgPr>
    </p:bg>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92263"/>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13FB127A-C00B-4433-B211-8DF365FA098E}"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4" name="Rubrik 3">
            <a:extLst>
              <a:ext uri="{FF2B5EF4-FFF2-40B4-BE49-F238E27FC236}">
                <a16:creationId xmlns:a16="http://schemas.microsoft.com/office/drawing/2014/main" id="{23CD3355-A67A-0D3F-A8A6-97D1B1360B2B}"/>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9758364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tartsida, blå">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6" y="1512459"/>
            <a:ext cx="10914062" cy="1303229"/>
          </a:xfrm>
        </p:spPr>
        <p:txBody>
          <a:bodyPr anchor="b" anchorCtr="0"/>
          <a:lstStyle>
            <a:lvl1pPr algn="ctr">
              <a:lnSpc>
                <a:spcPct val="90000"/>
              </a:lnSpc>
              <a:defRPr sz="4000" spc="0" baseline="0">
                <a:solidFill>
                  <a:schemeClr val="accent4"/>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070747"/>
            <a:ext cx="7191378" cy="1303229"/>
          </a:xfrm>
        </p:spPr>
        <p:txBody>
          <a:bodyPr tIns="0"/>
          <a:lstStyle>
            <a:lvl1pPr marL="0" indent="0" algn="ctr">
              <a:lnSpc>
                <a:spcPct val="90000"/>
              </a:lnSpc>
              <a:spcBef>
                <a:spcPts val="0"/>
              </a:spcBef>
              <a:spcAft>
                <a:spcPts val="0"/>
              </a:spcAft>
              <a:buNone/>
              <a:defRPr sz="2000" spc="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2"/>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B7A0EC59-F611-44C8-A4E7-9427A9E89F09}"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22405512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Startsida stor, blå">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1397710" y="766764"/>
            <a:ext cx="9396580" cy="2138668"/>
          </a:xfrm>
        </p:spPr>
        <p:txBody>
          <a:bodyPr anchor="b" anchorCtr="0"/>
          <a:lstStyle>
            <a:lvl1pPr algn="ctr">
              <a:lnSpc>
                <a:spcPct val="90000"/>
              </a:lnSpc>
              <a:defRPr sz="7000" spc="0" baseline="0">
                <a:solidFill>
                  <a:schemeClr val="accent4"/>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593649"/>
            <a:ext cx="7191378" cy="716646"/>
          </a:xfrm>
        </p:spPr>
        <p:txBody>
          <a:bodyPr tIns="0"/>
          <a:lstStyle>
            <a:lvl1pPr marL="0" indent="0" algn="ctr">
              <a:lnSpc>
                <a:spcPct val="90000"/>
              </a:lnSpc>
              <a:spcBef>
                <a:spcPts val="0"/>
              </a:spcBef>
              <a:spcAft>
                <a:spcPts val="0"/>
              </a:spcAft>
              <a:buNone/>
              <a:defRPr sz="2800" spc="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3"/>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43D46DBF-C7E0-44E1-81B6-92045CC5F8D2}"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5388935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Startsida med ett ord, blå">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hasCustomPrompt="1"/>
          </p:nvPr>
        </p:nvSpPr>
        <p:spPr>
          <a:xfrm>
            <a:off x="1397710" y="1089432"/>
            <a:ext cx="9396580" cy="2136461"/>
          </a:xfrm>
        </p:spPr>
        <p:txBody>
          <a:bodyPr anchor="b" anchorCtr="0"/>
          <a:lstStyle>
            <a:lvl1pPr algn="ctr">
              <a:defRPr sz="14000" spc="-600" baseline="0">
                <a:solidFill>
                  <a:schemeClr val="accent4"/>
                </a:solidFill>
              </a:defRPr>
            </a:lvl1pPr>
          </a:lstStyle>
          <a:p>
            <a:r>
              <a:rPr lang="sv-SE"/>
              <a:t>Rubrik</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272323"/>
            <a:ext cx="7191378" cy="716646"/>
          </a:xfrm>
        </p:spPr>
        <p:txBody>
          <a:bodyPr tIns="0"/>
          <a:lstStyle>
            <a:lvl1pPr marL="0" indent="0" algn="ctr">
              <a:lnSpc>
                <a:spcPct val="90000"/>
              </a:lnSpc>
              <a:spcBef>
                <a:spcPts val="0"/>
              </a:spcBef>
              <a:spcAft>
                <a:spcPts val="800"/>
              </a:spcAft>
              <a:buNone/>
              <a:defRPr sz="2800" spc="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3"/>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CB56FB84-C556-4B26-91A9-C309717EE68F}"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2380329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Framsida helbild/illustration - C">
    <p:bg>
      <p:bgPr>
        <a:solidFill>
          <a:schemeClr val="accent2"/>
        </a:solidFill>
        <a:effectLst/>
      </p:bgPr>
    </p:bg>
    <p:spTree>
      <p:nvGrpSpPr>
        <p:cNvPr id="1" name=""/>
        <p:cNvGrpSpPr/>
        <p:nvPr/>
      </p:nvGrpSpPr>
      <p:grpSpPr>
        <a:xfrm>
          <a:off x="0" y="0"/>
          <a:ext cx="0" cy="0"/>
          <a:chOff x="0" y="0"/>
          <a:chExt cx="0" cy="0"/>
        </a:xfrm>
      </p:grpSpPr>
      <p:sp>
        <p:nvSpPr>
          <p:cNvPr id="26" name="Platshållare för bild 25">
            <a:extLst>
              <a:ext uri="{FF2B5EF4-FFF2-40B4-BE49-F238E27FC236}">
                <a16:creationId xmlns:a16="http://schemas.microsoft.com/office/drawing/2014/main" id="{75805D8D-D25F-6F27-E0E3-8F0E726C93EF}"/>
              </a:ext>
            </a:extLst>
          </p:cNvPr>
          <p:cNvSpPr>
            <a:spLocks noGrp="1"/>
          </p:cNvSpPr>
          <p:nvPr>
            <p:ph type="pic" sz="quarter" idx="14"/>
          </p:nvPr>
        </p:nvSpPr>
        <p:spPr bwMode="white">
          <a:xfrm>
            <a:off x="2" y="1"/>
            <a:ext cx="12191998" cy="6856412"/>
          </a:xfrm>
          <a:prstGeom prst="rect">
            <a:avLst/>
          </a:prstGeom>
          <a:noFill/>
        </p:spPr>
        <p:txBody>
          <a:bodyPr wrap="square" lIns="72000">
            <a:noAutofit/>
          </a:bodyPr>
          <a:lstStyle>
            <a:lvl1pPr marL="0" indent="0">
              <a:buNone/>
              <a:defRPr/>
            </a:lvl1pPr>
          </a:lstStyle>
          <a:p>
            <a:r>
              <a:rPr lang="sv-SE"/>
              <a:t>Klicka på ikonen för att lägga till en bild</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chemeClr val="accent1"/>
                </a:solidFill>
              </a:defRPr>
            </a:lvl1pPr>
          </a:lstStyle>
          <a:p>
            <a:fld id="{8709175A-E702-464D-A1BA-C581451EA51F}"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
        <p:nvSpPr>
          <p:cNvPr id="10" name="Platshållare för text 9">
            <a:extLst>
              <a:ext uri="{FF2B5EF4-FFF2-40B4-BE49-F238E27FC236}">
                <a16:creationId xmlns:a16="http://schemas.microsoft.com/office/drawing/2014/main" id="{4107002E-5A8F-D0F3-4EA2-F32F80D52F70}"/>
              </a:ext>
            </a:extLst>
          </p:cNvPr>
          <p:cNvSpPr>
            <a:spLocks noGrp="1"/>
          </p:cNvSpPr>
          <p:nvPr>
            <p:ph type="body" sz="quarter" idx="13" hasCustomPrompt="1"/>
          </p:nvPr>
        </p:nvSpPr>
        <p:spPr>
          <a:xfrm>
            <a:off x="766763" y="5851525"/>
            <a:ext cx="2566987" cy="311150"/>
          </a:xfrm>
        </p:spPr>
        <p:txBody>
          <a:bodyPr anchor="b"/>
          <a:lstStyle>
            <a:lvl1pPr marL="0" indent="0">
              <a:buNone/>
              <a:defRPr sz="1400">
                <a:solidFill>
                  <a:schemeClr val="accent1"/>
                </a:solidFill>
              </a:defRPr>
            </a:lvl1pPr>
          </a:lstStyle>
          <a:p>
            <a:pPr lvl="0"/>
            <a:r>
              <a:rPr lang="sv-SE"/>
              <a:t>Namn </a:t>
            </a:r>
            <a:r>
              <a:rPr lang="sv-SE" err="1"/>
              <a:t>Namnsson</a:t>
            </a:r>
            <a:endParaRPr lang="sv-SE"/>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695325"/>
            <a:ext cx="7189787" cy="2733675"/>
          </a:xfrm>
        </p:spPr>
        <p:txBody>
          <a:bodyPr anchor="t"/>
          <a:lstStyle>
            <a:lvl1pPr algn="l">
              <a:defRPr sz="4000" spc="-40" baseline="0">
                <a:solidFill>
                  <a:schemeClr val="accent1"/>
                </a:solidFill>
              </a:defRPr>
            </a:lvl1pPr>
          </a:lstStyle>
          <a:p>
            <a:r>
              <a:rPr lang="sv-SE"/>
              <a:t>Klicka här för att ändra mall för rubrikformat</a:t>
            </a:r>
          </a:p>
        </p:txBody>
      </p:sp>
      <p:pic>
        <p:nvPicPr>
          <p:cNvPr id="9" name="Bild 8">
            <a:extLst>
              <a:ext uri="{FF2B5EF4-FFF2-40B4-BE49-F238E27FC236}">
                <a16:creationId xmlns:a16="http://schemas.microsoft.com/office/drawing/2014/main" id="{4E8B4430-2512-971C-373D-76F4965E06E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7140" y="1149770"/>
            <a:ext cx="6411160" cy="5207000"/>
          </a:xfrm>
          <a:prstGeom prst="rect">
            <a:avLst/>
          </a:prstGeom>
        </p:spPr>
      </p:pic>
      <p:sp>
        <p:nvSpPr>
          <p:cNvPr id="3" name="Platshållare för text 8">
            <a:extLst>
              <a:ext uri="{FF2B5EF4-FFF2-40B4-BE49-F238E27FC236}">
                <a16:creationId xmlns:a16="http://schemas.microsoft.com/office/drawing/2014/main" id="{7B138DA3-87F9-30F0-59C7-DFBE5A6E6454}"/>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sv-SE"/>
              <a:t> </a:t>
            </a:r>
          </a:p>
        </p:txBody>
      </p:sp>
    </p:spTree>
    <p:extLst>
      <p:ext uri="{BB962C8B-B14F-4D97-AF65-F5344CB8AC3E}">
        <p14:creationId xmlns:p14="http://schemas.microsoft.com/office/powerpoint/2010/main" val="35163507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Startsida, grön">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7" y="1512459"/>
            <a:ext cx="10914061" cy="1303230"/>
          </a:xfrm>
        </p:spPr>
        <p:txBody>
          <a:bodyPr anchor="b" anchorCtr="0"/>
          <a:lstStyle>
            <a:lvl1pPr algn="ctr">
              <a:lnSpc>
                <a:spcPct val="90000"/>
              </a:lnSpc>
              <a:defRPr sz="4000" spc="0" baseline="0">
                <a:solidFill>
                  <a:schemeClr val="accent2"/>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070747"/>
            <a:ext cx="7191378" cy="1303229"/>
          </a:xfrm>
        </p:spPr>
        <p:txBody>
          <a:bodyPr tIns="0"/>
          <a:lstStyle>
            <a:lvl1pPr marL="0" indent="0" algn="ctr">
              <a:lnSpc>
                <a:spcPct val="90000"/>
              </a:lnSpc>
              <a:spcBef>
                <a:spcPts val="0"/>
              </a:spcBef>
              <a:spcAft>
                <a:spcPts val="0"/>
              </a:spcAft>
              <a:buNone/>
              <a:defRPr sz="2000" spc="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3"/>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643980C1-B5D1-4CF2-8FE1-62AAE3DA7249}"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1795393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tartsida stor, grön">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1397710" y="766765"/>
            <a:ext cx="9396580" cy="2138667"/>
          </a:xfrm>
        </p:spPr>
        <p:txBody>
          <a:bodyPr anchor="b" anchorCtr="0"/>
          <a:lstStyle>
            <a:lvl1pPr algn="ctr">
              <a:lnSpc>
                <a:spcPct val="90000"/>
              </a:lnSpc>
              <a:defRPr sz="7000" spc="0" baseline="0">
                <a:solidFill>
                  <a:schemeClr val="accent2"/>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593649"/>
            <a:ext cx="7191377" cy="716646"/>
          </a:xfrm>
        </p:spPr>
        <p:txBody>
          <a:bodyPr tIns="0"/>
          <a:lstStyle>
            <a:lvl1pPr marL="0" indent="0" algn="ctr">
              <a:lnSpc>
                <a:spcPct val="90000"/>
              </a:lnSpc>
              <a:spcBef>
                <a:spcPts val="0"/>
              </a:spcBef>
              <a:spcAft>
                <a:spcPts val="0"/>
              </a:spcAft>
              <a:buNone/>
              <a:defRPr sz="2800" spc="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3"/>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9B031F7E-9B17-459E-8F42-094C15270A1E}"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3347204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tartsida med ett ord, grön">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hasCustomPrompt="1"/>
          </p:nvPr>
        </p:nvSpPr>
        <p:spPr>
          <a:xfrm>
            <a:off x="1397710" y="1089432"/>
            <a:ext cx="9396580" cy="2136461"/>
          </a:xfrm>
        </p:spPr>
        <p:txBody>
          <a:bodyPr anchor="t" anchorCtr="0"/>
          <a:lstStyle>
            <a:lvl1pPr algn="ctr">
              <a:defRPr sz="14000" spc="-600" baseline="0">
                <a:solidFill>
                  <a:schemeClr val="accent2"/>
                </a:solidFill>
              </a:defRPr>
            </a:lvl1pPr>
          </a:lstStyle>
          <a:p>
            <a:r>
              <a:rPr lang="sv-SE"/>
              <a:t>Rubrik</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272323"/>
            <a:ext cx="7191378" cy="716646"/>
          </a:xfrm>
        </p:spPr>
        <p:txBody>
          <a:bodyPr tIns="0"/>
          <a:lstStyle>
            <a:lvl1pPr marL="0" indent="0" algn="ctr">
              <a:lnSpc>
                <a:spcPct val="90000"/>
              </a:lnSpc>
              <a:spcBef>
                <a:spcPts val="0"/>
              </a:spcBef>
              <a:spcAft>
                <a:spcPts val="800"/>
              </a:spcAft>
              <a:buNone/>
              <a:defRPr sz="2800" spc="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12" name="Platshållare för text 11">
            <a:extLst>
              <a:ext uri="{FF2B5EF4-FFF2-40B4-BE49-F238E27FC236}">
                <a16:creationId xmlns:a16="http://schemas.microsoft.com/office/drawing/2014/main" id="{241A3783-9B1F-0C82-B626-4209C9CC31D0}"/>
              </a:ext>
            </a:extLst>
          </p:cNvPr>
          <p:cNvSpPr>
            <a:spLocks noGrp="1"/>
          </p:cNvSpPr>
          <p:nvPr>
            <p:ph type="body" sz="quarter" idx="13" hasCustomPrompt="1"/>
          </p:nvPr>
        </p:nvSpPr>
        <p:spPr>
          <a:xfrm>
            <a:off x="3943350" y="5865403"/>
            <a:ext cx="4305300" cy="263235"/>
          </a:xfrm>
        </p:spPr>
        <p:txBody>
          <a:bodyPr anchor="b" anchorCtr="0"/>
          <a:lstStyle>
            <a:lvl1pPr marL="0" indent="0" algn="ctr">
              <a:buFontTx/>
              <a:buNone/>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Förnamn Efternamn</a:t>
            </a:r>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463925" y="6144802"/>
            <a:ext cx="126415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74CA427A-67C1-4F10-9AA6-BFB078805562}"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147876278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tartsida med illustration">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21BA1246-D123-4334-A99C-946C222913EF}"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3" name="Bildobjekt 3">
            <a:extLst>
              <a:ext uri="{FF2B5EF4-FFF2-40B4-BE49-F238E27FC236}">
                <a16:creationId xmlns:a16="http://schemas.microsoft.com/office/drawing/2014/main" id="{BA4B5FBE-906B-93F2-517E-2BAF566F32C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20277" y="-73152"/>
            <a:ext cx="6475241" cy="6876757"/>
          </a:xfrm>
          <a:prstGeom prst="rect">
            <a:avLst/>
          </a:prstGeom>
        </p:spPr>
      </p:pic>
      <p:pic>
        <p:nvPicPr>
          <p:cNvPr id="7" name="Bild 7">
            <a:extLst>
              <a:ext uri="{FF2B5EF4-FFF2-40B4-BE49-F238E27FC236}">
                <a16:creationId xmlns:a16="http://schemas.microsoft.com/office/drawing/2014/main" id="{67BA7BCA-98B2-8A5E-A6B9-8A5297C1C6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8697641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tartsida med illustration">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21BA1246-D123-4334-A99C-946C222913EF}"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3" name="Bildobjekt 3">
            <a:extLst>
              <a:ext uri="{FF2B5EF4-FFF2-40B4-BE49-F238E27FC236}">
                <a16:creationId xmlns:a16="http://schemas.microsoft.com/office/drawing/2014/main" id="{BA4B5FBE-906B-93F2-517E-2BAF566F32C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5420277" y="-73152"/>
            <a:ext cx="6475241" cy="6876757"/>
          </a:xfrm>
          <a:prstGeom prst="rect">
            <a:avLst/>
          </a:prstGeom>
        </p:spPr>
      </p:pic>
      <p:pic>
        <p:nvPicPr>
          <p:cNvPr id="7" name="Bild 7">
            <a:extLst>
              <a:ext uri="{FF2B5EF4-FFF2-40B4-BE49-F238E27FC236}">
                <a16:creationId xmlns:a16="http://schemas.microsoft.com/office/drawing/2014/main" id="{67BA7BCA-98B2-8A5E-A6B9-8A5297C1C69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8697641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rtsida för illustration, blå">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57D86DD2-90EE-4704-914F-3254735A700C}"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3" name="Bild 7">
            <a:extLst>
              <a:ext uri="{FF2B5EF4-FFF2-40B4-BE49-F238E27FC236}">
                <a16:creationId xmlns:a16="http://schemas.microsoft.com/office/drawing/2014/main" id="{DF51B4B9-B6BD-70AA-4CAD-9DA9D13EBB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8210550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tartsida för illustration, klarblå">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57D86DD2-90EE-4704-914F-3254735A700C}"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3" name="Bild 7">
            <a:extLst>
              <a:ext uri="{FF2B5EF4-FFF2-40B4-BE49-F238E27FC236}">
                <a16:creationId xmlns:a16="http://schemas.microsoft.com/office/drawing/2014/main" id="{DF51B4B9-B6BD-70AA-4CAD-9DA9D13EBB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6409385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rtsida för illustration, ljusblå">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accent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accent1"/>
                </a:solidFill>
              </a:defRPr>
            </a:lvl1pPr>
          </a:lstStyle>
          <a:p>
            <a:fld id="{57D86DD2-90EE-4704-914F-3254735A700C}" type="datetime1">
              <a:rPr lang="sv-SE" smtClean="0"/>
              <a:pPr/>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accent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accent1"/>
                </a:solidFill>
              </a:defRPr>
            </a:lvl1pPr>
          </a:lstStyle>
          <a:p>
            <a:endParaRPr lang="sv-SE">
              <a:solidFill>
                <a:schemeClr val="accent1"/>
              </a:solidFill>
            </a:endParaRP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6733515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Startsida med utfallande foto, rubrik uppe">
    <p:bg>
      <p:bgPr>
        <a:solidFill>
          <a:schemeClr val="accent1"/>
        </a:solidFill>
        <a:effectLst/>
      </p:bgPr>
    </p:bg>
    <p:spTree>
      <p:nvGrpSpPr>
        <p:cNvPr id="1" name=""/>
        <p:cNvGrpSpPr/>
        <p:nvPr/>
      </p:nvGrpSpPr>
      <p:grpSpPr>
        <a:xfrm>
          <a:off x="0" y="0"/>
          <a:ext cx="0" cy="0"/>
          <a:chOff x="0" y="0"/>
          <a:chExt cx="0" cy="0"/>
        </a:xfrm>
      </p:grpSpPr>
      <p:sp>
        <p:nvSpPr>
          <p:cNvPr id="43" name="Platshållare för bild 25">
            <a:extLst>
              <a:ext uri="{FF2B5EF4-FFF2-40B4-BE49-F238E27FC236}">
                <a16:creationId xmlns:a16="http://schemas.microsoft.com/office/drawing/2014/main" id="{94043D4B-FE0E-78FB-43B9-E3A0CA2309F2}"/>
              </a:ext>
            </a:extLst>
          </p:cNvPr>
          <p:cNvSpPr>
            <a:spLocks noGrp="1"/>
          </p:cNvSpPr>
          <p:nvPr>
            <p:ph type="pic" sz="quarter" idx="14"/>
          </p:nvPr>
        </p:nvSpPr>
        <p:spPr bwMode="white">
          <a:xfrm>
            <a:off x="0" y="0"/>
            <a:ext cx="12191998" cy="6856412"/>
          </a:xfrm>
          <a:prstGeom prst="rect">
            <a:avLst/>
          </a:prstGeom>
          <a:noFill/>
        </p:spPr>
        <p:txBody>
          <a:bodyPr wrap="square" lIns="72000">
            <a:noAutofit/>
          </a:bodyPr>
          <a:lstStyle>
            <a:lvl1pPr marL="0" indent="0">
              <a:buNone/>
              <a:defRPr>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21BA1246-D123-4334-A99C-946C222913EF}"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44" name="Platshållare för text 8">
            <a:extLst>
              <a:ext uri="{FF2B5EF4-FFF2-40B4-BE49-F238E27FC236}">
                <a16:creationId xmlns:a16="http://schemas.microsoft.com/office/drawing/2014/main" id="{FB4CA2E1-F92D-8663-0D04-9A6A6EB02998}"/>
              </a:ext>
            </a:extLst>
          </p:cNvPr>
          <p:cNvSpPr>
            <a:spLocks noGrp="1"/>
          </p:cNvSpPr>
          <p:nvPr>
            <p:ph type="body" sz="quarter" idx="15" hasCustomPrompt="1"/>
          </p:nvPr>
        </p:nvSpPr>
        <p:spPr bwMode="black">
          <a:xfrm>
            <a:off x="11092438" y="410626"/>
            <a:ext cx="586800" cy="475200"/>
          </a:xfrm>
          <a:blipFill>
            <a:blip r:embed="rId2"/>
            <a:stretch>
              <a:fillRect/>
            </a:stretch>
          </a:blipFill>
        </p:spPr>
        <p:txBody>
          <a:bodyPr/>
          <a:lstStyle>
            <a:lvl1pPr>
              <a:buFontTx/>
              <a:buNone/>
              <a:defRPr sz="100">
                <a:noFill/>
              </a:defRPr>
            </a:lvl1pPr>
          </a:lstStyle>
          <a:p>
            <a:pPr lvl="0"/>
            <a:r>
              <a:rPr lang="sv-SE"/>
              <a:t> </a:t>
            </a:r>
          </a:p>
        </p:txBody>
      </p:sp>
    </p:spTree>
    <p:extLst>
      <p:ext uri="{BB962C8B-B14F-4D97-AF65-F5344CB8AC3E}">
        <p14:creationId xmlns:p14="http://schemas.microsoft.com/office/powerpoint/2010/main" val="15478635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Startsida med utfallande foto, rubrik nere">
    <p:bg>
      <p:bgPr>
        <a:solidFill>
          <a:schemeClr val="accent1"/>
        </a:solidFill>
        <a:effectLst/>
      </p:bgPr>
    </p:bg>
    <p:spTree>
      <p:nvGrpSpPr>
        <p:cNvPr id="1" name=""/>
        <p:cNvGrpSpPr/>
        <p:nvPr/>
      </p:nvGrpSpPr>
      <p:grpSpPr>
        <a:xfrm>
          <a:off x="0" y="0"/>
          <a:ext cx="0" cy="0"/>
          <a:chOff x="0" y="0"/>
          <a:chExt cx="0" cy="0"/>
        </a:xfrm>
      </p:grpSpPr>
      <p:sp>
        <p:nvSpPr>
          <p:cNvPr id="43" name="Platshållare för bild 25">
            <a:extLst>
              <a:ext uri="{FF2B5EF4-FFF2-40B4-BE49-F238E27FC236}">
                <a16:creationId xmlns:a16="http://schemas.microsoft.com/office/drawing/2014/main" id="{94043D4B-FE0E-78FB-43B9-E3A0CA2309F2}"/>
              </a:ext>
            </a:extLst>
          </p:cNvPr>
          <p:cNvSpPr>
            <a:spLocks noGrp="1"/>
          </p:cNvSpPr>
          <p:nvPr>
            <p:ph type="pic" sz="quarter" idx="14"/>
          </p:nvPr>
        </p:nvSpPr>
        <p:spPr bwMode="white">
          <a:xfrm>
            <a:off x="0" y="0"/>
            <a:ext cx="12191998" cy="6856412"/>
          </a:xfrm>
          <a:prstGeom prst="rect">
            <a:avLst/>
          </a:prstGeom>
          <a:noFill/>
        </p:spPr>
        <p:txBody>
          <a:bodyPr wrap="square" lIns="72000">
            <a:noAutofit/>
          </a:bodyPr>
          <a:lstStyle>
            <a:lvl1pPr marL="0" indent="0">
              <a:buNone/>
              <a:defRPr>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2635136"/>
            <a:ext cx="4325813" cy="3911459"/>
          </a:xfrm>
        </p:spPr>
        <p:txBody>
          <a:bodyPr anchor="b" anchorCtr="0"/>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6858000"/>
            <a:ext cx="1620838" cy="0"/>
          </a:xfrm>
        </p:spPr>
        <p:txBody>
          <a:bodyPr/>
          <a:lstStyle>
            <a:lvl1pPr>
              <a:defRPr sz="100">
                <a:solidFill>
                  <a:schemeClr val="bg1">
                    <a:alpha val="0"/>
                  </a:schemeClr>
                </a:solidFill>
              </a:defRPr>
            </a:lvl1pPr>
          </a:lstStyle>
          <a:p>
            <a:fld id="{21BA1246-D123-4334-A99C-946C222913EF}"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4164013" y="6858000"/>
            <a:ext cx="4114800" cy="0"/>
          </a:xfrm>
        </p:spPr>
        <p:txBody>
          <a:bodyPr/>
          <a:lstStyle>
            <a:lvl1pPr>
              <a:defRPr sz="100">
                <a:solidFill>
                  <a:schemeClr val="bg1">
                    <a:alpha val="0"/>
                  </a:schemeClr>
                </a:solidFill>
              </a:defRPr>
            </a:lvl1pPr>
          </a:lstStyle>
          <a:p>
            <a:endParaRPr lang="sv-SE">
              <a:solidFill>
                <a:schemeClr val="bg1">
                  <a:alpha val="0"/>
                </a:schemeClr>
              </a:solidFill>
            </a:endParaRPr>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10991849" y="6858000"/>
            <a:ext cx="684213" cy="0"/>
          </a:xfrm>
        </p:spPr>
        <p:txBody>
          <a:bodyPr/>
          <a:lstStyle>
            <a:lvl1pPr>
              <a:defRPr sz="100">
                <a:solidFill>
                  <a:schemeClr val="bg1">
                    <a:alpha val="0"/>
                  </a:schemeClr>
                </a:solidFill>
              </a:defRPr>
            </a:lvl1pPr>
          </a:lstStyle>
          <a:p>
            <a:fld id="{AE086683-F536-42AB-ABBC-F4803DFE8DBC}" type="slidenum">
              <a:rPr lang="sv-SE" smtClean="0"/>
              <a:pPr/>
              <a:t>‹#›</a:t>
            </a:fld>
            <a:endParaRPr lang="sv-SE"/>
          </a:p>
        </p:txBody>
      </p:sp>
      <p:sp>
        <p:nvSpPr>
          <p:cNvPr id="44" name="Platshållare för text 8">
            <a:extLst>
              <a:ext uri="{FF2B5EF4-FFF2-40B4-BE49-F238E27FC236}">
                <a16:creationId xmlns:a16="http://schemas.microsoft.com/office/drawing/2014/main" id="{FB4CA2E1-F92D-8663-0D04-9A6A6EB02998}"/>
              </a:ext>
            </a:extLst>
          </p:cNvPr>
          <p:cNvSpPr>
            <a:spLocks noGrp="1"/>
          </p:cNvSpPr>
          <p:nvPr>
            <p:ph type="body" sz="quarter" idx="15" hasCustomPrompt="1"/>
          </p:nvPr>
        </p:nvSpPr>
        <p:spPr bwMode="black">
          <a:xfrm>
            <a:off x="11092438" y="410626"/>
            <a:ext cx="586800" cy="475200"/>
          </a:xfrm>
          <a:blipFill>
            <a:blip r:embed="rId2"/>
            <a:stretch>
              <a:fillRect/>
            </a:stretch>
          </a:blipFill>
        </p:spPr>
        <p:txBody>
          <a:bodyPr/>
          <a:lstStyle>
            <a:lvl1pPr>
              <a:buFontTx/>
              <a:buNone/>
              <a:defRPr sz="100">
                <a:noFill/>
              </a:defRPr>
            </a:lvl1pPr>
          </a:lstStyle>
          <a:p>
            <a:pPr lvl="0"/>
            <a:r>
              <a:rPr lang="sv-SE"/>
              <a:t> </a:t>
            </a:r>
          </a:p>
        </p:txBody>
      </p:sp>
    </p:spTree>
    <p:extLst>
      <p:ext uri="{BB962C8B-B14F-4D97-AF65-F5344CB8AC3E}">
        <p14:creationId xmlns:p14="http://schemas.microsoft.com/office/powerpoint/2010/main" val="1085783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Framsida - profil">
    <p:bg>
      <p:bgPr>
        <a:solidFill>
          <a:schemeClr val="accent1"/>
        </a:solidFill>
        <a:effectLst/>
      </p:bgPr>
    </p:bg>
    <p:spTree>
      <p:nvGrpSpPr>
        <p:cNvPr id="1" name=""/>
        <p:cNvGrpSpPr/>
        <p:nvPr/>
      </p:nvGrpSpPr>
      <p:grpSpPr>
        <a:xfrm>
          <a:off x="0" y="0"/>
          <a:ext cx="0" cy="0"/>
          <a:chOff x="0" y="0"/>
          <a:chExt cx="0" cy="0"/>
        </a:xfrm>
      </p:grpSpPr>
      <p:sp>
        <p:nvSpPr>
          <p:cNvPr id="50" name="Rektangel 49">
            <a:extLst>
              <a:ext uri="{FF2B5EF4-FFF2-40B4-BE49-F238E27FC236}">
                <a16:creationId xmlns:a16="http://schemas.microsoft.com/office/drawing/2014/main" id="{945E931E-F461-833D-9EE9-11217AE8FEEB}"/>
              </a:ext>
            </a:extLst>
          </p:cNvPr>
          <p:cNvSpPr/>
          <p:nvPr userDrawn="1"/>
        </p:nvSpPr>
        <p:spPr>
          <a:xfrm>
            <a:off x="0" y="0"/>
            <a:ext cx="3430800" cy="3430800"/>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ktangel 29">
            <a:extLst>
              <a:ext uri="{FF2B5EF4-FFF2-40B4-BE49-F238E27FC236}">
                <a16:creationId xmlns:a16="http://schemas.microsoft.com/office/drawing/2014/main" id="{55D86DD5-D7E4-6CE0-BD47-FADE50A4440E}"/>
              </a:ext>
            </a:extLst>
          </p:cNvPr>
          <p:cNvSpPr>
            <a:spLocks/>
          </p:cNvSpPr>
          <p:nvPr userDrawn="1"/>
        </p:nvSpPr>
        <p:spPr>
          <a:xfrm>
            <a:off x="0" y="3429000"/>
            <a:ext cx="34308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Platshållare för text 9">
            <a:extLst>
              <a:ext uri="{FF2B5EF4-FFF2-40B4-BE49-F238E27FC236}">
                <a16:creationId xmlns:a16="http://schemas.microsoft.com/office/drawing/2014/main" id="{4107002E-5A8F-D0F3-4EA2-F32F80D52F70}"/>
              </a:ext>
            </a:extLst>
          </p:cNvPr>
          <p:cNvSpPr>
            <a:spLocks noGrp="1"/>
          </p:cNvSpPr>
          <p:nvPr>
            <p:ph type="body" sz="quarter" idx="13" hasCustomPrompt="1"/>
          </p:nvPr>
        </p:nvSpPr>
        <p:spPr>
          <a:xfrm>
            <a:off x="3863339" y="5367032"/>
            <a:ext cx="5955350" cy="1020276"/>
          </a:xfrm>
        </p:spPr>
        <p:txBody>
          <a:bodyPr anchor="b"/>
          <a:lstStyle>
            <a:lvl1pPr marL="0" indent="0">
              <a:spcBef>
                <a:spcPts val="0"/>
              </a:spcBef>
              <a:spcAft>
                <a:spcPts val="600"/>
              </a:spcAft>
              <a:buNone/>
              <a:defRPr sz="1400">
                <a:solidFill>
                  <a:schemeClr val="bg1"/>
                </a:solidFill>
              </a:defRPr>
            </a:lvl1pPr>
          </a:lstStyle>
          <a:p>
            <a:pPr lvl="0"/>
            <a:r>
              <a:rPr lang="sv-SE"/>
              <a:t>Namn och information</a:t>
            </a:r>
          </a:p>
        </p:txBody>
      </p:sp>
      <p:sp>
        <p:nvSpPr>
          <p:cNvPr id="7" name="Platshållare för text 9">
            <a:extLst>
              <a:ext uri="{FF2B5EF4-FFF2-40B4-BE49-F238E27FC236}">
                <a16:creationId xmlns:a16="http://schemas.microsoft.com/office/drawing/2014/main" id="{EFA72778-CBB4-CC17-E966-49E5FB5DCBD3}"/>
              </a:ext>
            </a:extLst>
          </p:cNvPr>
          <p:cNvSpPr>
            <a:spLocks noGrp="1"/>
          </p:cNvSpPr>
          <p:nvPr>
            <p:ph type="body" sz="quarter" idx="15" hasCustomPrompt="1"/>
          </p:nvPr>
        </p:nvSpPr>
        <p:spPr>
          <a:xfrm>
            <a:off x="3863340" y="2301932"/>
            <a:ext cx="5955350" cy="1127068"/>
          </a:xfrm>
        </p:spPr>
        <p:txBody>
          <a:bodyPr tIns="0" anchor="t"/>
          <a:lstStyle>
            <a:lvl1pPr marL="0" indent="0">
              <a:spcBef>
                <a:spcPts val="0"/>
              </a:spcBef>
              <a:spcAft>
                <a:spcPts val="600"/>
              </a:spcAft>
              <a:buNone/>
              <a:defRPr sz="1400">
                <a:solidFill>
                  <a:schemeClr val="bg1"/>
                </a:solidFill>
              </a:defRPr>
            </a:lvl1pPr>
          </a:lstStyle>
          <a:p>
            <a:pPr lvl="0"/>
            <a:r>
              <a:rPr lang="sv-SE"/>
              <a:t>Undertext</a:t>
            </a:r>
          </a:p>
        </p:txBody>
      </p:sp>
      <p:sp>
        <p:nvSpPr>
          <p:cNvPr id="8" name="Platshållare för datum 7">
            <a:extLst>
              <a:ext uri="{FF2B5EF4-FFF2-40B4-BE49-F238E27FC236}">
                <a16:creationId xmlns:a16="http://schemas.microsoft.com/office/drawing/2014/main" id="{E154253A-7DF3-259C-2DDE-A84FE7405BF5}"/>
              </a:ext>
            </a:extLst>
          </p:cNvPr>
          <p:cNvSpPr>
            <a:spLocks noGrp="1"/>
          </p:cNvSpPr>
          <p:nvPr>
            <p:ph type="dt" sz="half" idx="16"/>
          </p:nvPr>
        </p:nvSpPr>
        <p:spPr>
          <a:xfrm>
            <a:off x="766763" y="6877052"/>
            <a:ext cx="1620837" cy="45719"/>
          </a:xfrm>
        </p:spPr>
        <p:txBody>
          <a:bodyPr/>
          <a:lstStyle>
            <a:lvl1pPr>
              <a:defRPr sz="100">
                <a:noFill/>
              </a:defRPr>
            </a:lvl1pPr>
          </a:lstStyle>
          <a:p>
            <a:fld id="{46A2B13E-79FA-4ADA-8313-D3C0B64A2350}" type="datetime1">
              <a:rPr lang="sv-SE" smtClean="0"/>
              <a:pPr/>
              <a:t>2026-08-19</a:t>
            </a:fld>
            <a:endParaRPr lang="sv-SE"/>
          </a:p>
        </p:txBody>
      </p:sp>
      <p:sp>
        <p:nvSpPr>
          <p:cNvPr id="9" name="Platshållare för sidfot 8">
            <a:extLst>
              <a:ext uri="{FF2B5EF4-FFF2-40B4-BE49-F238E27FC236}">
                <a16:creationId xmlns:a16="http://schemas.microsoft.com/office/drawing/2014/main" id="{AC759908-88EF-743F-8102-B52EA352C082}"/>
              </a:ext>
            </a:extLst>
          </p:cNvPr>
          <p:cNvSpPr>
            <a:spLocks noGrp="1"/>
          </p:cNvSpPr>
          <p:nvPr>
            <p:ph type="ftr" sz="quarter" idx="17"/>
          </p:nvPr>
        </p:nvSpPr>
        <p:spPr>
          <a:xfrm>
            <a:off x="4164013" y="6877052"/>
            <a:ext cx="4114800" cy="45719"/>
          </a:xfrm>
        </p:spPr>
        <p:txBody>
          <a:bodyPr/>
          <a:lstStyle>
            <a:lvl1pPr>
              <a:defRPr sz="100">
                <a:noFill/>
              </a:defRPr>
            </a:lvl1pPr>
          </a:lstStyle>
          <a:p>
            <a:endParaRPr lang="sv-SE"/>
          </a:p>
        </p:txBody>
      </p:sp>
      <p:sp>
        <p:nvSpPr>
          <p:cNvPr id="11" name="Platshållare för bildnummer 10">
            <a:extLst>
              <a:ext uri="{FF2B5EF4-FFF2-40B4-BE49-F238E27FC236}">
                <a16:creationId xmlns:a16="http://schemas.microsoft.com/office/drawing/2014/main" id="{48E819AC-9B57-F187-6C80-E9F7B34AAA03}"/>
              </a:ext>
            </a:extLst>
          </p:cNvPr>
          <p:cNvSpPr>
            <a:spLocks noGrp="1"/>
          </p:cNvSpPr>
          <p:nvPr>
            <p:ph type="sldNum" sz="quarter" idx="18"/>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5" name="Rubrik 1">
            <a:extLst>
              <a:ext uri="{FF2B5EF4-FFF2-40B4-BE49-F238E27FC236}">
                <a16:creationId xmlns:a16="http://schemas.microsoft.com/office/drawing/2014/main" id="{7CD2C2D4-BC0F-07DB-D5FE-C098B9D05320}"/>
              </a:ext>
            </a:extLst>
          </p:cNvPr>
          <p:cNvSpPr>
            <a:spLocks noGrp="1"/>
          </p:cNvSpPr>
          <p:nvPr>
            <p:ph type="ctrTitle"/>
          </p:nvPr>
        </p:nvSpPr>
        <p:spPr>
          <a:xfrm>
            <a:off x="3863340" y="695325"/>
            <a:ext cx="5955349" cy="1428003"/>
          </a:xfrm>
        </p:spPr>
        <p:txBody>
          <a:bodyPr anchor="t"/>
          <a:lstStyle>
            <a:lvl1pPr algn="l">
              <a:defRPr sz="4000" spc="-40" baseline="0">
                <a:solidFill>
                  <a:schemeClr val="bg1"/>
                </a:solidFill>
              </a:defRPr>
            </a:lvl1pPr>
          </a:lstStyle>
          <a:p>
            <a:r>
              <a:rPr lang="sv-SE"/>
              <a:t>Klicka här för att ändra mall för rubrikformat</a:t>
            </a:r>
          </a:p>
        </p:txBody>
      </p:sp>
      <p:sp>
        <p:nvSpPr>
          <p:cNvPr id="13" name="Platshållare för bild 12">
            <a:extLst>
              <a:ext uri="{FF2B5EF4-FFF2-40B4-BE49-F238E27FC236}">
                <a16:creationId xmlns:a16="http://schemas.microsoft.com/office/drawing/2014/main" id="{3DC7422B-0CD6-7BD3-B6EF-1534BB6E7850}"/>
              </a:ext>
            </a:extLst>
          </p:cNvPr>
          <p:cNvSpPr>
            <a:spLocks noGrp="1"/>
          </p:cNvSpPr>
          <p:nvPr>
            <p:ph type="pic" sz="quarter" idx="14" hasCustomPrompt="1"/>
          </p:nvPr>
        </p:nvSpPr>
        <p:spPr bwMode="white">
          <a:xfrm>
            <a:off x="280821" y="3714751"/>
            <a:ext cx="2869158" cy="2857499"/>
          </a:xfrm>
          <a:custGeom>
            <a:avLst/>
            <a:gdLst>
              <a:gd name="connsiteX0" fmla="*/ 1270000 w 2540000"/>
              <a:gd name="connsiteY0" fmla="*/ 0 h 2529677"/>
              <a:gd name="connsiteX1" fmla="*/ 2540000 w 2540000"/>
              <a:gd name="connsiteY1" fmla="*/ 1264839 h 2529677"/>
              <a:gd name="connsiteX2" fmla="*/ 2540000 w 2540000"/>
              <a:gd name="connsiteY2" fmla="*/ 2529677 h 2529677"/>
              <a:gd name="connsiteX3" fmla="*/ 1270000 w 2540000"/>
              <a:gd name="connsiteY3" fmla="*/ 2529677 h 2529677"/>
              <a:gd name="connsiteX4" fmla="*/ 0 w 2540000"/>
              <a:gd name="connsiteY4" fmla="*/ 1264839 h 2529677"/>
              <a:gd name="connsiteX5" fmla="*/ 1270000 w 2540000"/>
              <a:gd name="connsiteY5" fmla="*/ 0 h 252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000" h="2529677">
                <a:moveTo>
                  <a:pt x="1270000" y="0"/>
                </a:moveTo>
                <a:cubicBezTo>
                  <a:pt x="1970917" y="0"/>
                  <a:pt x="2540000" y="566740"/>
                  <a:pt x="2540000" y="1264839"/>
                </a:cubicBezTo>
                <a:lnTo>
                  <a:pt x="2540000" y="2529677"/>
                </a:lnTo>
                <a:lnTo>
                  <a:pt x="1270000" y="2529677"/>
                </a:lnTo>
                <a:cubicBezTo>
                  <a:pt x="569083" y="2529677"/>
                  <a:pt x="0" y="1962937"/>
                  <a:pt x="0" y="1264839"/>
                </a:cubicBezTo>
                <a:cubicBezTo>
                  <a:pt x="0" y="566740"/>
                  <a:pt x="569053" y="0"/>
                  <a:pt x="1270000" y="0"/>
                </a:cubicBezTo>
                <a:close/>
              </a:path>
            </a:pathLst>
          </a:custGeom>
          <a:noFill/>
        </p:spPr>
        <p:txBody>
          <a:bodyPr wrap="square">
            <a:noAutofit/>
          </a:bodyPr>
          <a:lstStyle>
            <a:lvl1pPr marL="0" indent="0">
              <a:buNone/>
              <a:defRPr/>
            </a:lvl1pPr>
          </a:lstStyle>
          <a:p>
            <a:r>
              <a:rPr lang="sv-SE"/>
              <a:t> </a:t>
            </a:r>
          </a:p>
        </p:txBody>
      </p:sp>
      <p:grpSp>
        <p:nvGrpSpPr>
          <p:cNvPr id="49" name="Grupp 48">
            <a:extLst>
              <a:ext uri="{FF2B5EF4-FFF2-40B4-BE49-F238E27FC236}">
                <a16:creationId xmlns:a16="http://schemas.microsoft.com/office/drawing/2014/main" id="{AA8EF1E4-6434-6D94-0CDF-C1CC9E6950FF}"/>
              </a:ext>
            </a:extLst>
          </p:cNvPr>
          <p:cNvGrpSpPr/>
          <p:nvPr userDrawn="1"/>
        </p:nvGrpSpPr>
        <p:grpSpPr>
          <a:xfrm>
            <a:off x="796997" y="585058"/>
            <a:ext cx="1836806" cy="2258885"/>
            <a:chOff x="3861752" y="720788"/>
            <a:chExt cx="4596637" cy="5652897"/>
          </a:xfrm>
        </p:grpSpPr>
        <p:sp>
          <p:nvSpPr>
            <p:cNvPr id="37" name="Frihandsfigur: Form 36">
              <a:extLst>
                <a:ext uri="{FF2B5EF4-FFF2-40B4-BE49-F238E27FC236}">
                  <a16:creationId xmlns:a16="http://schemas.microsoft.com/office/drawing/2014/main" id="{C3E84F3F-516F-8416-5772-41E83FC8D523}"/>
                </a:ext>
              </a:extLst>
            </p:cNvPr>
            <p:cNvSpPr/>
            <p:nvPr/>
          </p:nvSpPr>
          <p:spPr>
            <a:xfrm>
              <a:off x="6138123" y="807021"/>
              <a:ext cx="990577" cy="1099415"/>
            </a:xfrm>
            <a:custGeom>
              <a:avLst/>
              <a:gdLst>
                <a:gd name="connsiteX0" fmla="*/ 835447 w 990577"/>
                <a:gd name="connsiteY0" fmla="*/ 324803 h 1099415"/>
                <a:gd name="connsiteX1" fmla="*/ 684380 w 990577"/>
                <a:gd name="connsiteY1" fmla="*/ 68009 h 1099415"/>
                <a:gd name="connsiteX2" fmla="*/ 446446 w 990577"/>
                <a:gd name="connsiteY2" fmla="*/ 0 h 1099415"/>
                <a:gd name="connsiteX3" fmla="*/ 29378 w 990577"/>
                <a:gd name="connsiteY3" fmla="*/ 327470 h 1099415"/>
                <a:gd name="connsiteX4" fmla="*/ 3978 w 990577"/>
                <a:gd name="connsiteY4" fmla="*/ 452628 h 1099415"/>
                <a:gd name="connsiteX5" fmla="*/ 28616 w 990577"/>
                <a:gd name="connsiteY5" fmla="*/ 595630 h 1099415"/>
                <a:gd name="connsiteX6" fmla="*/ 61001 w 990577"/>
                <a:gd name="connsiteY6" fmla="*/ 649669 h 1099415"/>
                <a:gd name="connsiteX7" fmla="*/ 49254 w 990577"/>
                <a:gd name="connsiteY7" fmla="*/ 787845 h 1099415"/>
                <a:gd name="connsiteX8" fmla="*/ 88583 w 990577"/>
                <a:gd name="connsiteY8" fmla="*/ 834676 h 1099415"/>
                <a:gd name="connsiteX9" fmla="*/ 96434 w 990577"/>
                <a:gd name="connsiteY9" fmla="*/ 834644 h 1099415"/>
                <a:gd name="connsiteX10" fmla="*/ 163554 w 990577"/>
                <a:gd name="connsiteY10" fmla="*/ 828294 h 1099415"/>
                <a:gd name="connsiteX11" fmla="*/ 170411 w 990577"/>
                <a:gd name="connsiteY11" fmla="*/ 867220 h 1099415"/>
                <a:gd name="connsiteX12" fmla="*/ 168125 w 990577"/>
                <a:gd name="connsiteY12" fmla="*/ 873125 h 1099415"/>
                <a:gd name="connsiteX13" fmla="*/ 178158 w 990577"/>
                <a:gd name="connsiteY13" fmla="*/ 902145 h 1099415"/>
                <a:gd name="connsiteX14" fmla="*/ 186413 w 990577"/>
                <a:gd name="connsiteY14" fmla="*/ 906971 h 1099415"/>
                <a:gd name="connsiteX15" fmla="*/ 186413 w 990577"/>
                <a:gd name="connsiteY15" fmla="*/ 906971 h 1099415"/>
                <a:gd name="connsiteX16" fmla="*/ 206289 w 990577"/>
                <a:gd name="connsiteY16" fmla="*/ 933069 h 1099415"/>
                <a:gd name="connsiteX17" fmla="*/ 212639 w 990577"/>
                <a:gd name="connsiteY17" fmla="*/ 934022 h 1099415"/>
                <a:gd name="connsiteX18" fmla="*/ 238039 w 990577"/>
                <a:gd name="connsiteY18" fmla="*/ 1058418 h 1099415"/>
                <a:gd name="connsiteX19" fmla="*/ 335511 w 990577"/>
                <a:gd name="connsiteY19" fmla="*/ 1091629 h 1099415"/>
                <a:gd name="connsiteX20" fmla="*/ 526011 w 990577"/>
                <a:gd name="connsiteY20" fmla="*/ 1020001 h 1099415"/>
                <a:gd name="connsiteX21" fmla="*/ 696001 w 990577"/>
                <a:gd name="connsiteY21" fmla="*/ 1099312 h 1099415"/>
                <a:gd name="connsiteX22" fmla="*/ 990578 w 990577"/>
                <a:gd name="connsiteY22" fmla="*/ 698945 h 109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90577" h="1099415">
                  <a:moveTo>
                    <a:pt x="835447" y="324803"/>
                  </a:moveTo>
                  <a:lnTo>
                    <a:pt x="684380" y="68009"/>
                  </a:lnTo>
                  <a:lnTo>
                    <a:pt x="446446" y="0"/>
                  </a:lnTo>
                  <a:lnTo>
                    <a:pt x="29378" y="327470"/>
                  </a:lnTo>
                  <a:lnTo>
                    <a:pt x="3978" y="452628"/>
                  </a:lnTo>
                  <a:cubicBezTo>
                    <a:pt x="-5942" y="501700"/>
                    <a:pt x="2846" y="552707"/>
                    <a:pt x="28616" y="595630"/>
                  </a:cubicBezTo>
                  <a:lnTo>
                    <a:pt x="61001" y="649669"/>
                  </a:lnTo>
                  <a:lnTo>
                    <a:pt x="49254" y="787845"/>
                  </a:lnTo>
                  <a:cubicBezTo>
                    <a:pt x="47182" y="811637"/>
                    <a:pt x="64791" y="832604"/>
                    <a:pt x="88583" y="834676"/>
                  </a:cubicBezTo>
                  <a:cubicBezTo>
                    <a:pt x="91196" y="834903"/>
                    <a:pt x="93824" y="834893"/>
                    <a:pt x="96434" y="834644"/>
                  </a:cubicBezTo>
                  <a:lnTo>
                    <a:pt x="163554" y="828294"/>
                  </a:lnTo>
                  <a:lnTo>
                    <a:pt x="170411" y="867220"/>
                  </a:lnTo>
                  <a:lnTo>
                    <a:pt x="168125" y="873125"/>
                  </a:lnTo>
                  <a:cubicBezTo>
                    <a:pt x="163869" y="883949"/>
                    <a:pt x="168126" y="896260"/>
                    <a:pt x="178158" y="902145"/>
                  </a:cubicBezTo>
                  <a:lnTo>
                    <a:pt x="186413" y="906971"/>
                  </a:lnTo>
                  <a:lnTo>
                    <a:pt x="186413" y="906971"/>
                  </a:lnTo>
                  <a:cubicBezTo>
                    <a:pt x="184967" y="919593"/>
                    <a:pt x="193737" y="931108"/>
                    <a:pt x="206289" y="933069"/>
                  </a:cubicBezTo>
                  <a:lnTo>
                    <a:pt x="212639" y="934022"/>
                  </a:lnTo>
                  <a:lnTo>
                    <a:pt x="238039" y="1058418"/>
                  </a:lnTo>
                  <a:lnTo>
                    <a:pt x="335511" y="1091629"/>
                  </a:lnTo>
                  <a:lnTo>
                    <a:pt x="526011" y="1020001"/>
                  </a:lnTo>
                  <a:cubicBezTo>
                    <a:pt x="526011" y="1020001"/>
                    <a:pt x="684761" y="1091756"/>
                    <a:pt x="696001" y="1099312"/>
                  </a:cubicBezTo>
                  <a:cubicBezTo>
                    <a:pt x="707241" y="1106869"/>
                    <a:pt x="990578" y="698945"/>
                    <a:pt x="990578" y="698945"/>
                  </a:cubicBezTo>
                  <a:close/>
                </a:path>
              </a:pathLst>
            </a:custGeom>
            <a:solidFill>
              <a:srgbClr val="FAB455"/>
            </a:solidFill>
            <a:ln w="6350" cap="flat">
              <a:noFill/>
              <a:prstDash val="solid"/>
              <a:miter/>
            </a:ln>
          </p:spPr>
          <p:txBody>
            <a:bodyPr rtlCol="0" anchor="ctr"/>
            <a:lstStyle/>
            <a:p>
              <a:endParaRPr lang="en-GB"/>
            </a:p>
          </p:txBody>
        </p:sp>
        <p:sp>
          <p:nvSpPr>
            <p:cNvPr id="38" name="Frihandsfigur: Form 37">
              <a:extLst>
                <a:ext uri="{FF2B5EF4-FFF2-40B4-BE49-F238E27FC236}">
                  <a16:creationId xmlns:a16="http://schemas.microsoft.com/office/drawing/2014/main" id="{48C7D1D4-945C-EFFA-5A4E-B0F8D19D1058}"/>
                </a:ext>
              </a:extLst>
            </p:cNvPr>
            <p:cNvSpPr/>
            <p:nvPr/>
          </p:nvSpPr>
          <p:spPr>
            <a:xfrm>
              <a:off x="4648327" y="3062922"/>
              <a:ext cx="1120648" cy="100393"/>
            </a:xfrm>
            <a:custGeom>
              <a:avLst/>
              <a:gdLst>
                <a:gd name="connsiteX0" fmla="*/ 0 w 1120648"/>
                <a:gd name="connsiteY0" fmla="*/ 0 h 100393"/>
                <a:gd name="connsiteX1" fmla="*/ 1120648 w 1120648"/>
                <a:gd name="connsiteY1" fmla="*/ 0 h 100393"/>
                <a:gd name="connsiteX2" fmla="*/ 1120648 w 1120648"/>
                <a:gd name="connsiteY2" fmla="*/ 100394 h 100393"/>
                <a:gd name="connsiteX3" fmla="*/ 0 w 1120648"/>
                <a:gd name="connsiteY3" fmla="*/ 100394 h 100393"/>
              </a:gdLst>
              <a:ahLst/>
              <a:cxnLst>
                <a:cxn ang="0">
                  <a:pos x="connsiteX0" y="connsiteY0"/>
                </a:cxn>
                <a:cxn ang="0">
                  <a:pos x="connsiteX1" y="connsiteY1"/>
                </a:cxn>
                <a:cxn ang="0">
                  <a:pos x="connsiteX2" y="connsiteY2"/>
                </a:cxn>
                <a:cxn ang="0">
                  <a:pos x="connsiteX3" y="connsiteY3"/>
                </a:cxn>
              </a:cxnLst>
              <a:rect l="l" t="t" r="r" b="b"/>
              <a:pathLst>
                <a:path w="1120648" h="100393">
                  <a:moveTo>
                    <a:pt x="0" y="0"/>
                  </a:moveTo>
                  <a:lnTo>
                    <a:pt x="1120648" y="0"/>
                  </a:lnTo>
                  <a:lnTo>
                    <a:pt x="1120648" y="100394"/>
                  </a:lnTo>
                  <a:lnTo>
                    <a:pt x="0" y="100394"/>
                  </a:lnTo>
                  <a:close/>
                </a:path>
              </a:pathLst>
            </a:custGeom>
            <a:solidFill>
              <a:srgbClr val="512319"/>
            </a:solidFill>
            <a:ln w="6350" cap="flat">
              <a:noFill/>
              <a:prstDash val="solid"/>
              <a:miter/>
            </a:ln>
          </p:spPr>
          <p:txBody>
            <a:bodyPr rtlCol="0" anchor="ctr"/>
            <a:lstStyle/>
            <a:p>
              <a:endParaRPr lang="en-GB"/>
            </a:p>
          </p:txBody>
        </p:sp>
        <p:sp>
          <p:nvSpPr>
            <p:cNvPr id="39" name="Frihandsfigur: Form 38">
              <a:extLst>
                <a:ext uri="{FF2B5EF4-FFF2-40B4-BE49-F238E27FC236}">
                  <a16:creationId xmlns:a16="http://schemas.microsoft.com/office/drawing/2014/main" id="{5DCA9C2F-CBD6-6C0F-E1C9-13C43EA262B9}"/>
                </a:ext>
              </a:extLst>
            </p:cNvPr>
            <p:cNvSpPr/>
            <p:nvPr/>
          </p:nvSpPr>
          <p:spPr>
            <a:xfrm rot="4487400">
              <a:off x="3892665" y="2485246"/>
              <a:ext cx="1120711" cy="100457"/>
            </a:xfrm>
            <a:custGeom>
              <a:avLst/>
              <a:gdLst>
                <a:gd name="connsiteX0" fmla="*/ 0 w 1120711"/>
                <a:gd name="connsiteY0" fmla="*/ 0 h 100457"/>
                <a:gd name="connsiteX1" fmla="*/ 1120712 w 1120711"/>
                <a:gd name="connsiteY1" fmla="*/ 0 h 100457"/>
                <a:gd name="connsiteX2" fmla="*/ 1120712 w 1120711"/>
                <a:gd name="connsiteY2" fmla="*/ 0 h 100457"/>
                <a:gd name="connsiteX3" fmla="*/ 1120712 w 1120711"/>
                <a:gd name="connsiteY3" fmla="*/ 50038 h 100457"/>
                <a:gd name="connsiteX4" fmla="*/ 1070293 w 1120711"/>
                <a:gd name="connsiteY4" fmla="*/ 100457 h 100457"/>
                <a:gd name="connsiteX5" fmla="*/ 50419 w 1120711"/>
                <a:gd name="connsiteY5" fmla="*/ 100457 h 100457"/>
                <a:gd name="connsiteX6" fmla="*/ 0 w 1120711"/>
                <a:gd name="connsiteY6" fmla="*/ 50038 h 100457"/>
                <a:gd name="connsiteX7" fmla="*/ 0 w 1120711"/>
                <a:gd name="connsiteY7" fmla="*/ 0 h 100457"/>
                <a:gd name="connsiteX8" fmla="*/ 0 w 1120711"/>
                <a:gd name="connsiteY8" fmla="*/ 0 h 10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711" h="100457">
                  <a:moveTo>
                    <a:pt x="0" y="0"/>
                  </a:moveTo>
                  <a:lnTo>
                    <a:pt x="1120712" y="0"/>
                  </a:lnTo>
                  <a:lnTo>
                    <a:pt x="1120712" y="0"/>
                  </a:lnTo>
                  <a:lnTo>
                    <a:pt x="1120712" y="50038"/>
                  </a:lnTo>
                  <a:cubicBezTo>
                    <a:pt x="1120712" y="77884"/>
                    <a:pt x="1098138" y="100457"/>
                    <a:pt x="1070293" y="100457"/>
                  </a:cubicBezTo>
                  <a:lnTo>
                    <a:pt x="50419" y="100457"/>
                  </a:lnTo>
                  <a:cubicBezTo>
                    <a:pt x="22573" y="100457"/>
                    <a:pt x="0" y="77884"/>
                    <a:pt x="0" y="50038"/>
                  </a:cubicBezTo>
                  <a:lnTo>
                    <a:pt x="0" y="0"/>
                  </a:lnTo>
                  <a:lnTo>
                    <a:pt x="0" y="0"/>
                  </a:lnTo>
                  <a:close/>
                </a:path>
              </a:pathLst>
            </a:custGeom>
            <a:solidFill>
              <a:srgbClr val="512319"/>
            </a:solidFill>
            <a:ln w="6350" cap="flat">
              <a:noFill/>
              <a:prstDash val="solid"/>
              <a:miter/>
            </a:ln>
          </p:spPr>
          <p:txBody>
            <a:bodyPr rtlCol="0" anchor="ctr"/>
            <a:lstStyle/>
            <a:p>
              <a:endParaRPr lang="en-GB"/>
            </a:p>
          </p:txBody>
        </p:sp>
        <p:sp>
          <p:nvSpPr>
            <p:cNvPr id="40" name="Frihandsfigur: Form 39">
              <a:extLst>
                <a:ext uri="{FF2B5EF4-FFF2-40B4-BE49-F238E27FC236}">
                  <a16:creationId xmlns:a16="http://schemas.microsoft.com/office/drawing/2014/main" id="{07C89890-A8C6-ABB5-12D1-E47532F199A4}"/>
                </a:ext>
              </a:extLst>
            </p:cNvPr>
            <p:cNvSpPr/>
            <p:nvPr/>
          </p:nvSpPr>
          <p:spPr>
            <a:xfrm>
              <a:off x="5167485" y="2723324"/>
              <a:ext cx="1504840" cy="447675"/>
            </a:xfrm>
            <a:custGeom>
              <a:avLst/>
              <a:gdLst>
                <a:gd name="connsiteX0" fmla="*/ 1504840 w 1504840"/>
                <a:gd name="connsiteY0" fmla="*/ 447675 h 447675"/>
                <a:gd name="connsiteX1" fmla="*/ 1300053 w 1504840"/>
                <a:gd name="connsiteY1" fmla="*/ 440055 h 447675"/>
                <a:gd name="connsiteX2" fmla="*/ 633303 w 1504840"/>
                <a:gd name="connsiteY2" fmla="*/ 331597 h 447675"/>
                <a:gd name="connsiteX3" fmla="*/ 421848 w 1504840"/>
                <a:gd name="connsiteY3" fmla="*/ 317627 h 447675"/>
                <a:gd name="connsiteX4" fmla="*/ 180548 w 1504840"/>
                <a:gd name="connsiteY4" fmla="*/ 257556 h 447675"/>
                <a:gd name="connsiteX5" fmla="*/ 24465 w 1504840"/>
                <a:gd name="connsiteY5" fmla="*/ 304864 h 447675"/>
                <a:gd name="connsiteX6" fmla="*/ 10749 w 1504840"/>
                <a:gd name="connsiteY6" fmla="*/ 248730 h 447675"/>
                <a:gd name="connsiteX7" fmla="*/ 132669 w 1504840"/>
                <a:gd name="connsiteY7" fmla="*/ 65532 h 447675"/>
                <a:gd name="connsiteX8" fmla="*/ 370540 w 1504840"/>
                <a:gd name="connsiteY8" fmla="*/ 0 h 447675"/>
                <a:gd name="connsiteX9" fmla="*/ 574629 w 1504840"/>
                <a:gd name="connsiteY9" fmla="*/ 71501 h 447675"/>
                <a:gd name="connsiteX10" fmla="*/ 834344 w 1504840"/>
                <a:gd name="connsiteY10" fmla="*/ 108585 h 447675"/>
                <a:gd name="connsiteX11" fmla="*/ 1239601 w 1504840"/>
                <a:gd name="connsiteY11" fmla="*/ 81217 h 447675"/>
                <a:gd name="connsiteX12" fmla="*/ 1477789 w 1504840"/>
                <a:gd name="connsiteY12" fmla="*/ 6477 h 447675"/>
                <a:gd name="connsiteX13" fmla="*/ 1504840 w 1504840"/>
                <a:gd name="connsiteY13" fmla="*/ 447675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4840" h="447675">
                  <a:moveTo>
                    <a:pt x="1504840" y="447675"/>
                  </a:moveTo>
                  <a:lnTo>
                    <a:pt x="1300053" y="440055"/>
                  </a:lnTo>
                  <a:cubicBezTo>
                    <a:pt x="945151" y="447675"/>
                    <a:pt x="842853" y="281749"/>
                    <a:pt x="633303" y="331597"/>
                  </a:cubicBezTo>
                  <a:cubicBezTo>
                    <a:pt x="556023" y="349949"/>
                    <a:pt x="530623" y="347853"/>
                    <a:pt x="421848" y="317627"/>
                  </a:cubicBezTo>
                  <a:cubicBezTo>
                    <a:pt x="313072" y="287401"/>
                    <a:pt x="258335" y="242633"/>
                    <a:pt x="180548" y="257556"/>
                  </a:cubicBezTo>
                  <a:cubicBezTo>
                    <a:pt x="102760" y="272479"/>
                    <a:pt x="50817" y="307467"/>
                    <a:pt x="24465" y="304864"/>
                  </a:cubicBezTo>
                  <a:cubicBezTo>
                    <a:pt x="-1888" y="302260"/>
                    <a:pt x="-7730" y="274447"/>
                    <a:pt x="10749" y="248730"/>
                  </a:cubicBezTo>
                  <a:lnTo>
                    <a:pt x="132669" y="65532"/>
                  </a:lnTo>
                  <a:lnTo>
                    <a:pt x="370540" y="0"/>
                  </a:lnTo>
                  <a:lnTo>
                    <a:pt x="574629" y="71501"/>
                  </a:lnTo>
                  <a:cubicBezTo>
                    <a:pt x="574629" y="71501"/>
                    <a:pt x="789195" y="101727"/>
                    <a:pt x="834344" y="108585"/>
                  </a:cubicBezTo>
                  <a:cubicBezTo>
                    <a:pt x="879492" y="115443"/>
                    <a:pt x="1127396" y="94107"/>
                    <a:pt x="1239601" y="81217"/>
                  </a:cubicBezTo>
                  <a:cubicBezTo>
                    <a:pt x="1393271" y="63500"/>
                    <a:pt x="1478043" y="-2921"/>
                    <a:pt x="1477789" y="6477"/>
                  </a:cubicBezTo>
                  <a:cubicBezTo>
                    <a:pt x="1477535" y="15875"/>
                    <a:pt x="1504840" y="447675"/>
                    <a:pt x="1504840" y="447675"/>
                  </a:cubicBezTo>
                  <a:close/>
                </a:path>
              </a:pathLst>
            </a:custGeom>
            <a:solidFill>
              <a:srgbClr val="FAB455"/>
            </a:solidFill>
            <a:ln w="6350" cap="flat">
              <a:noFill/>
              <a:prstDash val="solid"/>
              <a:miter/>
            </a:ln>
          </p:spPr>
          <p:txBody>
            <a:bodyPr rtlCol="0" anchor="ctr"/>
            <a:lstStyle/>
            <a:p>
              <a:endParaRPr lang="en-GB"/>
            </a:p>
          </p:txBody>
        </p:sp>
        <p:sp>
          <p:nvSpPr>
            <p:cNvPr id="41" name="Frihandsfigur: Form 40">
              <a:extLst>
                <a:ext uri="{FF2B5EF4-FFF2-40B4-BE49-F238E27FC236}">
                  <a16:creationId xmlns:a16="http://schemas.microsoft.com/office/drawing/2014/main" id="{D7265063-D50F-166E-B25C-13227E06C85D}"/>
                </a:ext>
              </a:extLst>
            </p:cNvPr>
            <p:cNvSpPr/>
            <p:nvPr/>
          </p:nvSpPr>
          <p:spPr>
            <a:xfrm>
              <a:off x="6418389" y="1459102"/>
              <a:ext cx="1984057" cy="2717037"/>
            </a:xfrm>
            <a:custGeom>
              <a:avLst/>
              <a:gdLst>
                <a:gd name="connsiteX0" fmla="*/ 1445641 w 1984057"/>
                <a:gd name="connsiteY0" fmla="*/ 675132 h 2717037"/>
                <a:gd name="connsiteX1" fmla="*/ 1213802 w 1984057"/>
                <a:gd name="connsiteY1" fmla="*/ 279971 h 2717037"/>
                <a:gd name="connsiteX2" fmla="*/ 1032065 w 1984057"/>
                <a:gd name="connsiteY2" fmla="*/ 91630 h 2717037"/>
                <a:gd name="connsiteX3" fmla="*/ 690753 w 1984057"/>
                <a:gd name="connsiteY3" fmla="*/ 0 h 2717037"/>
                <a:gd name="connsiteX4" fmla="*/ 321310 w 1984057"/>
                <a:gd name="connsiteY4" fmla="*/ 408369 h 2717037"/>
                <a:gd name="connsiteX5" fmla="*/ 234188 w 1984057"/>
                <a:gd name="connsiteY5" fmla="*/ 1176147 h 2717037"/>
                <a:gd name="connsiteX6" fmla="*/ 226949 w 1984057"/>
                <a:gd name="connsiteY6" fmla="*/ 1270889 h 2717037"/>
                <a:gd name="connsiteX7" fmla="*/ 226949 w 1984057"/>
                <a:gd name="connsiteY7" fmla="*/ 1270889 h 2717037"/>
                <a:gd name="connsiteX8" fmla="*/ 0 w 1984057"/>
                <a:gd name="connsiteY8" fmla="*/ 1346137 h 2717037"/>
                <a:gd name="connsiteX9" fmla="*/ 56578 w 1984057"/>
                <a:gd name="connsiteY9" fmla="*/ 1758506 h 2717037"/>
                <a:gd name="connsiteX10" fmla="*/ 188214 w 1984057"/>
                <a:gd name="connsiteY10" fmla="*/ 1779397 h 2717037"/>
                <a:gd name="connsiteX11" fmla="*/ 139764 w 1984057"/>
                <a:gd name="connsiteY11" fmla="*/ 2415159 h 2717037"/>
                <a:gd name="connsiteX12" fmla="*/ 1159510 w 1984057"/>
                <a:gd name="connsiteY12" fmla="*/ 2366074 h 2717037"/>
                <a:gd name="connsiteX13" fmla="*/ 1973326 w 1984057"/>
                <a:gd name="connsiteY13" fmla="*/ 2717038 h 2717037"/>
                <a:gd name="connsiteX14" fmla="*/ 1984057 w 1984057"/>
                <a:gd name="connsiteY14" fmla="*/ 1653858 h 271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057" h="2717037">
                  <a:moveTo>
                    <a:pt x="1445641" y="675132"/>
                  </a:moveTo>
                  <a:cubicBezTo>
                    <a:pt x="1347788" y="503682"/>
                    <a:pt x="1261491" y="358902"/>
                    <a:pt x="1213802" y="279971"/>
                  </a:cubicBezTo>
                  <a:cubicBezTo>
                    <a:pt x="1168416" y="204125"/>
                    <a:pt x="1106245" y="139694"/>
                    <a:pt x="1032065" y="91630"/>
                  </a:cubicBezTo>
                  <a:cubicBezTo>
                    <a:pt x="934593" y="28956"/>
                    <a:pt x="825055" y="0"/>
                    <a:pt x="690753" y="0"/>
                  </a:cubicBezTo>
                  <a:lnTo>
                    <a:pt x="321310" y="408369"/>
                  </a:lnTo>
                  <a:lnTo>
                    <a:pt x="234188" y="1176147"/>
                  </a:lnTo>
                  <a:lnTo>
                    <a:pt x="226949" y="1270889"/>
                  </a:lnTo>
                  <a:lnTo>
                    <a:pt x="226949" y="1270889"/>
                  </a:lnTo>
                  <a:lnTo>
                    <a:pt x="0" y="1346137"/>
                  </a:lnTo>
                  <a:lnTo>
                    <a:pt x="56578" y="1758506"/>
                  </a:lnTo>
                  <a:lnTo>
                    <a:pt x="188214" y="1779397"/>
                  </a:lnTo>
                  <a:lnTo>
                    <a:pt x="139764" y="2415159"/>
                  </a:lnTo>
                  <a:lnTo>
                    <a:pt x="1159510" y="2366074"/>
                  </a:lnTo>
                  <a:lnTo>
                    <a:pt x="1973326" y="2717038"/>
                  </a:lnTo>
                  <a:lnTo>
                    <a:pt x="1984057" y="1653858"/>
                  </a:lnTo>
                  <a:close/>
                </a:path>
              </a:pathLst>
            </a:custGeom>
            <a:solidFill>
              <a:srgbClr val="003CD2"/>
            </a:solidFill>
            <a:ln w="7430" cap="flat">
              <a:solidFill>
                <a:srgbClr val="003CD2"/>
              </a:solidFill>
              <a:prstDash val="solid"/>
              <a:miter/>
            </a:ln>
          </p:spPr>
          <p:txBody>
            <a:bodyPr rtlCol="0" anchor="ctr"/>
            <a:lstStyle/>
            <a:p>
              <a:endParaRPr lang="en-GB"/>
            </a:p>
          </p:txBody>
        </p:sp>
        <p:sp>
          <p:nvSpPr>
            <p:cNvPr id="42" name="Frihandsfigur: Form 41">
              <a:extLst>
                <a:ext uri="{FF2B5EF4-FFF2-40B4-BE49-F238E27FC236}">
                  <a16:creationId xmlns:a16="http://schemas.microsoft.com/office/drawing/2014/main" id="{78E0E47B-EC4E-48BD-3B46-FFA0DD7A72E6}"/>
                </a:ext>
              </a:extLst>
            </p:cNvPr>
            <p:cNvSpPr/>
            <p:nvPr/>
          </p:nvSpPr>
          <p:spPr>
            <a:xfrm>
              <a:off x="5216270" y="3579050"/>
              <a:ext cx="3242119" cy="2483230"/>
            </a:xfrm>
            <a:custGeom>
              <a:avLst/>
              <a:gdLst>
                <a:gd name="connsiteX0" fmla="*/ 1088517 w 3242119"/>
                <a:gd name="connsiteY0" fmla="*/ 692658 h 2483230"/>
                <a:gd name="connsiteX1" fmla="*/ 768287 w 3242119"/>
                <a:gd name="connsiteY1" fmla="*/ 1741678 h 2483230"/>
                <a:gd name="connsiteX2" fmla="*/ 405194 w 3242119"/>
                <a:gd name="connsiteY2" fmla="*/ 2483231 h 2483230"/>
                <a:gd name="connsiteX3" fmla="*/ 0 w 3242119"/>
                <a:gd name="connsiteY3" fmla="*/ 2360613 h 2483230"/>
                <a:gd name="connsiteX4" fmla="*/ 207201 w 3242119"/>
                <a:gd name="connsiteY4" fmla="*/ 928751 h 2483230"/>
                <a:gd name="connsiteX5" fmla="*/ 248920 w 3242119"/>
                <a:gd name="connsiteY5" fmla="*/ 592201 h 2483230"/>
                <a:gd name="connsiteX6" fmla="*/ 587693 w 3242119"/>
                <a:gd name="connsiteY6" fmla="*/ 77279 h 2483230"/>
                <a:gd name="connsiteX7" fmla="*/ 2567496 w 3242119"/>
                <a:gd name="connsiteY7" fmla="*/ 0 h 2483230"/>
                <a:gd name="connsiteX8" fmla="*/ 2567496 w 3242119"/>
                <a:gd name="connsiteY8" fmla="*/ 0 h 2483230"/>
                <a:gd name="connsiteX9" fmla="*/ 3176588 w 3242119"/>
                <a:gd name="connsiteY9" fmla="*/ 282639 h 2483230"/>
                <a:gd name="connsiteX10" fmla="*/ 3242120 w 3242119"/>
                <a:gd name="connsiteY10" fmla="*/ 549339 h 2483230"/>
                <a:gd name="connsiteX11" fmla="*/ 3186176 w 3242119"/>
                <a:gd name="connsiteY11" fmla="*/ 826453 h 2483230"/>
                <a:gd name="connsiteX12" fmla="*/ 2994279 w 3242119"/>
                <a:gd name="connsiteY12" fmla="*/ 1075500 h 2483230"/>
                <a:gd name="connsiteX13" fmla="*/ 2151825 w 3242119"/>
                <a:gd name="connsiteY13" fmla="*/ 1075500 h 2483230"/>
                <a:gd name="connsiteX14" fmla="*/ 1680337 w 3242119"/>
                <a:gd name="connsiteY14" fmla="*/ 893191 h 24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2119" h="2483230">
                  <a:moveTo>
                    <a:pt x="1088517" y="692658"/>
                  </a:moveTo>
                  <a:cubicBezTo>
                    <a:pt x="1088517" y="692658"/>
                    <a:pt x="1144334" y="1072261"/>
                    <a:pt x="768287" y="1741678"/>
                  </a:cubicBezTo>
                  <a:lnTo>
                    <a:pt x="405194" y="2483231"/>
                  </a:lnTo>
                  <a:lnTo>
                    <a:pt x="0" y="2360613"/>
                  </a:lnTo>
                  <a:lnTo>
                    <a:pt x="207201" y="928751"/>
                  </a:lnTo>
                  <a:cubicBezTo>
                    <a:pt x="226251" y="817182"/>
                    <a:pt x="240157" y="704850"/>
                    <a:pt x="248920" y="592201"/>
                  </a:cubicBezTo>
                  <a:cubicBezTo>
                    <a:pt x="261620" y="428244"/>
                    <a:pt x="321437" y="125413"/>
                    <a:pt x="587693" y="77279"/>
                  </a:cubicBezTo>
                  <a:cubicBezTo>
                    <a:pt x="740855" y="49530"/>
                    <a:pt x="2567496" y="0"/>
                    <a:pt x="2567496" y="0"/>
                  </a:cubicBezTo>
                  <a:lnTo>
                    <a:pt x="2567496" y="0"/>
                  </a:lnTo>
                  <a:lnTo>
                    <a:pt x="3176588" y="282639"/>
                  </a:lnTo>
                  <a:lnTo>
                    <a:pt x="3242120" y="549339"/>
                  </a:lnTo>
                  <a:lnTo>
                    <a:pt x="3186176" y="826453"/>
                  </a:lnTo>
                  <a:lnTo>
                    <a:pt x="2994279" y="1075500"/>
                  </a:lnTo>
                  <a:lnTo>
                    <a:pt x="2151825" y="1075500"/>
                  </a:lnTo>
                  <a:lnTo>
                    <a:pt x="1680337" y="893191"/>
                  </a:lnTo>
                  <a:close/>
                </a:path>
              </a:pathLst>
            </a:custGeom>
            <a:solidFill>
              <a:srgbClr val="7DCDFF"/>
            </a:solidFill>
            <a:ln w="6350" cap="flat">
              <a:noFill/>
              <a:prstDash val="solid"/>
              <a:miter/>
            </a:ln>
          </p:spPr>
          <p:txBody>
            <a:bodyPr rtlCol="0" anchor="ctr"/>
            <a:lstStyle/>
            <a:p>
              <a:endParaRPr lang="en-GB"/>
            </a:p>
          </p:txBody>
        </p:sp>
        <p:sp>
          <p:nvSpPr>
            <p:cNvPr id="43" name="Frihandsfigur: Form 42">
              <a:extLst>
                <a:ext uri="{FF2B5EF4-FFF2-40B4-BE49-F238E27FC236}">
                  <a16:creationId xmlns:a16="http://schemas.microsoft.com/office/drawing/2014/main" id="{F1E945FA-BACA-8655-486B-49BCEE606C40}"/>
                </a:ext>
              </a:extLst>
            </p:cNvPr>
            <p:cNvSpPr/>
            <p:nvPr/>
          </p:nvSpPr>
          <p:spPr>
            <a:xfrm>
              <a:off x="4525391" y="5963284"/>
              <a:ext cx="1143484" cy="410400"/>
            </a:xfrm>
            <a:custGeom>
              <a:avLst/>
              <a:gdLst>
                <a:gd name="connsiteX0" fmla="*/ 771335 w 1143484"/>
                <a:gd name="connsiteY0" fmla="*/ 0 h 410400"/>
                <a:gd name="connsiteX1" fmla="*/ 450786 w 1143484"/>
                <a:gd name="connsiteY1" fmla="*/ 179705 h 410400"/>
                <a:gd name="connsiteX2" fmla="*/ 247205 w 1143484"/>
                <a:gd name="connsiteY2" fmla="*/ 234696 h 410400"/>
                <a:gd name="connsiteX3" fmla="*/ 52451 w 1143484"/>
                <a:gd name="connsiteY3" fmla="*/ 302070 h 410400"/>
                <a:gd name="connsiteX4" fmla="*/ 0 w 1143484"/>
                <a:gd name="connsiteY4" fmla="*/ 410401 h 410400"/>
                <a:gd name="connsiteX5" fmla="*/ 1044448 w 1143484"/>
                <a:gd name="connsiteY5" fmla="*/ 410401 h 410400"/>
                <a:gd name="connsiteX6" fmla="*/ 1143485 w 1143484"/>
                <a:gd name="connsiteY6" fmla="*/ 311317 h 410400"/>
                <a:gd name="connsiteX7" fmla="*/ 1140841 w 1143484"/>
                <a:gd name="connsiteY7" fmla="*/ 288608 h 410400"/>
                <a:gd name="connsiteX8" fmla="*/ 1096073 w 1143484"/>
                <a:gd name="connsiteY8" fmla="*/ 98997 h 4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84" h="410400">
                  <a:moveTo>
                    <a:pt x="771335" y="0"/>
                  </a:moveTo>
                  <a:lnTo>
                    <a:pt x="450786" y="179705"/>
                  </a:lnTo>
                  <a:lnTo>
                    <a:pt x="247205" y="234696"/>
                  </a:lnTo>
                  <a:lnTo>
                    <a:pt x="52451" y="302070"/>
                  </a:lnTo>
                  <a:lnTo>
                    <a:pt x="0" y="410401"/>
                  </a:lnTo>
                  <a:lnTo>
                    <a:pt x="1044448" y="410401"/>
                  </a:lnTo>
                  <a:cubicBezTo>
                    <a:pt x="1099157" y="410388"/>
                    <a:pt x="1143498" y="366027"/>
                    <a:pt x="1143485" y="311317"/>
                  </a:cubicBezTo>
                  <a:cubicBezTo>
                    <a:pt x="1143483" y="303671"/>
                    <a:pt x="1142596" y="296050"/>
                    <a:pt x="1140841" y="288608"/>
                  </a:cubicBezTo>
                  <a:lnTo>
                    <a:pt x="1096073" y="98997"/>
                  </a:lnTo>
                  <a:close/>
                </a:path>
              </a:pathLst>
            </a:custGeom>
            <a:solidFill>
              <a:srgbClr val="512319"/>
            </a:solidFill>
            <a:ln w="6350" cap="flat">
              <a:noFill/>
              <a:prstDash val="solid"/>
              <a:miter/>
            </a:ln>
          </p:spPr>
          <p:txBody>
            <a:bodyPr rtlCol="0" anchor="ctr"/>
            <a:lstStyle/>
            <a:p>
              <a:endParaRPr lang="en-GB"/>
            </a:p>
          </p:txBody>
        </p:sp>
        <p:sp>
          <p:nvSpPr>
            <p:cNvPr id="44" name="Frihandsfigur: Form 43">
              <a:extLst>
                <a:ext uri="{FF2B5EF4-FFF2-40B4-BE49-F238E27FC236}">
                  <a16:creationId xmlns:a16="http://schemas.microsoft.com/office/drawing/2014/main" id="{73231759-6B8D-C5CE-40D0-B2944E2F381D}"/>
                </a:ext>
              </a:extLst>
            </p:cNvPr>
            <p:cNvSpPr/>
            <p:nvPr/>
          </p:nvSpPr>
          <p:spPr>
            <a:xfrm>
              <a:off x="3861752" y="3163379"/>
              <a:ext cx="2866834" cy="3210305"/>
            </a:xfrm>
            <a:custGeom>
              <a:avLst/>
              <a:gdLst>
                <a:gd name="connsiteX0" fmla="*/ 2652967 w 2866834"/>
                <a:gd name="connsiteY0" fmla="*/ 0 h 3210305"/>
                <a:gd name="connsiteX1" fmla="*/ 213932 w 2866834"/>
                <a:gd name="connsiteY1" fmla="*/ 0 h 3210305"/>
                <a:gd name="connsiteX2" fmla="*/ 0 w 2866834"/>
                <a:gd name="connsiteY2" fmla="*/ 0 h 3210305"/>
                <a:gd name="connsiteX3" fmla="*/ 0 w 2866834"/>
                <a:gd name="connsiteY3" fmla="*/ 258000 h 3210305"/>
                <a:gd name="connsiteX4" fmla="*/ 0 w 2866834"/>
                <a:gd name="connsiteY4" fmla="*/ 3210306 h 3210305"/>
                <a:gd name="connsiteX5" fmla="*/ 213932 w 2866834"/>
                <a:gd name="connsiteY5" fmla="*/ 3210306 h 3210305"/>
                <a:gd name="connsiteX6" fmla="*/ 213932 w 2866834"/>
                <a:gd name="connsiteY6" fmla="*/ 258000 h 3210305"/>
                <a:gd name="connsiteX7" fmla="*/ 2652967 w 2866834"/>
                <a:gd name="connsiteY7" fmla="*/ 258000 h 3210305"/>
                <a:gd name="connsiteX8" fmla="*/ 2652967 w 2866834"/>
                <a:gd name="connsiteY8" fmla="*/ 3210306 h 3210305"/>
                <a:gd name="connsiteX9" fmla="*/ 2866835 w 2866834"/>
                <a:gd name="connsiteY9" fmla="*/ 3210306 h 3210305"/>
                <a:gd name="connsiteX10" fmla="*/ 2866835 w 2866834"/>
                <a:gd name="connsiteY10" fmla="*/ 258000 h 3210305"/>
                <a:gd name="connsiteX11" fmla="*/ 2866835 w 2866834"/>
                <a:gd name="connsiteY11" fmla="*/ 0 h 3210305"/>
                <a:gd name="connsiteX12" fmla="*/ 2652967 w 2866834"/>
                <a:gd name="connsiteY12" fmla="*/ 0 h 321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834" h="3210305">
                  <a:moveTo>
                    <a:pt x="2652967" y="0"/>
                  </a:moveTo>
                  <a:lnTo>
                    <a:pt x="213932" y="0"/>
                  </a:lnTo>
                  <a:lnTo>
                    <a:pt x="0" y="0"/>
                  </a:lnTo>
                  <a:lnTo>
                    <a:pt x="0" y="258000"/>
                  </a:lnTo>
                  <a:lnTo>
                    <a:pt x="0" y="3210306"/>
                  </a:lnTo>
                  <a:lnTo>
                    <a:pt x="213932" y="3210306"/>
                  </a:lnTo>
                  <a:lnTo>
                    <a:pt x="213932" y="258000"/>
                  </a:lnTo>
                  <a:lnTo>
                    <a:pt x="2652967" y="258000"/>
                  </a:lnTo>
                  <a:lnTo>
                    <a:pt x="2652967" y="3210306"/>
                  </a:lnTo>
                  <a:lnTo>
                    <a:pt x="2866835" y="3210306"/>
                  </a:lnTo>
                  <a:lnTo>
                    <a:pt x="2866835" y="258000"/>
                  </a:lnTo>
                  <a:lnTo>
                    <a:pt x="2866835" y="0"/>
                  </a:lnTo>
                  <a:lnTo>
                    <a:pt x="2652967" y="0"/>
                  </a:lnTo>
                  <a:close/>
                </a:path>
              </a:pathLst>
            </a:custGeom>
            <a:solidFill>
              <a:srgbClr val="020678"/>
            </a:solidFill>
            <a:ln w="6350" cap="flat">
              <a:noFill/>
              <a:prstDash val="solid"/>
              <a:miter/>
            </a:ln>
          </p:spPr>
          <p:txBody>
            <a:bodyPr rtlCol="0" anchor="ctr"/>
            <a:lstStyle/>
            <a:p>
              <a:endParaRPr lang="en-GB"/>
            </a:p>
          </p:txBody>
        </p:sp>
        <p:sp>
          <p:nvSpPr>
            <p:cNvPr id="45" name="Frihandsfigur: Form 44">
              <a:extLst>
                <a:ext uri="{FF2B5EF4-FFF2-40B4-BE49-F238E27FC236}">
                  <a16:creationId xmlns:a16="http://schemas.microsoft.com/office/drawing/2014/main" id="{C5A3F9E5-76DD-44AC-912D-5A535EB18916}"/>
                </a:ext>
              </a:extLst>
            </p:cNvPr>
            <p:cNvSpPr/>
            <p:nvPr/>
          </p:nvSpPr>
          <p:spPr>
            <a:xfrm>
              <a:off x="6304797" y="1674050"/>
              <a:ext cx="85092" cy="67373"/>
            </a:xfrm>
            <a:custGeom>
              <a:avLst/>
              <a:gdLst>
                <a:gd name="connsiteX0" fmla="*/ 1641 w 85092"/>
                <a:gd name="connsiteY0" fmla="*/ 5905 h 67373"/>
                <a:gd name="connsiteX1" fmla="*/ 11675 w 85092"/>
                <a:gd name="connsiteY1" fmla="*/ 34925 h 67373"/>
                <a:gd name="connsiteX2" fmla="*/ 19929 w 85092"/>
                <a:gd name="connsiteY2" fmla="*/ 39751 h 67373"/>
                <a:gd name="connsiteX3" fmla="*/ 39805 w 85092"/>
                <a:gd name="connsiteY3" fmla="*/ 65849 h 67373"/>
                <a:gd name="connsiteX4" fmla="*/ 46155 w 85092"/>
                <a:gd name="connsiteY4" fmla="*/ 66802 h 67373"/>
                <a:gd name="connsiteX5" fmla="*/ 46155 w 85092"/>
                <a:gd name="connsiteY5" fmla="*/ 67373 h 67373"/>
                <a:gd name="connsiteX6" fmla="*/ 62792 w 85092"/>
                <a:gd name="connsiteY6" fmla="*/ 66230 h 67373"/>
                <a:gd name="connsiteX7" fmla="*/ 75492 w 85092"/>
                <a:gd name="connsiteY7" fmla="*/ 61468 h 67373"/>
                <a:gd name="connsiteX8" fmla="*/ 75492 w 85092"/>
                <a:gd name="connsiteY8" fmla="*/ 61468 h 67373"/>
                <a:gd name="connsiteX9" fmla="*/ 80321 w 85092"/>
                <a:gd name="connsiteY9" fmla="*/ 27959 h 67373"/>
                <a:gd name="connsiteX10" fmla="*/ 78540 w 85092"/>
                <a:gd name="connsiteY10" fmla="*/ 25845 h 67373"/>
                <a:gd name="connsiteX11" fmla="*/ 74031 w 85092"/>
                <a:gd name="connsiteY11" fmla="*/ 21082 h 67373"/>
                <a:gd name="connsiteX12" fmla="*/ 62347 w 85092"/>
                <a:gd name="connsiteY12" fmla="*/ 14288 h 67373"/>
                <a:gd name="connsiteX13" fmla="*/ 3800 w 85092"/>
                <a:gd name="connsiteY13" fmla="*/ 0 h 6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092" h="67373">
                  <a:moveTo>
                    <a:pt x="1641" y="5905"/>
                  </a:moveTo>
                  <a:cubicBezTo>
                    <a:pt x="-2615" y="16730"/>
                    <a:pt x="1642" y="29041"/>
                    <a:pt x="11675" y="34925"/>
                  </a:cubicBezTo>
                  <a:lnTo>
                    <a:pt x="19929" y="39751"/>
                  </a:lnTo>
                  <a:cubicBezTo>
                    <a:pt x="18483" y="52373"/>
                    <a:pt x="27253" y="63889"/>
                    <a:pt x="39805" y="65849"/>
                  </a:cubicBezTo>
                  <a:lnTo>
                    <a:pt x="46155" y="66802"/>
                  </a:lnTo>
                  <a:lnTo>
                    <a:pt x="46155" y="67373"/>
                  </a:lnTo>
                  <a:lnTo>
                    <a:pt x="62792" y="66230"/>
                  </a:lnTo>
                  <a:cubicBezTo>
                    <a:pt x="67397" y="65908"/>
                    <a:pt x="71810" y="64253"/>
                    <a:pt x="75492" y="61468"/>
                  </a:cubicBezTo>
                  <a:lnTo>
                    <a:pt x="75492" y="61468"/>
                  </a:lnTo>
                  <a:cubicBezTo>
                    <a:pt x="86079" y="53548"/>
                    <a:pt x="88241" y="38545"/>
                    <a:pt x="80321" y="27959"/>
                  </a:cubicBezTo>
                  <a:cubicBezTo>
                    <a:pt x="79768" y="27220"/>
                    <a:pt x="79174" y="26514"/>
                    <a:pt x="78540" y="25845"/>
                  </a:cubicBezTo>
                  <a:lnTo>
                    <a:pt x="74031" y="21082"/>
                  </a:lnTo>
                  <a:cubicBezTo>
                    <a:pt x="70877" y="17733"/>
                    <a:pt x="66818" y="15373"/>
                    <a:pt x="62347" y="14288"/>
                  </a:cubicBezTo>
                  <a:lnTo>
                    <a:pt x="3800" y="0"/>
                  </a:lnTo>
                  <a:close/>
                </a:path>
              </a:pathLst>
            </a:custGeom>
            <a:solidFill>
              <a:srgbClr val="F99B8F"/>
            </a:solidFill>
            <a:ln w="6350" cap="flat">
              <a:noFill/>
              <a:prstDash val="solid"/>
              <a:miter/>
            </a:ln>
          </p:spPr>
          <p:txBody>
            <a:bodyPr rtlCol="0" anchor="ctr"/>
            <a:lstStyle/>
            <a:p>
              <a:endParaRPr lang="en-GB"/>
            </a:p>
          </p:txBody>
        </p:sp>
        <p:sp>
          <p:nvSpPr>
            <p:cNvPr id="46" name="Frihandsfigur: Form 45">
              <a:extLst>
                <a:ext uri="{FF2B5EF4-FFF2-40B4-BE49-F238E27FC236}">
                  <a16:creationId xmlns:a16="http://schemas.microsoft.com/office/drawing/2014/main" id="{74182153-14C8-8076-8244-02FBE9E7BB9B}"/>
                </a:ext>
              </a:extLst>
            </p:cNvPr>
            <p:cNvSpPr/>
            <p:nvPr/>
          </p:nvSpPr>
          <p:spPr>
            <a:xfrm>
              <a:off x="7043673" y="4658614"/>
              <a:ext cx="1414716" cy="1715071"/>
            </a:xfrm>
            <a:custGeom>
              <a:avLst/>
              <a:gdLst>
                <a:gd name="connsiteX0" fmla="*/ 0 w 1414716"/>
                <a:gd name="connsiteY0" fmla="*/ 0 h 1715071"/>
                <a:gd name="connsiteX1" fmla="*/ 0 w 1414716"/>
                <a:gd name="connsiteY1" fmla="*/ 262509 h 1715071"/>
                <a:gd name="connsiteX2" fmla="*/ 0 w 1414716"/>
                <a:gd name="connsiteY2" fmla="*/ 1715071 h 1715071"/>
                <a:gd name="connsiteX3" fmla="*/ 235776 w 1414716"/>
                <a:gd name="connsiteY3" fmla="*/ 1715071 h 1715071"/>
                <a:gd name="connsiteX4" fmla="*/ 235776 w 1414716"/>
                <a:gd name="connsiteY4" fmla="*/ 262509 h 1715071"/>
                <a:gd name="connsiteX5" fmla="*/ 1178878 w 1414716"/>
                <a:gd name="connsiteY5" fmla="*/ 262509 h 1715071"/>
                <a:gd name="connsiteX6" fmla="*/ 1178878 w 1414716"/>
                <a:gd name="connsiteY6" fmla="*/ 1715071 h 1715071"/>
                <a:gd name="connsiteX7" fmla="*/ 1414717 w 1414716"/>
                <a:gd name="connsiteY7" fmla="*/ 1715071 h 1715071"/>
                <a:gd name="connsiteX8" fmla="*/ 1414717 w 1414716"/>
                <a:gd name="connsiteY8" fmla="*/ 262509 h 1715071"/>
                <a:gd name="connsiteX9" fmla="*/ 1414717 w 1414716"/>
                <a:gd name="connsiteY9" fmla="*/ 0 h 1715071"/>
                <a:gd name="connsiteX10" fmla="*/ 0 w 1414716"/>
                <a:gd name="connsiteY10" fmla="*/ 0 h 171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4716" h="1715071">
                  <a:moveTo>
                    <a:pt x="0" y="0"/>
                  </a:moveTo>
                  <a:lnTo>
                    <a:pt x="0" y="262509"/>
                  </a:lnTo>
                  <a:lnTo>
                    <a:pt x="0" y="1715071"/>
                  </a:lnTo>
                  <a:lnTo>
                    <a:pt x="235776" y="1715071"/>
                  </a:lnTo>
                  <a:lnTo>
                    <a:pt x="235776" y="262509"/>
                  </a:lnTo>
                  <a:lnTo>
                    <a:pt x="1178878" y="262509"/>
                  </a:lnTo>
                  <a:lnTo>
                    <a:pt x="1178878" y="1715071"/>
                  </a:lnTo>
                  <a:lnTo>
                    <a:pt x="1414717" y="1715071"/>
                  </a:lnTo>
                  <a:lnTo>
                    <a:pt x="1414717" y="262509"/>
                  </a:lnTo>
                  <a:lnTo>
                    <a:pt x="1414717" y="0"/>
                  </a:lnTo>
                  <a:lnTo>
                    <a:pt x="0" y="0"/>
                  </a:lnTo>
                  <a:close/>
                </a:path>
              </a:pathLst>
            </a:custGeom>
            <a:solidFill>
              <a:srgbClr val="020678"/>
            </a:solidFill>
            <a:ln w="6350" cap="flat">
              <a:noFill/>
              <a:prstDash val="solid"/>
              <a:miter/>
            </a:ln>
          </p:spPr>
          <p:txBody>
            <a:bodyPr rtlCol="0" anchor="ctr"/>
            <a:lstStyle/>
            <a:p>
              <a:endParaRPr lang="en-GB"/>
            </a:p>
          </p:txBody>
        </p:sp>
        <p:sp>
          <p:nvSpPr>
            <p:cNvPr id="47" name="Frihandsfigur: Form 46">
              <a:extLst>
                <a:ext uri="{FF2B5EF4-FFF2-40B4-BE49-F238E27FC236}">
                  <a16:creationId xmlns:a16="http://schemas.microsoft.com/office/drawing/2014/main" id="{6B7E3B97-F9DD-8079-DC61-E5C31F57C872}"/>
                </a:ext>
              </a:extLst>
            </p:cNvPr>
            <p:cNvSpPr/>
            <p:nvPr/>
          </p:nvSpPr>
          <p:spPr>
            <a:xfrm>
              <a:off x="6151753" y="720788"/>
              <a:ext cx="957118" cy="704786"/>
            </a:xfrm>
            <a:custGeom>
              <a:avLst/>
              <a:gdLst>
                <a:gd name="connsiteX0" fmla="*/ 840867 w 957118"/>
                <a:gd name="connsiteY0" fmla="*/ 676529 h 704786"/>
                <a:gd name="connsiteX1" fmla="*/ 896747 w 957118"/>
                <a:gd name="connsiteY1" fmla="*/ 592519 h 704786"/>
                <a:gd name="connsiteX2" fmla="*/ 827850 w 957118"/>
                <a:gd name="connsiteY2" fmla="*/ 121666 h 704786"/>
                <a:gd name="connsiteX3" fmla="*/ 592900 w 957118"/>
                <a:gd name="connsiteY3" fmla="*/ 69278 h 704786"/>
                <a:gd name="connsiteX4" fmla="*/ 406400 w 957118"/>
                <a:gd name="connsiteY4" fmla="*/ 0 h 704786"/>
                <a:gd name="connsiteX5" fmla="*/ 137160 w 957118"/>
                <a:gd name="connsiteY5" fmla="*/ 50800 h 704786"/>
                <a:gd name="connsiteX6" fmla="*/ 0 w 957118"/>
                <a:gd name="connsiteY6" fmla="*/ 255778 h 704786"/>
                <a:gd name="connsiteX7" fmla="*/ 8255 w 957118"/>
                <a:gd name="connsiteY7" fmla="*/ 450914 h 704786"/>
                <a:gd name="connsiteX8" fmla="*/ 161480 w 957118"/>
                <a:gd name="connsiteY8" fmla="*/ 422720 h 704786"/>
                <a:gd name="connsiteX9" fmla="*/ 291528 w 957118"/>
                <a:gd name="connsiteY9" fmla="*/ 515112 h 704786"/>
                <a:gd name="connsiteX10" fmla="*/ 331597 w 957118"/>
                <a:gd name="connsiteY10" fmla="*/ 615125 h 704786"/>
                <a:gd name="connsiteX11" fmla="*/ 385064 w 957118"/>
                <a:gd name="connsiteY11" fmla="*/ 579692 h 704786"/>
                <a:gd name="connsiteX12" fmla="*/ 383095 w 957118"/>
                <a:gd name="connsiteY12" fmla="*/ 567373 h 704786"/>
                <a:gd name="connsiteX13" fmla="*/ 437007 w 957118"/>
                <a:gd name="connsiteY13" fmla="*/ 492062 h 704786"/>
                <a:gd name="connsiteX14" fmla="*/ 437007 w 957118"/>
                <a:gd name="connsiteY14" fmla="*/ 492062 h 704786"/>
                <a:gd name="connsiteX15" fmla="*/ 505650 w 957118"/>
                <a:gd name="connsiteY15" fmla="*/ 517462 h 704786"/>
                <a:gd name="connsiteX16" fmla="*/ 505650 w 957118"/>
                <a:gd name="connsiteY16" fmla="*/ 517462 h 704786"/>
                <a:gd name="connsiteX17" fmla="*/ 547052 w 957118"/>
                <a:gd name="connsiteY17" fmla="*/ 621030 h 704786"/>
                <a:gd name="connsiteX18" fmla="*/ 552831 w 957118"/>
                <a:gd name="connsiteY18" fmla="*/ 704787 h 704786"/>
                <a:gd name="connsiteX19" fmla="*/ 770382 w 957118"/>
                <a:gd name="connsiteY19" fmla="*/ 704787 h 70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7118" h="704786">
                  <a:moveTo>
                    <a:pt x="840867" y="676529"/>
                  </a:moveTo>
                  <a:lnTo>
                    <a:pt x="896747" y="592519"/>
                  </a:lnTo>
                  <a:cubicBezTo>
                    <a:pt x="937006" y="547179"/>
                    <a:pt x="1039368" y="270192"/>
                    <a:pt x="827850" y="121666"/>
                  </a:cubicBezTo>
                  <a:cubicBezTo>
                    <a:pt x="708787" y="38036"/>
                    <a:pt x="592900" y="69278"/>
                    <a:pt x="592900" y="69278"/>
                  </a:cubicBezTo>
                  <a:lnTo>
                    <a:pt x="406400" y="0"/>
                  </a:lnTo>
                  <a:lnTo>
                    <a:pt x="137160" y="50800"/>
                  </a:lnTo>
                  <a:lnTo>
                    <a:pt x="0" y="255778"/>
                  </a:lnTo>
                  <a:lnTo>
                    <a:pt x="8255" y="450914"/>
                  </a:lnTo>
                  <a:lnTo>
                    <a:pt x="161480" y="422720"/>
                  </a:lnTo>
                  <a:lnTo>
                    <a:pt x="291528" y="515112"/>
                  </a:lnTo>
                  <a:lnTo>
                    <a:pt x="331597" y="615125"/>
                  </a:lnTo>
                  <a:lnTo>
                    <a:pt x="385064" y="579692"/>
                  </a:lnTo>
                  <a:lnTo>
                    <a:pt x="383095" y="567373"/>
                  </a:lnTo>
                  <a:cubicBezTo>
                    <a:pt x="377392" y="531737"/>
                    <a:pt x="401435" y="498151"/>
                    <a:pt x="437007" y="492062"/>
                  </a:cubicBezTo>
                  <a:lnTo>
                    <a:pt x="437007" y="492062"/>
                  </a:lnTo>
                  <a:cubicBezTo>
                    <a:pt x="462782" y="487663"/>
                    <a:pt x="488946" y="497345"/>
                    <a:pt x="505650" y="517462"/>
                  </a:cubicBezTo>
                  <a:lnTo>
                    <a:pt x="505650" y="517462"/>
                  </a:lnTo>
                  <a:cubicBezTo>
                    <a:pt x="529988" y="546778"/>
                    <a:pt x="544474" y="583015"/>
                    <a:pt x="547052" y="621030"/>
                  </a:cubicBezTo>
                  <a:lnTo>
                    <a:pt x="552831" y="704787"/>
                  </a:lnTo>
                  <a:lnTo>
                    <a:pt x="770382" y="704787"/>
                  </a:lnTo>
                  <a:close/>
                </a:path>
              </a:pathLst>
            </a:custGeom>
            <a:solidFill>
              <a:srgbClr val="512319"/>
            </a:solidFill>
            <a:ln w="6350" cap="flat">
              <a:noFill/>
              <a:prstDash val="solid"/>
              <a:miter/>
            </a:ln>
          </p:spPr>
          <p:txBody>
            <a:bodyPr rtlCol="0" anchor="ctr"/>
            <a:lstStyle/>
            <a:p>
              <a:endParaRPr lang="en-GB"/>
            </a:p>
          </p:txBody>
        </p:sp>
        <p:sp>
          <p:nvSpPr>
            <p:cNvPr id="48" name="Frihandsfigur: Form 47">
              <a:extLst>
                <a:ext uri="{FF2B5EF4-FFF2-40B4-BE49-F238E27FC236}">
                  <a16:creationId xmlns:a16="http://schemas.microsoft.com/office/drawing/2014/main" id="{6E73A01D-3988-96A6-D2EA-3A7CF4DD0B3B}"/>
                </a:ext>
              </a:extLst>
            </p:cNvPr>
            <p:cNvSpPr/>
            <p:nvPr/>
          </p:nvSpPr>
          <p:spPr>
            <a:xfrm>
              <a:off x="6473761" y="768159"/>
              <a:ext cx="413258" cy="774382"/>
            </a:xfrm>
            <a:custGeom>
              <a:avLst/>
              <a:gdLst>
                <a:gd name="connsiteX0" fmla="*/ 374460 w 413258"/>
                <a:gd name="connsiteY0" fmla="*/ 445262 h 774382"/>
                <a:gd name="connsiteX1" fmla="*/ 290703 w 413258"/>
                <a:gd name="connsiteY1" fmla="*/ 377762 h 774382"/>
                <a:gd name="connsiteX2" fmla="*/ 290385 w 413258"/>
                <a:gd name="connsiteY2" fmla="*/ 377698 h 774382"/>
                <a:gd name="connsiteX3" fmla="*/ 319024 w 413258"/>
                <a:gd name="connsiteY3" fmla="*/ 8382 h 774382"/>
                <a:gd name="connsiteX4" fmla="*/ 210312 w 413258"/>
                <a:gd name="connsiteY4" fmla="*/ 0 h 774382"/>
                <a:gd name="connsiteX5" fmla="*/ 182309 w 413258"/>
                <a:gd name="connsiteY5" fmla="*/ 361950 h 774382"/>
                <a:gd name="connsiteX6" fmla="*/ 84074 w 413258"/>
                <a:gd name="connsiteY6" fmla="*/ 399923 h 774382"/>
                <a:gd name="connsiteX7" fmla="*/ 16573 w 413258"/>
                <a:gd name="connsiteY7" fmla="*/ 483616 h 774382"/>
                <a:gd name="connsiteX8" fmla="*/ 0 w 413258"/>
                <a:gd name="connsiteY8" fmla="*/ 589915 h 774382"/>
                <a:gd name="connsiteX9" fmla="*/ 38735 w 413258"/>
                <a:gd name="connsiteY9" fmla="*/ 690245 h 774382"/>
                <a:gd name="connsiteX10" fmla="*/ 122492 w 413258"/>
                <a:gd name="connsiteY10" fmla="*/ 757809 h 774382"/>
                <a:gd name="connsiteX11" fmla="*/ 228791 w 413258"/>
                <a:gd name="connsiteY11" fmla="*/ 774383 h 774382"/>
                <a:gd name="connsiteX12" fmla="*/ 329121 w 413258"/>
                <a:gd name="connsiteY12" fmla="*/ 735584 h 774382"/>
                <a:gd name="connsiteX13" fmla="*/ 396621 w 413258"/>
                <a:gd name="connsiteY13" fmla="*/ 651891 h 774382"/>
                <a:gd name="connsiteX14" fmla="*/ 413258 w 413258"/>
                <a:gd name="connsiteY14" fmla="*/ 545592 h 774382"/>
                <a:gd name="connsiteX15" fmla="*/ 374460 w 413258"/>
                <a:gd name="connsiteY15" fmla="*/ 445262 h 77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3258" h="774382">
                  <a:moveTo>
                    <a:pt x="374460" y="445262"/>
                  </a:moveTo>
                  <a:lnTo>
                    <a:pt x="290703" y="377762"/>
                  </a:lnTo>
                  <a:lnTo>
                    <a:pt x="290385" y="377698"/>
                  </a:lnTo>
                  <a:lnTo>
                    <a:pt x="319024" y="8382"/>
                  </a:lnTo>
                  <a:lnTo>
                    <a:pt x="210312" y="0"/>
                  </a:lnTo>
                  <a:lnTo>
                    <a:pt x="182309" y="361950"/>
                  </a:lnTo>
                  <a:lnTo>
                    <a:pt x="84074" y="399923"/>
                  </a:lnTo>
                  <a:lnTo>
                    <a:pt x="16573" y="483616"/>
                  </a:lnTo>
                  <a:lnTo>
                    <a:pt x="0" y="589915"/>
                  </a:lnTo>
                  <a:lnTo>
                    <a:pt x="38735" y="690245"/>
                  </a:lnTo>
                  <a:lnTo>
                    <a:pt x="122492" y="757809"/>
                  </a:lnTo>
                  <a:lnTo>
                    <a:pt x="228791" y="774383"/>
                  </a:lnTo>
                  <a:lnTo>
                    <a:pt x="329121" y="735584"/>
                  </a:lnTo>
                  <a:lnTo>
                    <a:pt x="396621" y="651891"/>
                  </a:lnTo>
                  <a:lnTo>
                    <a:pt x="413258" y="545592"/>
                  </a:lnTo>
                  <a:lnTo>
                    <a:pt x="374460" y="445262"/>
                  </a:lnTo>
                  <a:close/>
                </a:path>
              </a:pathLst>
            </a:custGeom>
            <a:solidFill>
              <a:srgbClr val="020678"/>
            </a:solidFill>
            <a:ln w="6350" cap="flat">
              <a:noFill/>
              <a:prstDash val="solid"/>
              <a:miter/>
            </a:ln>
          </p:spPr>
          <p:txBody>
            <a:bodyPr rtlCol="0" anchor="ctr"/>
            <a:lstStyle/>
            <a:p>
              <a:endParaRPr lang="en-GB"/>
            </a:p>
          </p:txBody>
        </p:sp>
      </p:grpSp>
      <p:sp>
        <p:nvSpPr>
          <p:cNvPr id="32" name="Platshållare för bild 31">
            <a:extLst>
              <a:ext uri="{FF2B5EF4-FFF2-40B4-BE49-F238E27FC236}">
                <a16:creationId xmlns:a16="http://schemas.microsoft.com/office/drawing/2014/main" id="{6B04462A-2142-969D-6B65-0D73BB6E71EA}"/>
              </a:ext>
            </a:extLst>
          </p:cNvPr>
          <p:cNvSpPr>
            <a:spLocks noGrp="1"/>
          </p:cNvSpPr>
          <p:nvPr>
            <p:ph type="pic" sz="quarter" idx="20" hasCustomPrompt="1"/>
          </p:nvPr>
        </p:nvSpPr>
        <p:spPr bwMode="white">
          <a:xfrm>
            <a:off x="0" y="0"/>
            <a:ext cx="3430800" cy="3429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sp>
        <p:nvSpPr>
          <p:cNvPr id="3" name="Platshållare för text 8">
            <a:extLst>
              <a:ext uri="{FF2B5EF4-FFF2-40B4-BE49-F238E27FC236}">
                <a16:creationId xmlns:a16="http://schemas.microsoft.com/office/drawing/2014/main" id="{1E30E82E-603E-A61E-B29E-6576B14AB294}"/>
              </a:ext>
            </a:extLst>
          </p:cNvPr>
          <p:cNvSpPr>
            <a:spLocks noGrp="1" noRot="1" noMove="1" noResize="1" noEditPoints="1" noAdjustHandles="1" noChangeArrowheads="1" noChangeShapeType="1"/>
          </p:cNvSpPr>
          <p:nvPr>
            <p:ph type="body" sz="quarter" idx="21" hasCustomPrompt="1"/>
          </p:nvPr>
        </p:nvSpPr>
        <p:spPr bwMode="black">
          <a:xfrm>
            <a:off x="11092438" y="410626"/>
            <a:ext cx="586800" cy="475200"/>
          </a:xfrm>
          <a:blipFill>
            <a:blip>
              <a:extLst>
                <a:ext uri="{96DAC541-7B7A-43D3-8B79-37D633B846F1}">
                  <asvg:svgBlip xmlns:asvg="http://schemas.microsoft.com/office/drawing/2016/SVG/main" r:embed="rId2"/>
                </a:ext>
              </a:extLst>
            </a:blip>
            <a:stretch>
              <a:fillRect/>
            </a:stretch>
          </a:blipFill>
        </p:spPr>
        <p:txBody>
          <a:bodyPr/>
          <a:lstStyle>
            <a:lvl1pPr>
              <a:defRPr sz="100">
                <a:noFill/>
              </a:defRPr>
            </a:lvl1pPr>
          </a:lstStyle>
          <a:p>
            <a:pPr lvl="0"/>
            <a:r>
              <a:rPr lang="sv-SE"/>
              <a:t> </a:t>
            </a:r>
          </a:p>
        </p:txBody>
      </p:sp>
    </p:spTree>
    <p:extLst>
      <p:ext uri="{BB962C8B-B14F-4D97-AF65-F5344CB8AC3E}">
        <p14:creationId xmlns:p14="http://schemas.microsoft.com/office/powerpoint/2010/main" val="244642321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Startsida med foto i hjärta">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66763" y="396108"/>
            <a:ext cx="4325813" cy="2733675"/>
          </a:xfrm>
        </p:spPr>
        <p:txBody>
          <a:bodyPr anchor="t"/>
          <a:lstStyle>
            <a:lvl1pPr algn="l">
              <a:defRPr sz="4000" spc="0" baseline="0">
                <a:solidFill>
                  <a:schemeClr val="bg1"/>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66761" y="5940425"/>
            <a:ext cx="1620838" cy="182562"/>
          </a:xfrm>
        </p:spPr>
        <p:txBody>
          <a:bodyPr/>
          <a:lstStyle>
            <a:lvl1pPr>
              <a:defRPr>
                <a:solidFill>
                  <a:schemeClr val="bg1"/>
                </a:solidFill>
              </a:defRPr>
            </a:lvl1pPr>
          </a:lstStyle>
          <a:p>
            <a:fld id="{AB79BDCF-DAAF-4458-ACED-D290263B3782}" type="datetime1">
              <a:rPr lang="sv-SE" smtClean="0"/>
              <a:t>2026-08-19</a:t>
            </a:fld>
            <a:endParaRPr lang="sv-SE"/>
          </a:p>
        </p:txBody>
      </p:sp>
      <p:sp>
        <p:nvSpPr>
          <p:cNvPr id="45" name="Platshållare för text 9">
            <a:extLst>
              <a:ext uri="{FF2B5EF4-FFF2-40B4-BE49-F238E27FC236}">
                <a16:creationId xmlns:a16="http://schemas.microsoft.com/office/drawing/2014/main" id="{9D65D130-4F1D-3DBC-2CDB-09F7753F937F}"/>
              </a:ext>
            </a:extLst>
          </p:cNvPr>
          <p:cNvSpPr>
            <a:spLocks noGrp="1"/>
          </p:cNvSpPr>
          <p:nvPr>
            <p:ph type="body" sz="quarter" idx="13" hasCustomPrompt="1"/>
          </p:nvPr>
        </p:nvSpPr>
        <p:spPr>
          <a:xfrm>
            <a:off x="766763" y="6216650"/>
            <a:ext cx="3240000" cy="255206"/>
          </a:xfrm>
        </p:spPr>
        <p:txBody>
          <a:bodyPr anchor="b"/>
          <a:lstStyle>
            <a:lvl1pPr marL="0" indent="0">
              <a:buNone/>
              <a:defRPr sz="1400">
                <a:solidFill>
                  <a:schemeClr val="bg1"/>
                </a:solidFill>
              </a:defRPr>
            </a:lvl1pPr>
          </a:lstStyle>
          <a:p>
            <a:pPr lvl="0"/>
            <a:r>
              <a:rPr lang="sv-SE"/>
              <a:t>Förnamn Efternamn</a:t>
            </a:r>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37" name="Platshållare för bild 36">
            <a:extLst>
              <a:ext uri="{FF2B5EF4-FFF2-40B4-BE49-F238E27FC236}">
                <a16:creationId xmlns:a16="http://schemas.microsoft.com/office/drawing/2014/main" id="{9D9BF50E-273F-F760-998A-F4F1B1B417E6}"/>
              </a:ext>
            </a:extLst>
          </p:cNvPr>
          <p:cNvSpPr>
            <a:spLocks noGrp="1"/>
          </p:cNvSpPr>
          <p:nvPr>
            <p:ph type="pic" sz="quarter" idx="23" hasCustomPrompt="1"/>
          </p:nvPr>
        </p:nvSpPr>
        <p:spPr bwMode="white">
          <a:xfrm>
            <a:off x="5974230" y="886129"/>
            <a:ext cx="5114225" cy="5155799"/>
          </a:xfrm>
          <a:custGeom>
            <a:avLst/>
            <a:gdLst>
              <a:gd name="connsiteX0" fmla="*/ 3570978 w 5272183"/>
              <a:gd name="connsiteY0" fmla="*/ 0 h 5272106"/>
              <a:gd name="connsiteX1" fmla="*/ 3571173 w 5272183"/>
              <a:gd name="connsiteY1" fmla="*/ 0 h 5272106"/>
              <a:gd name="connsiteX2" fmla="*/ 4773828 w 5272183"/>
              <a:gd name="connsiteY2" fmla="*/ 498118 h 5272106"/>
              <a:gd name="connsiteX3" fmla="*/ 4773745 w 5272183"/>
              <a:gd name="connsiteY3" fmla="*/ 498174 h 5272106"/>
              <a:gd name="connsiteX4" fmla="*/ 4774078 w 5272183"/>
              <a:gd name="connsiteY4" fmla="*/ 498479 h 5272106"/>
              <a:gd name="connsiteX5" fmla="*/ 5272183 w 5272183"/>
              <a:gd name="connsiteY5" fmla="*/ 1700934 h 5272106"/>
              <a:gd name="connsiteX6" fmla="*/ 5272183 w 5272183"/>
              <a:gd name="connsiteY6" fmla="*/ 1701184 h 5272106"/>
              <a:gd name="connsiteX7" fmla="*/ 5272128 w 5272183"/>
              <a:gd name="connsiteY7" fmla="*/ 1701461 h 5272106"/>
              <a:gd name="connsiteX8" fmla="*/ 5272128 w 5272183"/>
              <a:gd name="connsiteY8" fmla="*/ 5272106 h 5272106"/>
              <a:gd name="connsiteX9" fmla="*/ 1241908 w 5272183"/>
              <a:gd name="connsiteY9" fmla="*/ 5272106 h 5272106"/>
              <a:gd name="connsiteX10" fmla="*/ 453554 w 5272183"/>
              <a:gd name="connsiteY10" fmla="*/ 4816989 h 5272106"/>
              <a:gd name="connsiteX11" fmla="*/ 0 w 5272183"/>
              <a:gd name="connsiteY11" fmla="*/ 4031379 h 5272106"/>
              <a:gd name="connsiteX12" fmla="*/ 0 w 5272183"/>
              <a:gd name="connsiteY12" fmla="*/ 3114308 h 5272106"/>
              <a:gd name="connsiteX13" fmla="*/ 453554 w 5272183"/>
              <a:gd name="connsiteY13" fmla="*/ 2328740 h 5272106"/>
              <a:gd name="connsiteX14" fmla="*/ 1242326 w 5272183"/>
              <a:gd name="connsiteY14" fmla="*/ 1873323 h 5272106"/>
              <a:gd name="connsiteX15" fmla="*/ 1550397 w 5272183"/>
              <a:gd name="connsiteY15" fmla="*/ 1873323 h 5272106"/>
              <a:gd name="connsiteX16" fmla="*/ 1868305 w 5272183"/>
              <a:gd name="connsiteY16" fmla="*/ 1873323 h 5272106"/>
              <a:gd name="connsiteX17" fmla="*/ 1871520 w 5272183"/>
              <a:gd name="connsiteY17" fmla="*/ 1873463 h 5272106"/>
              <a:gd name="connsiteX18" fmla="*/ 1871520 w 5272183"/>
              <a:gd name="connsiteY18" fmla="*/ 1873074 h 5272106"/>
              <a:gd name="connsiteX19" fmla="*/ 3518849 w 5272183"/>
              <a:gd name="connsiteY19" fmla="*/ 3520381 h 5272106"/>
              <a:gd name="connsiteX20" fmla="*/ 1871604 w 5272183"/>
              <a:gd name="connsiteY20" fmla="*/ 1873074 h 5272106"/>
              <a:gd name="connsiteX21" fmla="*/ 1869940 w 5272183"/>
              <a:gd name="connsiteY21" fmla="*/ 1701072 h 5272106"/>
              <a:gd name="connsiteX22" fmla="*/ 2368130 w 5272183"/>
              <a:gd name="connsiteY22" fmla="*/ 498284 h 5272106"/>
              <a:gd name="connsiteX23" fmla="*/ 2368240 w 5272183"/>
              <a:gd name="connsiteY23" fmla="*/ 498174 h 5272106"/>
              <a:gd name="connsiteX24" fmla="*/ 3570978 w 5272183"/>
              <a:gd name="connsiteY24" fmla="*/ 0 h 5272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272183" h="5272106">
                <a:moveTo>
                  <a:pt x="3570978" y="0"/>
                </a:moveTo>
                <a:lnTo>
                  <a:pt x="3571173" y="0"/>
                </a:lnTo>
                <a:cubicBezTo>
                  <a:pt x="4040816" y="55"/>
                  <a:pt x="4466007" y="190357"/>
                  <a:pt x="4773828" y="498118"/>
                </a:cubicBezTo>
                <a:lnTo>
                  <a:pt x="4773745" y="498174"/>
                </a:lnTo>
                <a:lnTo>
                  <a:pt x="4774078" y="498479"/>
                </a:lnTo>
                <a:cubicBezTo>
                  <a:pt x="5081760" y="806240"/>
                  <a:pt x="5272128" y="1231348"/>
                  <a:pt x="5272183" y="1700934"/>
                </a:cubicBezTo>
                <a:cubicBezTo>
                  <a:pt x="5272183" y="1701017"/>
                  <a:pt x="5272183" y="1701129"/>
                  <a:pt x="5272183" y="1701184"/>
                </a:cubicBezTo>
                <a:cubicBezTo>
                  <a:pt x="5272183" y="1701267"/>
                  <a:pt x="5272128" y="1701461"/>
                  <a:pt x="5272128" y="1701461"/>
                </a:cubicBezTo>
                <a:lnTo>
                  <a:pt x="5272128" y="5272106"/>
                </a:lnTo>
                <a:lnTo>
                  <a:pt x="1241908" y="5272106"/>
                </a:lnTo>
                <a:lnTo>
                  <a:pt x="453554" y="4816989"/>
                </a:lnTo>
                <a:lnTo>
                  <a:pt x="0" y="4031379"/>
                </a:lnTo>
                <a:lnTo>
                  <a:pt x="0" y="3114308"/>
                </a:lnTo>
                <a:lnTo>
                  <a:pt x="453554" y="2328740"/>
                </a:lnTo>
                <a:lnTo>
                  <a:pt x="1242326" y="1873323"/>
                </a:lnTo>
                <a:lnTo>
                  <a:pt x="1550397" y="1873323"/>
                </a:lnTo>
                <a:lnTo>
                  <a:pt x="1868305" y="1873323"/>
                </a:lnTo>
                <a:lnTo>
                  <a:pt x="1871520" y="1873463"/>
                </a:lnTo>
                <a:lnTo>
                  <a:pt x="1871520" y="1873074"/>
                </a:lnTo>
                <a:lnTo>
                  <a:pt x="3518849" y="3520381"/>
                </a:lnTo>
                <a:lnTo>
                  <a:pt x="1871604" y="1873074"/>
                </a:lnTo>
                <a:lnTo>
                  <a:pt x="1869940" y="1701072"/>
                </a:lnTo>
                <a:cubicBezTo>
                  <a:pt x="1869940" y="1231348"/>
                  <a:pt x="2060309" y="806101"/>
                  <a:pt x="2368130" y="498284"/>
                </a:cubicBezTo>
                <a:lnTo>
                  <a:pt x="2368240" y="498174"/>
                </a:lnTo>
                <a:cubicBezTo>
                  <a:pt x="2676062" y="190357"/>
                  <a:pt x="3101307" y="0"/>
                  <a:pt x="3570978" y="0"/>
                </a:cubicBezTo>
                <a:close/>
              </a:path>
            </a:pathLst>
          </a:custGeom>
          <a:solidFill>
            <a:schemeClr val="accent1"/>
          </a:solidFill>
        </p:spPr>
        <p:txBody>
          <a:bodyPr wrap="square" anchor="ctr" anchorCtr="0">
            <a:noAutofit/>
          </a:bodyPr>
          <a:lstStyle>
            <a:lvl1pPr marL="0" indent="0" algn="ctr">
              <a:buNone/>
              <a:defRPr sz="1000">
                <a:noFill/>
              </a:defRPr>
            </a:lvl1pPr>
          </a:lstStyle>
          <a:p>
            <a:r>
              <a:rPr lang="sv-SE"/>
              <a:t> </a:t>
            </a:r>
          </a:p>
        </p:txBody>
      </p:sp>
      <p:pic>
        <p:nvPicPr>
          <p:cNvPr id="3" name="Bild 7">
            <a:extLst>
              <a:ext uri="{FF2B5EF4-FFF2-40B4-BE49-F238E27FC236}">
                <a16:creationId xmlns:a16="http://schemas.microsoft.com/office/drawing/2014/main" id="{DF51B4B9-B6BD-70AA-4CAD-9DA9D13EBB3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24820497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Startsida 2 bilder">
    <p:bg>
      <p:bgPr>
        <a:solidFill>
          <a:schemeClr val="accent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7CD2C2D4-BC0F-07DB-D5FE-C098B9D05320}"/>
              </a:ext>
            </a:extLst>
          </p:cNvPr>
          <p:cNvSpPr>
            <a:spLocks noGrp="1"/>
          </p:cNvSpPr>
          <p:nvPr>
            <p:ph type="ctrTitle"/>
          </p:nvPr>
        </p:nvSpPr>
        <p:spPr>
          <a:xfrm>
            <a:off x="3863340" y="396108"/>
            <a:ext cx="5955349" cy="1428003"/>
          </a:xfrm>
        </p:spPr>
        <p:txBody>
          <a:bodyPr anchor="t"/>
          <a:lstStyle>
            <a:lvl1pPr algn="l">
              <a:defRPr sz="4000" spc="0" baseline="0">
                <a:solidFill>
                  <a:schemeClr val="bg1"/>
                </a:solidFill>
              </a:defRPr>
            </a:lvl1pPr>
          </a:lstStyle>
          <a:p>
            <a:r>
              <a:rPr lang="sv-SE"/>
              <a:t>Klicka här för att ändra mall för rubrikformat</a:t>
            </a:r>
          </a:p>
        </p:txBody>
      </p:sp>
      <p:sp>
        <p:nvSpPr>
          <p:cNvPr id="7" name="Platshållare för text 9">
            <a:extLst>
              <a:ext uri="{FF2B5EF4-FFF2-40B4-BE49-F238E27FC236}">
                <a16:creationId xmlns:a16="http://schemas.microsoft.com/office/drawing/2014/main" id="{EFA72778-CBB4-CC17-E966-49E5FB5DCBD3}"/>
              </a:ext>
            </a:extLst>
          </p:cNvPr>
          <p:cNvSpPr>
            <a:spLocks noGrp="1"/>
          </p:cNvSpPr>
          <p:nvPr>
            <p:ph type="body" sz="quarter" idx="15" hasCustomPrompt="1"/>
          </p:nvPr>
        </p:nvSpPr>
        <p:spPr>
          <a:xfrm>
            <a:off x="3863340" y="1984432"/>
            <a:ext cx="5955350" cy="1127068"/>
          </a:xfrm>
        </p:spPr>
        <p:txBody>
          <a:bodyPr tIns="0" anchor="t"/>
          <a:lstStyle>
            <a:lvl1pPr marL="0" indent="0">
              <a:spcBef>
                <a:spcPts val="0"/>
              </a:spcBef>
              <a:spcAft>
                <a:spcPts val="600"/>
              </a:spcAft>
              <a:buNone/>
              <a:defRPr sz="1400">
                <a:solidFill>
                  <a:schemeClr val="bg1"/>
                </a:solidFill>
              </a:defRPr>
            </a:lvl1pPr>
          </a:lstStyle>
          <a:p>
            <a:pPr lvl="0"/>
            <a:r>
              <a:rPr lang="sv-SE"/>
              <a:t>Text</a:t>
            </a:r>
          </a:p>
        </p:txBody>
      </p:sp>
      <p:sp>
        <p:nvSpPr>
          <p:cNvPr id="10" name="Platshållare för text 9">
            <a:extLst>
              <a:ext uri="{FF2B5EF4-FFF2-40B4-BE49-F238E27FC236}">
                <a16:creationId xmlns:a16="http://schemas.microsoft.com/office/drawing/2014/main" id="{4107002E-5A8F-D0F3-4EA2-F32F80D52F70}"/>
              </a:ext>
            </a:extLst>
          </p:cNvPr>
          <p:cNvSpPr>
            <a:spLocks noGrp="1"/>
          </p:cNvSpPr>
          <p:nvPr>
            <p:ph type="body" sz="quarter" idx="13" hasCustomPrompt="1"/>
          </p:nvPr>
        </p:nvSpPr>
        <p:spPr>
          <a:xfrm>
            <a:off x="3863339" y="5451312"/>
            <a:ext cx="5955350" cy="1020276"/>
          </a:xfrm>
        </p:spPr>
        <p:txBody>
          <a:bodyPr anchor="b"/>
          <a:lstStyle>
            <a:lvl1pPr marL="0" indent="0">
              <a:spcBef>
                <a:spcPts val="0"/>
              </a:spcBef>
              <a:spcAft>
                <a:spcPts val="600"/>
              </a:spcAft>
              <a:buNone/>
              <a:defRPr sz="1400">
                <a:solidFill>
                  <a:schemeClr val="bg1"/>
                </a:solidFill>
              </a:defRPr>
            </a:lvl1pPr>
          </a:lstStyle>
          <a:p>
            <a:pPr lvl="0"/>
            <a:r>
              <a:rPr lang="sv-SE"/>
              <a:t>Namn och information</a:t>
            </a:r>
          </a:p>
        </p:txBody>
      </p:sp>
      <p:sp>
        <p:nvSpPr>
          <p:cNvPr id="50" name="Rektangel 49">
            <a:extLst>
              <a:ext uri="{FF2B5EF4-FFF2-40B4-BE49-F238E27FC236}">
                <a16:creationId xmlns:a16="http://schemas.microsoft.com/office/drawing/2014/main" id="{945E931E-F461-833D-9EE9-11217AE8FEEB}"/>
              </a:ext>
            </a:extLst>
          </p:cNvPr>
          <p:cNvSpPr/>
          <p:nvPr userDrawn="1"/>
        </p:nvSpPr>
        <p:spPr>
          <a:xfrm>
            <a:off x="0" y="0"/>
            <a:ext cx="3430800" cy="3430800"/>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Rektangel 29">
            <a:extLst>
              <a:ext uri="{FF2B5EF4-FFF2-40B4-BE49-F238E27FC236}">
                <a16:creationId xmlns:a16="http://schemas.microsoft.com/office/drawing/2014/main" id="{55D86DD5-D7E4-6CE0-BD47-FADE50A4440E}"/>
              </a:ext>
            </a:extLst>
          </p:cNvPr>
          <p:cNvSpPr>
            <a:spLocks/>
          </p:cNvSpPr>
          <p:nvPr userDrawn="1"/>
        </p:nvSpPr>
        <p:spPr>
          <a:xfrm>
            <a:off x="0" y="3429000"/>
            <a:ext cx="34308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datum 7">
            <a:extLst>
              <a:ext uri="{FF2B5EF4-FFF2-40B4-BE49-F238E27FC236}">
                <a16:creationId xmlns:a16="http://schemas.microsoft.com/office/drawing/2014/main" id="{E154253A-7DF3-259C-2DDE-A84FE7405BF5}"/>
              </a:ext>
            </a:extLst>
          </p:cNvPr>
          <p:cNvSpPr>
            <a:spLocks noGrp="1"/>
          </p:cNvSpPr>
          <p:nvPr>
            <p:ph type="dt" sz="half" idx="16"/>
          </p:nvPr>
        </p:nvSpPr>
        <p:spPr>
          <a:xfrm>
            <a:off x="766763" y="6858000"/>
            <a:ext cx="1620837" cy="0"/>
          </a:xfrm>
        </p:spPr>
        <p:txBody>
          <a:bodyPr/>
          <a:lstStyle>
            <a:lvl1pPr>
              <a:defRPr sz="100">
                <a:solidFill>
                  <a:scrgbClr r="0" g="0" b="0">
                    <a:alpha val="0"/>
                  </a:scrgbClr>
                </a:solidFill>
              </a:defRPr>
            </a:lvl1pPr>
          </a:lstStyle>
          <a:p>
            <a:fld id="{D3F7C53D-64EA-4596-9DBC-0F56ADD3E667}" type="datetime1">
              <a:rPr lang="sv-SE" smtClean="0"/>
              <a:t>2026-08-19</a:t>
            </a:fld>
            <a:endParaRPr lang="sv-SE"/>
          </a:p>
        </p:txBody>
      </p:sp>
      <p:sp>
        <p:nvSpPr>
          <p:cNvPr id="9" name="Platshållare för sidfot 8">
            <a:extLst>
              <a:ext uri="{FF2B5EF4-FFF2-40B4-BE49-F238E27FC236}">
                <a16:creationId xmlns:a16="http://schemas.microsoft.com/office/drawing/2014/main" id="{AC759908-88EF-743F-8102-B52EA352C082}"/>
              </a:ext>
            </a:extLst>
          </p:cNvPr>
          <p:cNvSpPr>
            <a:spLocks noGrp="1"/>
          </p:cNvSpPr>
          <p:nvPr>
            <p:ph type="ftr" sz="quarter" idx="17"/>
          </p:nvPr>
        </p:nvSpPr>
        <p:spPr>
          <a:xfrm>
            <a:off x="4164013" y="6858000"/>
            <a:ext cx="4114800" cy="0"/>
          </a:xfrm>
        </p:spPr>
        <p:txBody>
          <a:bodyPr/>
          <a:lstStyle>
            <a:lvl1pPr>
              <a:defRPr sz="100">
                <a:solidFill>
                  <a:scrgbClr r="0" g="0" b="0">
                    <a:alpha val="0"/>
                  </a:scrgbClr>
                </a:solidFill>
              </a:defRPr>
            </a:lvl1pPr>
          </a:lstStyle>
          <a:p>
            <a:endParaRPr lang="sv-SE"/>
          </a:p>
        </p:txBody>
      </p:sp>
      <p:sp>
        <p:nvSpPr>
          <p:cNvPr id="11" name="Platshållare för bildnummer 10">
            <a:extLst>
              <a:ext uri="{FF2B5EF4-FFF2-40B4-BE49-F238E27FC236}">
                <a16:creationId xmlns:a16="http://schemas.microsoft.com/office/drawing/2014/main" id="{48E819AC-9B57-F187-6C80-E9F7B34AAA03}"/>
              </a:ext>
            </a:extLst>
          </p:cNvPr>
          <p:cNvSpPr>
            <a:spLocks noGrp="1"/>
          </p:cNvSpPr>
          <p:nvPr>
            <p:ph type="sldNum" sz="quarter" idx="18"/>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13" name="Platshållare för bild 12">
            <a:extLst>
              <a:ext uri="{FF2B5EF4-FFF2-40B4-BE49-F238E27FC236}">
                <a16:creationId xmlns:a16="http://schemas.microsoft.com/office/drawing/2014/main" id="{3DC7422B-0CD6-7BD3-B6EF-1534BB6E7850}"/>
              </a:ext>
            </a:extLst>
          </p:cNvPr>
          <p:cNvSpPr>
            <a:spLocks noGrp="1"/>
          </p:cNvSpPr>
          <p:nvPr>
            <p:ph type="pic" sz="quarter" idx="14" hasCustomPrompt="1"/>
          </p:nvPr>
        </p:nvSpPr>
        <p:spPr bwMode="white">
          <a:xfrm>
            <a:off x="280821" y="3714751"/>
            <a:ext cx="2869158" cy="2857499"/>
          </a:xfrm>
          <a:custGeom>
            <a:avLst/>
            <a:gdLst>
              <a:gd name="connsiteX0" fmla="*/ 1270000 w 2540000"/>
              <a:gd name="connsiteY0" fmla="*/ 0 h 2529677"/>
              <a:gd name="connsiteX1" fmla="*/ 2540000 w 2540000"/>
              <a:gd name="connsiteY1" fmla="*/ 1264839 h 2529677"/>
              <a:gd name="connsiteX2" fmla="*/ 2540000 w 2540000"/>
              <a:gd name="connsiteY2" fmla="*/ 2529677 h 2529677"/>
              <a:gd name="connsiteX3" fmla="*/ 1270000 w 2540000"/>
              <a:gd name="connsiteY3" fmla="*/ 2529677 h 2529677"/>
              <a:gd name="connsiteX4" fmla="*/ 0 w 2540000"/>
              <a:gd name="connsiteY4" fmla="*/ 1264839 h 2529677"/>
              <a:gd name="connsiteX5" fmla="*/ 1270000 w 2540000"/>
              <a:gd name="connsiteY5" fmla="*/ 0 h 252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40000" h="2529677">
                <a:moveTo>
                  <a:pt x="1270000" y="0"/>
                </a:moveTo>
                <a:cubicBezTo>
                  <a:pt x="1970917" y="0"/>
                  <a:pt x="2540000" y="566740"/>
                  <a:pt x="2540000" y="1264839"/>
                </a:cubicBezTo>
                <a:lnTo>
                  <a:pt x="2540000" y="2529677"/>
                </a:lnTo>
                <a:lnTo>
                  <a:pt x="1270000" y="2529677"/>
                </a:lnTo>
                <a:cubicBezTo>
                  <a:pt x="569083" y="2529677"/>
                  <a:pt x="0" y="1962937"/>
                  <a:pt x="0" y="1264839"/>
                </a:cubicBezTo>
                <a:cubicBezTo>
                  <a:pt x="0" y="566740"/>
                  <a:pt x="569053" y="0"/>
                  <a:pt x="1270000" y="0"/>
                </a:cubicBezTo>
                <a:close/>
              </a:path>
            </a:pathLst>
          </a:custGeom>
          <a:noFill/>
        </p:spPr>
        <p:txBody>
          <a:bodyPr wrap="square">
            <a:noAutofit/>
          </a:bodyPr>
          <a:lstStyle>
            <a:lvl1pPr marL="0" indent="0">
              <a:buNone/>
              <a:defRPr/>
            </a:lvl1pPr>
          </a:lstStyle>
          <a:p>
            <a:r>
              <a:rPr lang="sv-SE"/>
              <a:t> </a:t>
            </a:r>
          </a:p>
        </p:txBody>
      </p:sp>
      <p:grpSp>
        <p:nvGrpSpPr>
          <p:cNvPr id="49" name="Grupp 48">
            <a:extLst>
              <a:ext uri="{FF2B5EF4-FFF2-40B4-BE49-F238E27FC236}">
                <a16:creationId xmlns:a16="http://schemas.microsoft.com/office/drawing/2014/main" id="{AA8EF1E4-6434-6D94-0CDF-C1CC9E6950FF}"/>
              </a:ext>
            </a:extLst>
          </p:cNvPr>
          <p:cNvGrpSpPr/>
          <p:nvPr userDrawn="1"/>
        </p:nvGrpSpPr>
        <p:grpSpPr>
          <a:xfrm>
            <a:off x="796997" y="585058"/>
            <a:ext cx="1836806" cy="2258885"/>
            <a:chOff x="3861752" y="720788"/>
            <a:chExt cx="4596637" cy="5652897"/>
          </a:xfrm>
        </p:grpSpPr>
        <p:sp>
          <p:nvSpPr>
            <p:cNvPr id="37" name="Frihandsfigur: Form 36">
              <a:extLst>
                <a:ext uri="{FF2B5EF4-FFF2-40B4-BE49-F238E27FC236}">
                  <a16:creationId xmlns:a16="http://schemas.microsoft.com/office/drawing/2014/main" id="{C3E84F3F-516F-8416-5772-41E83FC8D523}"/>
                </a:ext>
              </a:extLst>
            </p:cNvPr>
            <p:cNvSpPr/>
            <p:nvPr/>
          </p:nvSpPr>
          <p:spPr>
            <a:xfrm>
              <a:off x="6138123" y="807021"/>
              <a:ext cx="990577" cy="1099415"/>
            </a:xfrm>
            <a:custGeom>
              <a:avLst/>
              <a:gdLst>
                <a:gd name="connsiteX0" fmla="*/ 835447 w 990577"/>
                <a:gd name="connsiteY0" fmla="*/ 324803 h 1099415"/>
                <a:gd name="connsiteX1" fmla="*/ 684380 w 990577"/>
                <a:gd name="connsiteY1" fmla="*/ 68009 h 1099415"/>
                <a:gd name="connsiteX2" fmla="*/ 446446 w 990577"/>
                <a:gd name="connsiteY2" fmla="*/ 0 h 1099415"/>
                <a:gd name="connsiteX3" fmla="*/ 29378 w 990577"/>
                <a:gd name="connsiteY3" fmla="*/ 327470 h 1099415"/>
                <a:gd name="connsiteX4" fmla="*/ 3978 w 990577"/>
                <a:gd name="connsiteY4" fmla="*/ 452628 h 1099415"/>
                <a:gd name="connsiteX5" fmla="*/ 28616 w 990577"/>
                <a:gd name="connsiteY5" fmla="*/ 595630 h 1099415"/>
                <a:gd name="connsiteX6" fmla="*/ 61001 w 990577"/>
                <a:gd name="connsiteY6" fmla="*/ 649669 h 1099415"/>
                <a:gd name="connsiteX7" fmla="*/ 49254 w 990577"/>
                <a:gd name="connsiteY7" fmla="*/ 787845 h 1099415"/>
                <a:gd name="connsiteX8" fmla="*/ 88583 w 990577"/>
                <a:gd name="connsiteY8" fmla="*/ 834676 h 1099415"/>
                <a:gd name="connsiteX9" fmla="*/ 96434 w 990577"/>
                <a:gd name="connsiteY9" fmla="*/ 834644 h 1099415"/>
                <a:gd name="connsiteX10" fmla="*/ 163554 w 990577"/>
                <a:gd name="connsiteY10" fmla="*/ 828294 h 1099415"/>
                <a:gd name="connsiteX11" fmla="*/ 170411 w 990577"/>
                <a:gd name="connsiteY11" fmla="*/ 867220 h 1099415"/>
                <a:gd name="connsiteX12" fmla="*/ 168125 w 990577"/>
                <a:gd name="connsiteY12" fmla="*/ 873125 h 1099415"/>
                <a:gd name="connsiteX13" fmla="*/ 178158 w 990577"/>
                <a:gd name="connsiteY13" fmla="*/ 902145 h 1099415"/>
                <a:gd name="connsiteX14" fmla="*/ 186413 w 990577"/>
                <a:gd name="connsiteY14" fmla="*/ 906971 h 1099415"/>
                <a:gd name="connsiteX15" fmla="*/ 186413 w 990577"/>
                <a:gd name="connsiteY15" fmla="*/ 906971 h 1099415"/>
                <a:gd name="connsiteX16" fmla="*/ 206289 w 990577"/>
                <a:gd name="connsiteY16" fmla="*/ 933069 h 1099415"/>
                <a:gd name="connsiteX17" fmla="*/ 212639 w 990577"/>
                <a:gd name="connsiteY17" fmla="*/ 934022 h 1099415"/>
                <a:gd name="connsiteX18" fmla="*/ 238039 w 990577"/>
                <a:gd name="connsiteY18" fmla="*/ 1058418 h 1099415"/>
                <a:gd name="connsiteX19" fmla="*/ 335511 w 990577"/>
                <a:gd name="connsiteY19" fmla="*/ 1091629 h 1099415"/>
                <a:gd name="connsiteX20" fmla="*/ 526011 w 990577"/>
                <a:gd name="connsiteY20" fmla="*/ 1020001 h 1099415"/>
                <a:gd name="connsiteX21" fmla="*/ 696001 w 990577"/>
                <a:gd name="connsiteY21" fmla="*/ 1099312 h 1099415"/>
                <a:gd name="connsiteX22" fmla="*/ 990578 w 990577"/>
                <a:gd name="connsiteY22" fmla="*/ 698945 h 109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90577" h="1099415">
                  <a:moveTo>
                    <a:pt x="835447" y="324803"/>
                  </a:moveTo>
                  <a:lnTo>
                    <a:pt x="684380" y="68009"/>
                  </a:lnTo>
                  <a:lnTo>
                    <a:pt x="446446" y="0"/>
                  </a:lnTo>
                  <a:lnTo>
                    <a:pt x="29378" y="327470"/>
                  </a:lnTo>
                  <a:lnTo>
                    <a:pt x="3978" y="452628"/>
                  </a:lnTo>
                  <a:cubicBezTo>
                    <a:pt x="-5942" y="501700"/>
                    <a:pt x="2846" y="552707"/>
                    <a:pt x="28616" y="595630"/>
                  </a:cubicBezTo>
                  <a:lnTo>
                    <a:pt x="61001" y="649669"/>
                  </a:lnTo>
                  <a:lnTo>
                    <a:pt x="49254" y="787845"/>
                  </a:lnTo>
                  <a:cubicBezTo>
                    <a:pt x="47182" y="811637"/>
                    <a:pt x="64791" y="832604"/>
                    <a:pt x="88583" y="834676"/>
                  </a:cubicBezTo>
                  <a:cubicBezTo>
                    <a:pt x="91196" y="834903"/>
                    <a:pt x="93824" y="834893"/>
                    <a:pt x="96434" y="834644"/>
                  </a:cubicBezTo>
                  <a:lnTo>
                    <a:pt x="163554" y="828294"/>
                  </a:lnTo>
                  <a:lnTo>
                    <a:pt x="170411" y="867220"/>
                  </a:lnTo>
                  <a:lnTo>
                    <a:pt x="168125" y="873125"/>
                  </a:lnTo>
                  <a:cubicBezTo>
                    <a:pt x="163869" y="883949"/>
                    <a:pt x="168126" y="896260"/>
                    <a:pt x="178158" y="902145"/>
                  </a:cubicBezTo>
                  <a:lnTo>
                    <a:pt x="186413" y="906971"/>
                  </a:lnTo>
                  <a:lnTo>
                    <a:pt x="186413" y="906971"/>
                  </a:lnTo>
                  <a:cubicBezTo>
                    <a:pt x="184967" y="919593"/>
                    <a:pt x="193737" y="931108"/>
                    <a:pt x="206289" y="933069"/>
                  </a:cubicBezTo>
                  <a:lnTo>
                    <a:pt x="212639" y="934022"/>
                  </a:lnTo>
                  <a:lnTo>
                    <a:pt x="238039" y="1058418"/>
                  </a:lnTo>
                  <a:lnTo>
                    <a:pt x="335511" y="1091629"/>
                  </a:lnTo>
                  <a:lnTo>
                    <a:pt x="526011" y="1020001"/>
                  </a:lnTo>
                  <a:cubicBezTo>
                    <a:pt x="526011" y="1020001"/>
                    <a:pt x="684761" y="1091756"/>
                    <a:pt x="696001" y="1099312"/>
                  </a:cubicBezTo>
                  <a:cubicBezTo>
                    <a:pt x="707241" y="1106869"/>
                    <a:pt x="990578" y="698945"/>
                    <a:pt x="990578" y="698945"/>
                  </a:cubicBezTo>
                  <a:close/>
                </a:path>
              </a:pathLst>
            </a:custGeom>
            <a:solidFill>
              <a:srgbClr val="FAB455"/>
            </a:solidFill>
            <a:ln w="6350" cap="flat">
              <a:noFill/>
              <a:prstDash val="solid"/>
              <a:miter/>
            </a:ln>
          </p:spPr>
          <p:txBody>
            <a:bodyPr rtlCol="0" anchor="ctr"/>
            <a:lstStyle/>
            <a:p>
              <a:endParaRPr lang="sv-SE"/>
            </a:p>
          </p:txBody>
        </p:sp>
        <p:sp>
          <p:nvSpPr>
            <p:cNvPr id="38" name="Frihandsfigur: Form 37">
              <a:extLst>
                <a:ext uri="{FF2B5EF4-FFF2-40B4-BE49-F238E27FC236}">
                  <a16:creationId xmlns:a16="http://schemas.microsoft.com/office/drawing/2014/main" id="{48C7D1D4-945C-EFFA-5A4E-B0F8D19D1058}"/>
                </a:ext>
              </a:extLst>
            </p:cNvPr>
            <p:cNvSpPr/>
            <p:nvPr/>
          </p:nvSpPr>
          <p:spPr>
            <a:xfrm>
              <a:off x="4648327" y="3062922"/>
              <a:ext cx="1120648" cy="100393"/>
            </a:xfrm>
            <a:custGeom>
              <a:avLst/>
              <a:gdLst>
                <a:gd name="connsiteX0" fmla="*/ 0 w 1120648"/>
                <a:gd name="connsiteY0" fmla="*/ 0 h 100393"/>
                <a:gd name="connsiteX1" fmla="*/ 1120648 w 1120648"/>
                <a:gd name="connsiteY1" fmla="*/ 0 h 100393"/>
                <a:gd name="connsiteX2" fmla="*/ 1120648 w 1120648"/>
                <a:gd name="connsiteY2" fmla="*/ 100394 h 100393"/>
                <a:gd name="connsiteX3" fmla="*/ 0 w 1120648"/>
                <a:gd name="connsiteY3" fmla="*/ 100394 h 100393"/>
              </a:gdLst>
              <a:ahLst/>
              <a:cxnLst>
                <a:cxn ang="0">
                  <a:pos x="connsiteX0" y="connsiteY0"/>
                </a:cxn>
                <a:cxn ang="0">
                  <a:pos x="connsiteX1" y="connsiteY1"/>
                </a:cxn>
                <a:cxn ang="0">
                  <a:pos x="connsiteX2" y="connsiteY2"/>
                </a:cxn>
                <a:cxn ang="0">
                  <a:pos x="connsiteX3" y="connsiteY3"/>
                </a:cxn>
              </a:cxnLst>
              <a:rect l="l" t="t" r="r" b="b"/>
              <a:pathLst>
                <a:path w="1120648" h="100393">
                  <a:moveTo>
                    <a:pt x="0" y="0"/>
                  </a:moveTo>
                  <a:lnTo>
                    <a:pt x="1120648" y="0"/>
                  </a:lnTo>
                  <a:lnTo>
                    <a:pt x="1120648" y="100394"/>
                  </a:lnTo>
                  <a:lnTo>
                    <a:pt x="0" y="100394"/>
                  </a:lnTo>
                  <a:close/>
                </a:path>
              </a:pathLst>
            </a:custGeom>
            <a:solidFill>
              <a:srgbClr val="512319"/>
            </a:solidFill>
            <a:ln w="6350" cap="flat">
              <a:noFill/>
              <a:prstDash val="solid"/>
              <a:miter/>
            </a:ln>
          </p:spPr>
          <p:txBody>
            <a:bodyPr rtlCol="0" anchor="ctr"/>
            <a:lstStyle/>
            <a:p>
              <a:endParaRPr lang="sv-SE"/>
            </a:p>
          </p:txBody>
        </p:sp>
        <p:sp>
          <p:nvSpPr>
            <p:cNvPr id="39" name="Frihandsfigur: Form 38">
              <a:extLst>
                <a:ext uri="{FF2B5EF4-FFF2-40B4-BE49-F238E27FC236}">
                  <a16:creationId xmlns:a16="http://schemas.microsoft.com/office/drawing/2014/main" id="{5DCA9C2F-CBD6-6C0F-E1C9-13C43EA262B9}"/>
                </a:ext>
              </a:extLst>
            </p:cNvPr>
            <p:cNvSpPr/>
            <p:nvPr/>
          </p:nvSpPr>
          <p:spPr>
            <a:xfrm rot="4487400">
              <a:off x="3892665" y="2485246"/>
              <a:ext cx="1120711" cy="100457"/>
            </a:xfrm>
            <a:custGeom>
              <a:avLst/>
              <a:gdLst>
                <a:gd name="connsiteX0" fmla="*/ 0 w 1120711"/>
                <a:gd name="connsiteY0" fmla="*/ 0 h 100457"/>
                <a:gd name="connsiteX1" fmla="*/ 1120712 w 1120711"/>
                <a:gd name="connsiteY1" fmla="*/ 0 h 100457"/>
                <a:gd name="connsiteX2" fmla="*/ 1120712 w 1120711"/>
                <a:gd name="connsiteY2" fmla="*/ 0 h 100457"/>
                <a:gd name="connsiteX3" fmla="*/ 1120712 w 1120711"/>
                <a:gd name="connsiteY3" fmla="*/ 50038 h 100457"/>
                <a:gd name="connsiteX4" fmla="*/ 1070293 w 1120711"/>
                <a:gd name="connsiteY4" fmla="*/ 100457 h 100457"/>
                <a:gd name="connsiteX5" fmla="*/ 50419 w 1120711"/>
                <a:gd name="connsiteY5" fmla="*/ 100457 h 100457"/>
                <a:gd name="connsiteX6" fmla="*/ 0 w 1120711"/>
                <a:gd name="connsiteY6" fmla="*/ 50038 h 100457"/>
                <a:gd name="connsiteX7" fmla="*/ 0 w 1120711"/>
                <a:gd name="connsiteY7" fmla="*/ 0 h 100457"/>
                <a:gd name="connsiteX8" fmla="*/ 0 w 1120711"/>
                <a:gd name="connsiteY8" fmla="*/ 0 h 10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20711" h="100457">
                  <a:moveTo>
                    <a:pt x="0" y="0"/>
                  </a:moveTo>
                  <a:lnTo>
                    <a:pt x="1120712" y="0"/>
                  </a:lnTo>
                  <a:lnTo>
                    <a:pt x="1120712" y="0"/>
                  </a:lnTo>
                  <a:lnTo>
                    <a:pt x="1120712" y="50038"/>
                  </a:lnTo>
                  <a:cubicBezTo>
                    <a:pt x="1120712" y="77884"/>
                    <a:pt x="1098138" y="100457"/>
                    <a:pt x="1070293" y="100457"/>
                  </a:cubicBezTo>
                  <a:lnTo>
                    <a:pt x="50419" y="100457"/>
                  </a:lnTo>
                  <a:cubicBezTo>
                    <a:pt x="22573" y="100457"/>
                    <a:pt x="0" y="77884"/>
                    <a:pt x="0" y="50038"/>
                  </a:cubicBezTo>
                  <a:lnTo>
                    <a:pt x="0" y="0"/>
                  </a:lnTo>
                  <a:lnTo>
                    <a:pt x="0" y="0"/>
                  </a:lnTo>
                  <a:close/>
                </a:path>
              </a:pathLst>
            </a:custGeom>
            <a:solidFill>
              <a:srgbClr val="512319"/>
            </a:solidFill>
            <a:ln w="6350" cap="flat">
              <a:noFill/>
              <a:prstDash val="solid"/>
              <a:miter/>
            </a:ln>
          </p:spPr>
          <p:txBody>
            <a:bodyPr rtlCol="0" anchor="ctr"/>
            <a:lstStyle/>
            <a:p>
              <a:endParaRPr lang="sv-SE"/>
            </a:p>
          </p:txBody>
        </p:sp>
        <p:sp>
          <p:nvSpPr>
            <p:cNvPr id="40" name="Frihandsfigur: Form 39">
              <a:extLst>
                <a:ext uri="{FF2B5EF4-FFF2-40B4-BE49-F238E27FC236}">
                  <a16:creationId xmlns:a16="http://schemas.microsoft.com/office/drawing/2014/main" id="{07C89890-A8C6-ABB5-12D1-E47532F199A4}"/>
                </a:ext>
              </a:extLst>
            </p:cNvPr>
            <p:cNvSpPr/>
            <p:nvPr/>
          </p:nvSpPr>
          <p:spPr>
            <a:xfrm>
              <a:off x="5167485" y="2723324"/>
              <a:ext cx="1504840" cy="447675"/>
            </a:xfrm>
            <a:custGeom>
              <a:avLst/>
              <a:gdLst>
                <a:gd name="connsiteX0" fmla="*/ 1504840 w 1504840"/>
                <a:gd name="connsiteY0" fmla="*/ 447675 h 447675"/>
                <a:gd name="connsiteX1" fmla="*/ 1300053 w 1504840"/>
                <a:gd name="connsiteY1" fmla="*/ 440055 h 447675"/>
                <a:gd name="connsiteX2" fmla="*/ 633303 w 1504840"/>
                <a:gd name="connsiteY2" fmla="*/ 331597 h 447675"/>
                <a:gd name="connsiteX3" fmla="*/ 421848 w 1504840"/>
                <a:gd name="connsiteY3" fmla="*/ 317627 h 447675"/>
                <a:gd name="connsiteX4" fmla="*/ 180548 w 1504840"/>
                <a:gd name="connsiteY4" fmla="*/ 257556 h 447675"/>
                <a:gd name="connsiteX5" fmla="*/ 24465 w 1504840"/>
                <a:gd name="connsiteY5" fmla="*/ 304864 h 447675"/>
                <a:gd name="connsiteX6" fmla="*/ 10749 w 1504840"/>
                <a:gd name="connsiteY6" fmla="*/ 248730 h 447675"/>
                <a:gd name="connsiteX7" fmla="*/ 132669 w 1504840"/>
                <a:gd name="connsiteY7" fmla="*/ 65532 h 447675"/>
                <a:gd name="connsiteX8" fmla="*/ 370540 w 1504840"/>
                <a:gd name="connsiteY8" fmla="*/ 0 h 447675"/>
                <a:gd name="connsiteX9" fmla="*/ 574629 w 1504840"/>
                <a:gd name="connsiteY9" fmla="*/ 71501 h 447675"/>
                <a:gd name="connsiteX10" fmla="*/ 834344 w 1504840"/>
                <a:gd name="connsiteY10" fmla="*/ 108585 h 447675"/>
                <a:gd name="connsiteX11" fmla="*/ 1239601 w 1504840"/>
                <a:gd name="connsiteY11" fmla="*/ 81217 h 447675"/>
                <a:gd name="connsiteX12" fmla="*/ 1477789 w 1504840"/>
                <a:gd name="connsiteY12" fmla="*/ 6477 h 447675"/>
                <a:gd name="connsiteX13" fmla="*/ 1504840 w 1504840"/>
                <a:gd name="connsiteY13" fmla="*/ 447675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4840" h="447675">
                  <a:moveTo>
                    <a:pt x="1504840" y="447675"/>
                  </a:moveTo>
                  <a:lnTo>
                    <a:pt x="1300053" y="440055"/>
                  </a:lnTo>
                  <a:cubicBezTo>
                    <a:pt x="945151" y="447675"/>
                    <a:pt x="842853" y="281749"/>
                    <a:pt x="633303" y="331597"/>
                  </a:cubicBezTo>
                  <a:cubicBezTo>
                    <a:pt x="556023" y="349949"/>
                    <a:pt x="530623" y="347853"/>
                    <a:pt x="421848" y="317627"/>
                  </a:cubicBezTo>
                  <a:cubicBezTo>
                    <a:pt x="313072" y="287401"/>
                    <a:pt x="258335" y="242633"/>
                    <a:pt x="180548" y="257556"/>
                  </a:cubicBezTo>
                  <a:cubicBezTo>
                    <a:pt x="102760" y="272479"/>
                    <a:pt x="50817" y="307467"/>
                    <a:pt x="24465" y="304864"/>
                  </a:cubicBezTo>
                  <a:cubicBezTo>
                    <a:pt x="-1888" y="302260"/>
                    <a:pt x="-7730" y="274447"/>
                    <a:pt x="10749" y="248730"/>
                  </a:cubicBezTo>
                  <a:lnTo>
                    <a:pt x="132669" y="65532"/>
                  </a:lnTo>
                  <a:lnTo>
                    <a:pt x="370540" y="0"/>
                  </a:lnTo>
                  <a:lnTo>
                    <a:pt x="574629" y="71501"/>
                  </a:lnTo>
                  <a:cubicBezTo>
                    <a:pt x="574629" y="71501"/>
                    <a:pt x="789195" y="101727"/>
                    <a:pt x="834344" y="108585"/>
                  </a:cubicBezTo>
                  <a:cubicBezTo>
                    <a:pt x="879492" y="115443"/>
                    <a:pt x="1127396" y="94107"/>
                    <a:pt x="1239601" y="81217"/>
                  </a:cubicBezTo>
                  <a:cubicBezTo>
                    <a:pt x="1393271" y="63500"/>
                    <a:pt x="1478043" y="-2921"/>
                    <a:pt x="1477789" y="6477"/>
                  </a:cubicBezTo>
                  <a:cubicBezTo>
                    <a:pt x="1477535" y="15875"/>
                    <a:pt x="1504840" y="447675"/>
                    <a:pt x="1504840" y="447675"/>
                  </a:cubicBezTo>
                  <a:close/>
                </a:path>
              </a:pathLst>
            </a:custGeom>
            <a:solidFill>
              <a:srgbClr val="FAB455"/>
            </a:solidFill>
            <a:ln w="6350" cap="flat">
              <a:noFill/>
              <a:prstDash val="solid"/>
              <a:miter/>
            </a:ln>
          </p:spPr>
          <p:txBody>
            <a:bodyPr rtlCol="0" anchor="ctr"/>
            <a:lstStyle/>
            <a:p>
              <a:endParaRPr lang="sv-SE"/>
            </a:p>
          </p:txBody>
        </p:sp>
        <p:sp>
          <p:nvSpPr>
            <p:cNvPr id="41" name="Frihandsfigur: Form 40">
              <a:extLst>
                <a:ext uri="{FF2B5EF4-FFF2-40B4-BE49-F238E27FC236}">
                  <a16:creationId xmlns:a16="http://schemas.microsoft.com/office/drawing/2014/main" id="{D7265063-D50F-166E-B25C-13227E06C85D}"/>
                </a:ext>
              </a:extLst>
            </p:cNvPr>
            <p:cNvSpPr/>
            <p:nvPr/>
          </p:nvSpPr>
          <p:spPr>
            <a:xfrm>
              <a:off x="6418389" y="1459102"/>
              <a:ext cx="1984057" cy="2717037"/>
            </a:xfrm>
            <a:custGeom>
              <a:avLst/>
              <a:gdLst>
                <a:gd name="connsiteX0" fmla="*/ 1445641 w 1984057"/>
                <a:gd name="connsiteY0" fmla="*/ 675132 h 2717037"/>
                <a:gd name="connsiteX1" fmla="*/ 1213802 w 1984057"/>
                <a:gd name="connsiteY1" fmla="*/ 279971 h 2717037"/>
                <a:gd name="connsiteX2" fmla="*/ 1032065 w 1984057"/>
                <a:gd name="connsiteY2" fmla="*/ 91630 h 2717037"/>
                <a:gd name="connsiteX3" fmla="*/ 690753 w 1984057"/>
                <a:gd name="connsiteY3" fmla="*/ 0 h 2717037"/>
                <a:gd name="connsiteX4" fmla="*/ 321310 w 1984057"/>
                <a:gd name="connsiteY4" fmla="*/ 408369 h 2717037"/>
                <a:gd name="connsiteX5" fmla="*/ 234188 w 1984057"/>
                <a:gd name="connsiteY5" fmla="*/ 1176147 h 2717037"/>
                <a:gd name="connsiteX6" fmla="*/ 226949 w 1984057"/>
                <a:gd name="connsiteY6" fmla="*/ 1270889 h 2717037"/>
                <a:gd name="connsiteX7" fmla="*/ 226949 w 1984057"/>
                <a:gd name="connsiteY7" fmla="*/ 1270889 h 2717037"/>
                <a:gd name="connsiteX8" fmla="*/ 0 w 1984057"/>
                <a:gd name="connsiteY8" fmla="*/ 1346137 h 2717037"/>
                <a:gd name="connsiteX9" fmla="*/ 56578 w 1984057"/>
                <a:gd name="connsiteY9" fmla="*/ 1758506 h 2717037"/>
                <a:gd name="connsiteX10" fmla="*/ 188214 w 1984057"/>
                <a:gd name="connsiteY10" fmla="*/ 1779397 h 2717037"/>
                <a:gd name="connsiteX11" fmla="*/ 139764 w 1984057"/>
                <a:gd name="connsiteY11" fmla="*/ 2415159 h 2717037"/>
                <a:gd name="connsiteX12" fmla="*/ 1159510 w 1984057"/>
                <a:gd name="connsiteY12" fmla="*/ 2366074 h 2717037"/>
                <a:gd name="connsiteX13" fmla="*/ 1973326 w 1984057"/>
                <a:gd name="connsiteY13" fmla="*/ 2717038 h 2717037"/>
                <a:gd name="connsiteX14" fmla="*/ 1984057 w 1984057"/>
                <a:gd name="connsiteY14" fmla="*/ 1653858 h 271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84057" h="2717037">
                  <a:moveTo>
                    <a:pt x="1445641" y="675132"/>
                  </a:moveTo>
                  <a:cubicBezTo>
                    <a:pt x="1347788" y="503682"/>
                    <a:pt x="1261491" y="358902"/>
                    <a:pt x="1213802" y="279971"/>
                  </a:cubicBezTo>
                  <a:cubicBezTo>
                    <a:pt x="1168416" y="204125"/>
                    <a:pt x="1106245" y="139694"/>
                    <a:pt x="1032065" y="91630"/>
                  </a:cubicBezTo>
                  <a:cubicBezTo>
                    <a:pt x="934593" y="28956"/>
                    <a:pt x="825055" y="0"/>
                    <a:pt x="690753" y="0"/>
                  </a:cubicBezTo>
                  <a:lnTo>
                    <a:pt x="321310" y="408369"/>
                  </a:lnTo>
                  <a:lnTo>
                    <a:pt x="234188" y="1176147"/>
                  </a:lnTo>
                  <a:lnTo>
                    <a:pt x="226949" y="1270889"/>
                  </a:lnTo>
                  <a:lnTo>
                    <a:pt x="226949" y="1270889"/>
                  </a:lnTo>
                  <a:lnTo>
                    <a:pt x="0" y="1346137"/>
                  </a:lnTo>
                  <a:lnTo>
                    <a:pt x="56578" y="1758506"/>
                  </a:lnTo>
                  <a:lnTo>
                    <a:pt x="188214" y="1779397"/>
                  </a:lnTo>
                  <a:lnTo>
                    <a:pt x="139764" y="2415159"/>
                  </a:lnTo>
                  <a:lnTo>
                    <a:pt x="1159510" y="2366074"/>
                  </a:lnTo>
                  <a:lnTo>
                    <a:pt x="1973326" y="2717038"/>
                  </a:lnTo>
                  <a:lnTo>
                    <a:pt x="1984057" y="1653858"/>
                  </a:lnTo>
                  <a:close/>
                </a:path>
              </a:pathLst>
            </a:custGeom>
            <a:solidFill>
              <a:srgbClr val="003CD2"/>
            </a:solidFill>
            <a:ln w="7430" cap="flat">
              <a:solidFill>
                <a:srgbClr val="003CD2"/>
              </a:solidFill>
              <a:prstDash val="solid"/>
              <a:miter/>
            </a:ln>
          </p:spPr>
          <p:txBody>
            <a:bodyPr rtlCol="0" anchor="ctr"/>
            <a:lstStyle/>
            <a:p>
              <a:endParaRPr lang="sv-SE"/>
            </a:p>
          </p:txBody>
        </p:sp>
        <p:sp>
          <p:nvSpPr>
            <p:cNvPr id="42" name="Frihandsfigur: Form 41">
              <a:extLst>
                <a:ext uri="{FF2B5EF4-FFF2-40B4-BE49-F238E27FC236}">
                  <a16:creationId xmlns:a16="http://schemas.microsoft.com/office/drawing/2014/main" id="{78E0E47B-EC4E-48BD-3B46-FFA0DD7A72E6}"/>
                </a:ext>
              </a:extLst>
            </p:cNvPr>
            <p:cNvSpPr/>
            <p:nvPr/>
          </p:nvSpPr>
          <p:spPr>
            <a:xfrm>
              <a:off x="5216270" y="3579050"/>
              <a:ext cx="3242119" cy="2483230"/>
            </a:xfrm>
            <a:custGeom>
              <a:avLst/>
              <a:gdLst>
                <a:gd name="connsiteX0" fmla="*/ 1088517 w 3242119"/>
                <a:gd name="connsiteY0" fmla="*/ 692658 h 2483230"/>
                <a:gd name="connsiteX1" fmla="*/ 768287 w 3242119"/>
                <a:gd name="connsiteY1" fmla="*/ 1741678 h 2483230"/>
                <a:gd name="connsiteX2" fmla="*/ 405194 w 3242119"/>
                <a:gd name="connsiteY2" fmla="*/ 2483231 h 2483230"/>
                <a:gd name="connsiteX3" fmla="*/ 0 w 3242119"/>
                <a:gd name="connsiteY3" fmla="*/ 2360613 h 2483230"/>
                <a:gd name="connsiteX4" fmla="*/ 207201 w 3242119"/>
                <a:gd name="connsiteY4" fmla="*/ 928751 h 2483230"/>
                <a:gd name="connsiteX5" fmla="*/ 248920 w 3242119"/>
                <a:gd name="connsiteY5" fmla="*/ 592201 h 2483230"/>
                <a:gd name="connsiteX6" fmla="*/ 587693 w 3242119"/>
                <a:gd name="connsiteY6" fmla="*/ 77279 h 2483230"/>
                <a:gd name="connsiteX7" fmla="*/ 2567496 w 3242119"/>
                <a:gd name="connsiteY7" fmla="*/ 0 h 2483230"/>
                <a:gd name="connsiteX8" fmla="*/ 2567496 w 3242119"/>
                <a:gd name="connsiteY8" fmla="*/ 0 h 2483230"/>
                <a:gd name="connsiteX9" fmla="*/ 3176588 w 3242119"/>
                <a:gd name="connsiteY9" fmla="*/ 282639 h 2483230"/>
                <a:gd name="connsiteX10" fmla="*/ 3242120 w 3242119"/>
                <a:gd name="connsiteY10" fmla="*/ 549339 h 2483230"/>
                <a:gd name="connsiteX11" fmla="*/ 3186176 w 3242119"/>
                <a:gd name="connsiteY11" fmla="*/ 826453 h 2483230"/>
                <a:gd name="connsiteX12" fmla="*/ 2994279 w 3242119"/>
                <a:gd name="connsiteY12" fmla="*/ 1075500 h 2483230"/>
                <a:gd name="connsiteX13" fmla="*/ 2151825 w 3242119"/>
                <a:gd name="connsiteY13" fmla="*/ 1075500 h 2483230"/>
                <a:gd name="connsiteX14" fmla="*/ 1680337 w 3242119"/>
                <a:gd name="connsiteY14" fmla="*/ 893191 h 24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2119" h="2483230">
                  <a:moveTo>
                    <a:pt x="1088517" y="692658"/>
                  </a:moveTo>
                  <a:cubicBezTo>
                    <a:pt x="1088517" y="692658"/>
                    <a:pt x="1144334" y="1072261"/>
                    <a:pt x="768287" y="1741678"/>
                  </a:cubicBezTo>
                  <a:lnTo>
                    <a:pt x="405194" y="2483231"/>
                  </a:lnTo>
                  <a:lnTo>
                    <a:pt x="0" y="2360613"/>
                  </a:lnTo>
                  <a:lnTo>
                    <a:pt x="207201" y="928751"/>
                  </a:lnTo>
                  <a:cubicBezTo>
                    <a:pt x="226251" y="817182"/>
                    <a:pt x="240157" y="704850"/>
                    <a:pt x="248920" y="592201"/>
                  </a:cubicBezTo>
                  <a:cubicBezTo>
                    <a:pt x="261620" y="428244"/>
                    <a:pt x="321437" y="125413"/>
                    <a:pt x="587693" y="77279"/>
                  </a:cubicBezTo>
                  <a:cubicBezTo>
                    <a:pt x="740855" y="49530"/>
                    <a:pt x="2567496" y="0"/>
                    <a:pt x="2567496" y="0"/>
                  </a:cubicBezTo>
                  <a:lnTo>
                    <a:pt x="2567496" y="0"/>
                  </a:lnTo>
                  <a:lnTo>
                    <a:pt x="3176588" y="282639"/>
                  </a:lnTo>
                  <a:lnTo>
                    <a:pt x="3242120" y="549339"/>
                  </a:lnTo>
                  <a:lnTo>
                    <a:pt x="3186176" y="826453"/>
                  </a:lnTo>
                  <a:lnTo>
                    <a:pt x="2994279" y="1075500"/>
                  </a:lnTo>
                  <a:lnTo>
                    <a:pt x="2151825" y="1075500"/>
                  </a:lnTo>
                  <a:lnTo>
                    <a:pt x="1680337" y="893191"/>
                  </a:lnTo>
                  <a:close/>
                </a:path>
              </a:pathLst>
            </a:custGeom>
            <a:solidFill>
              <a:srgbClr val="7DCDFF"/>
            </a:solidFill>
            <a:ln w="6350" cap="flat">
              <a:noFill/>
              <a:prstDash val="solid"/>
              <a:miter/>
            </a:ln>
          </p:spPr>
          <p:txBody>
            <a:bodyPr rtlCol="0" anchor="ctr"/>
            <a:lstStyle/>
            <a:p>
              <a:endParaRPr lang="sv-SE"/>
            </a:p>
          </p:txBody>
        </p:sp>
        <p:sp>
          <p:nvSpPr>
            <p:cNvPr id="43" name="Frihandsfigur: Form 42">
              <a:extLst>
                <a:ext uri="{FF2B5EF4-FFF2-40B4-BE49-F238E27FC236}">
                  <a16:creationId xmlns:a16="http://schemas.microsoft.com/office/drawing/2014/main" id="{F1E945FA-BACA-8655-486B-49BCEE606C40}"/>
                </a:ext>
              </a:extLst>
            </p:cNvPr>
            <p:cNvSpPr/>
            <p:nvPr/>
          </p:nvSpPr>
          <p:spPr>
            <a:xfrm>
              <a:off x="4525391" y="5963284"/>
              <a:ext cx="1143484" cy="410400"/>
            </a:xfrm>
            <a:custGeom>
              <a:avLst/>
              <a:gdLst>
                <a:gd name="connsiteX0" fmla="*/ 771335 w 1143484"/>
                <a:gd name="connsiteY0" fmla="*/ 0 h 410400"/>
                <a:gd name="connsiteX1" fmla="*/ 450786 w 1143484"/>
                <a:gd name="connsiteY1" fmla="*/ 179705 h 410400"/>
                <a:gd name="connsiteX2" fmla="*/ 247205 w 1143484"/>
                <a:gd name="connsiteY2" fmla="*/ 234696 h 410400"/>
                <a:gd name="connsiteX3" fmla="*/ 52451 w 1143484"/>
                <a:gd name="connsiteY3" fmla="*/ 302070 h 410400"/>
                <a:gd name="connsiteX4" fmla="*/ 0 w 1143484"/>
                <a:gd name="connsiteY4" fmla="*/ 410401 h 410400"/>
                <a:gd name="connsiteX5" fmla="*/ 1044448 w 1143484"/>
                <a:gd name="connsiteY5" fmla="*/ 410401 h 410400"/>
                <a:gd name="connsiteX6" fmla="*/ 1143485 w 1143484"/>
                <a:gd name="connsiteY6" fmla="*/ 311317 h 410400"/>
                <a:gd name="connsiteX7" fmla="*/ 1140841 w 1143484"/>
                <a:gd name="connsiteY7" fmla="*/ 288608 h 410400"/>
                <a:gd name="connsiteX8" fmla="*/ 1096073 w 1143484"/>
                <a:gd name="connsiteY8" fmla="*/ 98997 h 410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484" h="410400">
                  <a:moveTo>
                    <a:pt x="771335" y="0"/>
                  </a:moveTo>
                  <a:lnTo>
                    <a:pt x="450786" y="179705"/>
                  </a:lnTo>
                  <a:lnTo>
                    <a:pt x="247205" y="234696"/>
                  </a:lnTo>
                  <a:lnTo>
                    <a:pt x="52451" y="302070"/>
                  </a:lnTo>
                  <a:lnTo>
                    <a:pt x="0" y="410401"/>
                  </a:lnTo>
                  <a:lnTo>
                    <a:pt x="1044448" y="410401"/>
                  </a:lnTo>
                  <a:cubicBezTo>
                    <a:pt x="1099157" y="410388"/>
                    <a:pt x="1143498" y="366027"/>
                    <a:pt x="1143485" y="311317"/>
                  </a:cubicBezTo>
                  <a:cubicBezTo>
                    <a:pt x="1143483" y="303671"/>
                    <a:pt x="1142596" y="296050"/>
                    <a:pt x="1140841" y="288608"/>
                  </a:cubicBezTo>
                  <a:lnTo>
                    <a:pt x="1096073" y="98997"/>
                  </a:lnTo>
                  <a:close/>
                </a:path>
              </a:pathLst>
            </a:custGeom>
            <a:solidFill>
              <a:srgbClr val="512319"/>
            </a:solidFill>
            <a:ln w="6350" cap="flat">
              <a:noFill/>
              <a:prstDash val="solid"/>
              <a:miter/>
            </a:ln>
          </p:spPr>
          <p:txBody>
            <a:bodyPr rtlCol="0" anchor="ctr"/>
            <a:lstStyle/>
            <a:p>
              <a:endParaRPr lang="sv-SE"/>
            </a:p>
          </p:txBody>
        </p:sp>
        <p:sp>
          <p:nvSpPr>
            <p:cNvPr id="44" name="Frihandsfigur: Form 43">
              <a:extLst>
                <a:ext uri="{FF2B5EF4-FFF2-40B4-BE49-F238E27FC236}">
                  <a16:creationId xmlns:a16="http://schemas.microsoft.com/office/drawing/2014/main" id="{73231759-6B8D-C5CE-40D0-B2944E2F381D}"/>
                </a:ext>
              </a:extLst>
            </p:cNvPr>
            <p:cNvSpPr/>
            <p:nvPr/>
          </p:nvSpPr>
          <p:spPr>
            <a:xfrm>
              <a:off x="3861752" y="3163379"/>
              <a:ext cx="2866834" cy="3210305"/>
            </a:xfrm>
            <a:custGeom>
              <a:avLst/>
              <a:gdLst>
                <a:gd name="connsiteX0" fmla="*/ 2652967 w 2866834"/>
                <a:gd name="connsiteY0" fmla="*/ 0 h 3210305"/>
                <a:gd name="connsiteX1" fmla="*/ 213932 w 2866834"/>
                <a:gd name="connsiteY1" fmla="*/ 0 h 3210305"/>
                <a:gd name="connsiteX2" fmla="*/ 0 w 2866834"/>
                <a:gd name="connsiteY2" fmla="*/ 0 h 3210305"/>
                <a:gd name="connsiteX3" fmla="*/ 0 w 2866834"/>
                <a:gd name="connsiteY3" fmla="*/ 258000 h 3210305"/>
                <a:gd name="connsiteX4" fmla="*/ 0 w 2866834"/>
                <a:gd name="connsiteY4" fmla="*/ 3210306 h 3210305"/>
                <a:gd name="connsiteX5" fmla="*/ 213932 w 2866834"/>
                <a:gd name="connsiteY5" fmla="*/ 3210306 h 3210305"/>
                <a:gd name="connsiteX6" fmla="*/ 213932 w 2866834"/>
                <a:gd name="connsiteY6" fmla="*/ 258000 h 3210305"/>
                <a:gd name="connsiteX7" fmla="*/ 2652967 w 2866834"/>
                <a:gd name="connsiteY7" fmla="*/ 258000 h 3210305"/>
                <a:gd name="connsiteX8" fmla="*/ 2652967 w 2866834"/>
                <a:gd name="connsiteY8" fmla="*/ 3210306 h 3210305"/>
                <a:gd name="connsiteX9" fmla="*/ 2866835 w 2866834"/>
                <a:gd name="connsiteY9" fmla="*/ 3210306 h 3210305"/>
                <a:gd name="connsiteX10" fmla="*/ 2866835 w 2866834"/>
                <a:gd name="connsiteY10" fmla="*/ 258000 h 3210305"/>
                <a:gd name="connsiteX11" fmla="*/ 2866835 w 2866834"/>
                <a:gd name="connsiteY11" fmla="*/ 0 h 3210305"/>
                <a:gd name="connsiteX12" fmla="*/ 2652967 w 2866834"/>
                <a:gd name="connsiteY12" fmla="*/ 0 h 321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6834" h="3210305">
                  <a:moveTo>
                    <a:pt x="2652967" y="0"/>
                  </a:moveTo>
                  <a:lnTo>
                    <a:pt x="213932" y="0"/>
                  </a:lnTo>
                  <a:lnTo>
                    <a:pt x="0" y="0"/>
                  </a:lnTo>
                  <a:lnTo>
                    <a:pt x="0" y="258000"/>
                  </a:lnTo>
                  <a:lnTo>
                    <a:pt x="0" y="3210306"/>
                  </a:lnTo>
                  <a:lnTo>
                    <a:pt x="213932" y="3210306"/>
                  </a:lnTo>
                  <a:lnTo>
                    <a:pt x="213932" y="258000"/>
                  </a:lnTo>
                  <a:lnTo>
                    <a:pt x="2652967" y="258000"/>
                  </a:lnTo>
                  <a:lnTo>
                    <a:pt x="2652967" y="3210306"/>
                  </a:lnTo>
                  <a:lnTo>
                    <a:pt x="2866835" y="3210306"/>
                  </a:lnTo>
                  <a:lnTo>
                    <a:pt x="2866835" y="258000"/>
                  </a:lnTo>
                  <a:lnTo>
                    <a:pt x="2866835" y="0"/>
                  </a:lnTo>
                  <a:lnTo>
                    <a:pt x="2652967" y="0"/>
                  </a:lnTo>
                  <a:close/>
                </a:path>
              </a:pathLst>
            </a:custGeom>
            <a:solidFill>
              <a:srgbClr val="020678"/>
            </a:solidFill>
            <a:ln w="6350" cap="flat">
              <a:noFill/>
              <a:prstDash val="solid"/>
              <a:miter/>
            </a:ln>
          </p:spPr>
          <p:txBody>
            <a:bodyPr rtlCol="0" anchor="ctr"/>
            <a:lstStyle/>
            <a:p>
              <a:endParaRPr lang="sv-SE"/>
            </a:p>
          </p:txBody>
        </p:sp>
        <p:sp>
          <p:nvSpPr>
            <p:cNvPr id="45" name="Frihandsfigur: Form 44">
              <a:extLst>
                <a:ext uri="{FF2B5EF4-FFF2-40B4-BE49-F238E27FC236}">
                  <a16:creationId xmlns:a16="http://schemas.microsoft.com/office/drawing/2014/main" id="{C5A3F9E5-76DD-44AC-912D-5A535EB18916}"/>
                </a:ext>
              </a:extLst>
            </p:cNvPr>
            <p:cNvSpPr/>
            <p:nvPr/>
          </p:nvSpPr>
          <p:spPr>
            <a:xfrm>
              <a:off x="6304797" y="1674050"/>
              <a:ext cx="85092" cy="67373"/>
            </a:xfrm>
            <a:custGeom>
              <a:avLst/>
              <a:gdLst>
                <a:gd name="connsiteX0" fmla="*/ 1641 w 85092"/>
                <a:gd name="connsiteY0" fmla="*/ 5905 h 67373"/>
                <a:gd name="connsiteX1" fmla="*/ 11675 w 85092"/>
                <a:gd name="connsiteY1" fmla="*/ 34925 h 67373"/>
                <a:gd name="connsiteX2" fmla="*/ 19929 w 85092"/>
                <a:gd name="connsiteY2" fmla="*/ 39751 h 67373"/>
                <a:gd name="connsiteX3" fmla="*/ 39805 w 85092"/>
                <a:gd name="connsiteY3" fmla="*/ 65849 h 67373"/>
                <a:gd name="connsiteX4" fmla="*/ 46155 w 85092"/>
                <a:gd name="connsiteY4" fmla="*/ 66802 h 67373"/>
                <a:gd name="connsiteX5" fmla="*/ 46155 w 85092"/>
                <a:gd name="connsiteY5" fmla="*/ 67373 h 67373"/>
                <a:gd name="connsiteX6" fmla="*/ 62792 w 85092"/>
                <a:gd name="connsiteY6" fmla="*/ 66230 h 67373"/>
                <a:gd name="connsiteX7" fmla="*/ 75492 w 85092"/>
                <a:gd name="connsiteY7" fmla="*/ 61468 h 67373"/>
                <a:gd name="connsiteX8" fmla="*/ 75492 w 85092"/>
                <a:gd name="connsiteY8" fmla="*/ 61468 h 67373"/>
                <a:gd name="connsiteX9" fmla="*/ 80321 w 85092"/>
                <a:gd name="connsiteY9" fmla="*/ 27959 h 67373"/>
                <a:gd name="connsiteX10" fmla="*/ 78540 w 85092"/>
                <a:gd name="connsiteY10" fmla="*/ 25845 h 67373"/>
                <a:gd name="connsiteX11" fmla="*/ 74031 w 85092"/>
                <a:gd name="connsiteY11" fmla="*/ 21082 h 67373"/>
                <a:gd name="connsiteX12" fmla="*/ 62347 w 85092"/>
                <a:gd name="connsiteY12" fmla="*/ 14288 h 67373"/>
                <a:gd name="connsiteX13" fmla="*/ 3800 w 85092"/>
                <a:gd name="connsiteY13" fmla="*/ 0 h 67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092" h="67373">
                  <a:moveTo>
                    <a:pt x="1641" y="5905"/>
                  </a:moveTo>
                  <a:cubicBezTo>
                    <a:pt x="-2615" y="16730"/>
                    <a:pt x="1642" y="29041"/>
                    <a:pt x="11675" y="34925"/>
                  </a:cubicBezTo>
                  <a:lnTo>
                    <a:pt x="19929" y="39751"/>
                  </a:lnTo>
                  <a:cubicBezTo>
                    <a:pt x="18483" y="52373"/>
                    <a:pt x="27253" y="63889"/>
                    <a:pt x="39805" y="65849"/>
                  </a:cubicBezTo>
                  <a:lnTo>
                    <a:pt x="46155" y="66802"/>
                  </a:lnTo>
                  <a:lnTo>
                    <a:pt x="46155" y="67373"/>
                  </a:lnTo>
                  <a:lnTo>
                    <a:pt x="62792" y="66230"/>
                  </a:lnTo>
                  <a:cubicBezTo>
                    <a:pt x="67397" y="65908"/>
                    <a:pt x="71810" y="64253"/>
                    <a:pt x="75492" y="61468"/>
                  </a:cubicBezTo>
                  <a:lnTo>
                    <a:pt x="75492" y="61468"/>
                  </a:lnTo>
                  <a:cubicBezTo>
                    <a:pt x="86079" y="53548"/>
                    <a:pt x="88241" y="38545"/>
                    <a:pt x="80321" y="27959"/>
                  </a:cubicBezTo>
                  <a:cubicBezTo>
                    <a:pt x="79768" y="27220"/>
                    <a:pt x="79174" y="26514"/>
                    <a:pt x="78540" y="25845"/>
                  </a:cubicBezTo>
                  <a:lnTo>
                    <a:pt x="74031" y="21082"/>
                  </a:lnTo>
                  <a:cubicBezTo>
                    <a:pt x="70877" y="17733"/>
                    <a:pt x="66818" y="15373"/>
                    <a:pt x="62347" y="14288"/>
                  </a:cubicBezTo>
                  <a:lnTo>
                    <a:pt x="3800" y="0"/>
                  </a:lnTo>
                  <a:close/>
                </a:path>
              </a:pathLst>
            </a:custGeom>
            <a:solidFill>
              <a:srgbClr val="F99B8F"/>
            </a:solidFill>
            <a:ln w="6350" cap="flat">
              <a:noFill/>
              <a:prstDash val="solid"/>
              <a:miter/>
            </a:ln>
          </p:spPr>
          <p:txBody>
            <a:bodyPr rtlCol="0" anchor="ctr"/>
            <a:lstStyle/>
            <a:p>
              <a:endParaRPr lang="sv-SE"/>
            </a:p>
          </p:txBody>
        </p:sp>
        <p:sp>
          <p:nvSpPr>
            <p:cNvPr id="46" name="Frihandsfigur: Form 45">
              <a:extLst>
                <a:ext uri="{FF2B5EF4-FFF2-40B4-BE49-F238E27FC236}">
                  <a16:creationId xmlns:a16="http://schemas.microsoft.com/office/drawing/2014/main" id="{74182153-14C8-8076-8244-02FBE9E7BB9B}"/>
                </a:ext>
              </a:extLst>
            </p:cNvPr>
            <p:cNvSpPr/>
            <p:nvPr/>
          </p:nvSpPr>
          <p:spPr>
            <a:xfrm>
              <a:off x="7043673" y="4658614"/>
              <a:ext cx="1414716" cy="1715071"/>
            </a:xfrm>
            <a:custGeom>
              <a:avLst/>
              <a:gdLst>
                <a:gd name="connsiteX0" fmla="*/ 0 w 1414716"/>
                <a:gd name="connsiteY0" fmla="*/ 0 h 1715071"/>
                <a:gd name="connsiteX1" fmla="*/ 0 w 1414716"/>
                <a:gd name="connsiteY1" fmla="*/ 262509 h 1715071"/>
                <a:gd name="connsiteX2" fmla="*/ 0 w 1414716"/>
                <a:gd name="connsiteY2" fmla="*/ 1715071 h 1715071"/>
                <a:gd name="connsiteX3" fmla="*/ 235776 w 1414716"/>
                <a:gd name="connsiteY3" fmla="*/ 1715071 h 1715071"/>
                <a:gd name="connsiteX4" fmla="*/ 235776 w 1414716"/>
                <a:gd name="connsiteY4" fmla="*/ 262509 h 1715071"/>
                <a:gd name="connsiteX5" fmla="*/ 1178878 w 1414716"/>
                <a:gd name="connsiteY5" fmla="*/ 262509 h 1715071"/>
                <a:gd name="connsiteX6" fmla="*/ 1178878 w 1414716"/>
                <a:gd name="connsiteY6" fmla="*/ 1715071 h 1715071"/>
                <a:gd name="connsiteX7" fmla="*/ 1414717 w 1414716"/>
                <a:gd name="connsiteY7" fmla="*/ 1715071 h 1715071"/>
                <a:gd name="connsiteX8" fmla="*/ 1414717 w 1414716"/>
                <a:gd name="connsiteY8" fmla="*/ 262509 h 1715071"/>
                <a:gd name="connsiteX9" fmla="*/ 1414717 w 1414716"/>
                <a:gd name="connsiteY9" fmla="*/ 0 h 1715071"/>
                <a:gd name="connsiteX10" fmla="*/ 0 w 1414716"/>
                <a:gd name="connsiteY10" fmla="*/ 0 h 171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4716" h="1715071">
                  <a:moveTo>
                    <a:pt x="0" y="0"/>
                  </a:moveTo>
                  <a:lnTo>
                    <a:pt x="0" y="262509"/>
                  </a:lnTo>
                  <a:lnTo>
                    <a:pt x="0" y="1715071"/>
                  </a:lnTo>
                  <a:lnTo>
                    <a:pt x="235776" y="1715071"/>
                  </a:lnTo>
                  <a:lnTo>
                    <a:pt x="235776" y="262509"/>
                  </a:lnTo>
                  <a:lnTo>
                    <a:pt x="1178878" y="262509"/>
                  </a:lnTo>
                  <a:lnTo>
                    <a:pt x="1178878" y="1715071"/>
                  </a:lnTo>
                  <a:lnTo>
                    <a:pt x="1414717" y="1715071"/>
                  </a:lnTo>
                  <a:lnTo>
                    <a:pt x="1414717" y="262509"/>
                  </a:lnTo>
                  <a:lnTo>
                    <a:pt x="1414717" y="0"/>
                  </a:lnTo>
                  <a:lnTo>
                    <a:pt x="0" y="0"/>
                  </a:lnTo>
                  <a:close/>
                </a:path>
              </a:pathLst>
            </a:custGeom>
            <a:solidFill>
              <a:srgbClr val="020678"/>
            </a:solidFill>
            <a:ln w="6350" cap="flat">
              <a:noFill/>
              <a:prstDash val="solid"/>
              <a:miter/>
            </a:ln>
          </p:spPr>
          <p:txBody>
            <a:bodyPr rtlCol="0" anchor="ctr"/>
            <a:lstStyle/>
            <a:p>
              <a:endParaRPr lang="sv-SE"/>
            </a:p>
          </p:txBody>
        </p:sp>
        <p:sp>
          <p:nvSpPr>
            <p:cNvPr id="47" name="Frihandsfigur: Form 46">
              <a:extLst>
                <a:ext uri="{FF2B5EF4-FFF2-40B4-BE49-F238E27FC236}">
                  <a16:creationId xmlns:a16="http://schemas.microsoft.com/office/drawing/2014/main" id="{6B7E3B97-F9DD-8079-DC61-E5C31F57C872}"/>
                </a:ext>
              </a:extLst>
            </p:cNvPr>
            <p:cNvSpPr/>
            <p:nvPr/>
          </p:nvSpPr>
          <p:spPr>
            <a:xfrm>
              <a:off x="6151753" y="720788"/>
              <a:ext cx="957118" cy="704786"/>
            </a:xfrm>
            <a:custGeom>
              <a:avLst/>
              <a:gdLst>
                <a:gd name="connsiteX0" fmla="*/ 840867 w 957118"/>
                <a:gd name="connsiteY0" fmla="*/ 676529 h 704786"/>
                <a:gd name="connsiteX1" fmla="*/ 896747 w 957118"/>
                <a:gd name="connsiteY1" fmla="*/ 592519 h 704786"/>
                <a:gd name="connsiteX2" fmla="*/ 827850 w 957118"/>
                <a:gd name="connsiteY2" fmla="*/ 121666 h 704786"/>
                <a:gd name="connsiteX3" fmla="*/ 592900 w 957118"/>
                <a:gd name="connsiteY3" fmla="*/ 69278 h 704786"/>
                <a:gd name="connsiteX4" fmla="*/ 406400 w 957118"/>
                <a:gd name="connsiteY4" fmla="*/ 0 h 704786"/>
                <a:gd name="connsiteX5" fmla="*/ 137160 w 957118"/>
                <a:gd name="connsiteY5" fmla="*/ 50800 h 704786"/>
                <a:gd name="connsiteX6" fmla="*/ 0 w 957118"/>
                <a:gd name="connsiteY6" fmla="*/ 255778 h 704786"/>
                <a:gd name="connsiteX7" fmla="*/ 8255 w 957118"/>
                <a:gd name="connsiteY7" fmla="*/ 450914 h 704786"/>
                <a:gd name="connsiteX8" fmla="*/ 161480 w 957118"/>
                <a:gd name="connsiteY8" fmla="*/ 422720 h 704786"/>
                <a:gd name="connsiteX9" fmla="*/ 291528 w 957118"/>
                <a:gd name="connsiteY9" fmla="*/ 515112 h 704786"/>
                <a:gd name="connsiteX10" fmla="*/ 331597 w 957118"/>
                <a:gd name="connsiteY10" fmla="*/ 615125 h 704786"/>
                <a:gd name="connsiteX11" fmla="*/ 385064 w 957118"/>
                <a:gd name="connsiteY11" fmla="*/ 579692 h 704786"/>
                <a:gd name="connsiteX12" fmla="*/ 383095 w 957118"/>
                <a:gd name="connsiteY12" fmla="*/ 567373 h 704786"/>
                <a:gd name="connsiteX13" fmla="*/ 437007 w 957118"/>
                <a:gd name="connsiteY13" fmla="*/ 492062 h 704786"/>
                <a:gd name="connsiteX14" fmla="*/ 437007 w 957118"/>
                <a:gd name="connsiteY14" fmla="*/ 492062 h 704786"/>
                <a:gd name="connsiteX15" fmla="*/ 505650 w 957118"/>
                <a:gd name="connsiteY15" fmla="*/ 517462 h 704786"/>
                <a:gd name="connsiteX16" fmla="*/ 505650 w 957118"/>
                <a:gd name="connsiteY16" fmla="*/ 517462 h 704786"/>
                <a:gd name="connsiteX17" fmla="*/ 547052 w 957118"/>
                <a:gd name="connsiteY17" fmla="*/ 621030 h 704786"/>
                <a:gd name="connsiteX18" fmla="*/ 552831 w 957118"/>
                <a:gd name="connsiteY18" fmla="*/ 704787 h 704786"/>
                <a:gd name="connsiteX19" fmla="*/ 770382 w 957118"/>
                <a:gd name="connsiteY19" fmla="*/ 704787 h 704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57118" h="704786">
                  <a:moveTo>
                    <a:pt x="840867" y="676529"/>
                  </a:moveTo>
                  <a:lnTo>
                    <a:pt x="896747" y="592519"/>
                  </a:lnTo>
                  <a:cubicBezTo>
                    <a:pt x="937006" y="547179"/>
                    <a:pt x="1039368" y="270192"/>
                    <a:pt x="827850" y="121666"/>
                  </a:cubicBezTo>
                  <a:cubicBezTo>
                    <a:pt x="708787" y="38036"/>
                    <a:pt x="592900" y="69278"/>
                    <a:pt x="592900" y="69278"/>
                  </a:cubicBezTo>
                  <a:lnTo>
                    <a:pt x="406400" y="0"/>
                  </a:lnTo>
                  <a:lnTo>
                    <a:pt x="137160" y="50800"/>
                  </a:lnTo>
                  <a:lnTo>
                    <a:pt x="0" y="255778"/>
                  </a:lnTo>
                  <a:lnTo>
                    <a:pt x="8255" y="450914"/>
                  </a:lnTo>
                  <a:lnTo>
                    <a:pt x="161480" y="422720"/>
                  </a:lnTo>
                  <a:lnTo>
                    <a:pt x="291528" y="515112"/>
                  </a:lnTo>
                  <a:lnTo>
                    <a:pt x="331597" y="615125"/>
                  </a:lnTo>
                  <a:lnTo>
                    <a:pt x="385064" y="579692"/>
                  </a:lnTo>
                  <a:lnTo>
                    <a:pt x="383095" y="567373"/>
                  </a:lnTo>
                  <a:cubicBezTo>
                    <a:pt x="377392" y="531737"/>
                    <a:pt x="401435" y="498151"/>
                    <a:pt x="437007" y="492062"/>
                  </a:cubicBezTo>
                  <a:lnTo>
                    <a:pt x="437007" y="492062"/>
                  </a:lnTo>
                  <a:cubicBezTo>
                    <a:pt x="462782" y="487663"/>
                    <a:pt x="488946" y="497345"/>
                    <a:pt x="505650" y="517462"/>
                  </a:cubicBezTo>
                  <a:lnTo>
                    <a:pt x="505650" y="517462"/>
                  </a:lnTo>
                  <a:cubicBezTo>
                    <a:pt x="529988" y="546778"/>
                    <a:pt x="544474" y="583015"/>
                    <a:pt x="547052" y="621030"/>
                  </a:cubicBezTo>
                  <a:lnTo>
                    <a:pt x="552831" y="704787"/>
                  </a:lnTo>
                  <a:lnTo>
                    <a:pt x="770382" y="704787"/>
                  </a:lnTo>
                  <a:close/>
                </a:path>
              </a:pathLst>
            </a:custGeom>
            <a:solidFill>
              <a:srgbClr val="512319"/>
            </a:solidFill>
            <a:ln w="6350" cap="flat">
              <a:noFill/>
              <a:prstDash val="solid"/>
              <a:miter/>
            </a:ln>
          </p:spPr>
          <p:txBody>
            <a:bodyPr rtlCol="0" anchor="ctr"/>
            <a:lstStyle/>
            <a:p>
              <a:endParaRPr lang="sv-SE"/>
            </a:p>
          </p:txBody>
        </p:sp>
        <p:sp>
          <p:nvSpPr>
            <p:cNvPr id="48" name="Frihandsfigur: Form 47">
              <a:extLst>
                <a:ext uri="{FF2B5EF4-FFF2-40B4-BE49-F238E27FC236}">
                  <a16:creationId xmlns:a16="http://schemas.microsoft.com/office/drawing/2014/main" id="{6E73A01D-3988-96A6-D2EA-3A7CF4DD0B3B}"/>
                </a:ext>
              </a:extLst>
            </p:cNvPr>
            <p:cNvSpPr/>
            <p:nvPr/>
          </p:nvSpPr>
          <p:spPr>
            <a:xfrm>
              <a:off x="6473761" y="768159"/>
              <a:ext cx="413258" cy="774382"/>
            </a:xfrm>
            <a:custGeom>
              <a:avLst/>
              <a:gdLst>
                <a:gd name="connsiteX0" fmla="*/ 374460 w 413258"/>
                <a:gd name="connsiteY0" fmla="*/ 445262 h 774382"/>
                <a:gd name="connsiteX1" fmla="*/ 290703 w 413258"/>
                <a:gd name="connsiteY1" fmla="*/ 377762 h 774382"/>
                <a:gd name="connsiteX2" fmla="*/ 290385 w 413258"/>
                <a:gd name="connsiteY2" fmla="*/ 377698 h 774382"/>
                <a:gd name="connsiteX3" fmla="*/ 319024 w 413258"/>
                <a:gd name="connsiteY3" fmla="*/ 8382 h 774382"/>
                <a:gd name="connsiteX4" fmla="*/ 210312 w 413258"/>
                <a:gd name="connsiteY4" fmla="*/ 0 h 774382"/>
                <a:gd name="connsiteX5" fmla="*/ 182309 w 413258"/>
                <a:gd name="connsiteY5" fmla="*/ 361950 h 774382"/>
                <a:gd name="connsiteX6" fmla="*/ 84074 w 413258"/>
                <a:gd name="connsiteY6" fmla="*/ 399923 h 774382"/>
                <a:gd name="connsiteX7" fmla="*/ 16573 w 413258"/>
                <a:gd name="connsiteY7" fmla="*/ 483616 h 774382"/>
                <a:gd name="connsiteX8" fmla="*/ 0 w 413258"/>
                <a:gd name="connsiteY8" fmla="*/ 589915 h 774382"/>
                <a:gd name="connsiteX9" fmla="*/ 38735 w 413258"/>
                <a:gd name="connsiteY9" fmla="*/ 690245 h 774382"/>
                <a:gd name="connsiteX10" fmla="*/ 122492 w 413258"/>
                <a:gd name="connsiteY10" fmla="*/ 757809 h 774382"/>
                <a:gd name="connsiteX11" fmla="*/ 228791 w 413258"/>
                <a:gd name="connsiteY11" fmla="*/ 774383 h 774382"/>
                <a:gd name="connsiteX12" fmla="*/ 329121 w 413258"/>
                <a:gd name="connsiteY12" fmla="*/ 735584 h 774382"/>
                <a:gd name="connsiteX13" fmla="*/ 396621 w 413258"/>
                <a:gd name="connsiteY13" fmla="*/ 651891 h 774382"/>
                <a:gd name="connsiteX14" fmla="*/ 413258 w 413258"/>
                <a:gd name="connsiteY14" fmla="*/ 545592 h 774382"/>
                <a:gd name="connsiteX15" fmla="*/ 374460 w 413258"/>
                <a:gd name="connsiteY15" fmla="*/ 445262 h 77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3258" h="774382">
                  <a:moveTo>
                    <a:pt x="374460" y="445262"/>
                  </a:moveTo>
                  <a:lnTo>
                    <a:pt x="290703" y="377762"/>
                  </a:lnTo>
                  <a:lnTo>
                    <a:pt x="290385" y="377698"/>
                  </a:lnTo>
                  <a:lnTo>
                    <a:pt x="319024" y="8382"/>
                  </a:lnTo>
                  <a:lnTo>
                    <a:pt x="210312" y="0"/>
                  </a:lnTo>
                  <a:lnTo>
                    <a:pt x="182309" y="361950"/>
                  </a:lnTo>
                  <a:lnTo>
                    <a:pt x="84074" y="399923"/>
                  </a:lnTo>
                  <a:lnTo>
                    <a:pt x="16573" y="483616"/>
                  </a:lnTo>
                  <a:lnTo>
                    <a:pt x="0" y="589915"/>
                  </a:lnTo>
                  <a:lnTo>
                    <a:pt x="38735" y="690245"/>
                  </a:lnTo>
                  <a:lnTo>
                    <a:pt x="122492" y="757809"/>
                  </a:lnTo>
                  <a:lnTo>
                    <a:pt x="228791" y="774383"/>
                  </a:lnTo>
                  <a:lnTo>
                    <a:pt x="329121" y="735584"/>
                  </a:lnTo>
                  <a:lnTo>
                    <a:pt x="396621" y="651891"/>
                  </a:lnTo>
                  <a:lnTo>
                    <a:pt x="413258" y="545592"/>
                  </a:lnTo>
                  <a:lnTo>
                    <a:pt x="374460" y="445262"/>
                  </a:lnTo>
                  <a:close/>
                </a:path>
              </a:pathLst>
            </a:custGeom>
            <a:solidFill>
              <a:srgbClr val="020678"/>
            </a:solidFill>
            <a:ln w="6350" cap="flat">
              <a:noFill/>
              <a:prstDash val="solid"/>
              <a:miter/>
            </a:ln>
          </p:spPr>
          <p:txBody>
            <a:bodyPr rtlCol="0" anchor="ctr"/>
            <a:lstStyle/>
            <a:p>
              <a:endParaRPr lang="sv-SE"/>
            </a:p>
          </p:txBody>
        </p:sp>
      </p:grpSp>
      <p:sp>
        <p:nvSpPr>
          <p:cNvPr id="32" name="Platshållare för bild 31">
            <a:extLst>
              <a:ext uri="{FF2B5EF4-FFF2-40B4-BE49-F238E27FC236}">
                <a16:creationId xmlns:a16="http://schemas.microsoft.com/office/drawing/2014/main" id="{6B04462A-2142-969D-6B65-0D73BB6E71EA}"/>
              </a:ext>
            </a:extLst>
          </p:cNvPr>
          <p:cNvSpPr>
            <a:spLocks noGrp="1"/>
          </p:cNvSpPr>
          <p:nvPr>
            <p:ph type="pic" sz="quarter" idx="20" hasCustomPrompt="1"/>
          </p:nvPr>
        </p:nvSpPr>
        <p:spPr bwMode="white">
          <a:xfrm>
            <a:off x="0" y="0"/>
            <a:ext cx="3430800" cy="3429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pic>
        <p:nvPicPr>
          <p:cNvPr id="2" name="Bild 7">
            <a:extLst>
              <a:ext uri="{FF2B5EF4-FFF2-40B4-BE49-F238E27FC236}">
                <a16:creationId xmlns:a16="http://schemas.microsoft.com/office/drawing/2014/main" id="{59CE3BB1-A49F-AE39-8892-D4966D6F479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2446423219"/>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Agenda numrerad med bild">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15FD92-5B23-8C00-5074-4071B2BC8E47}"/>
              </a:ext>
            </a:extLst>
          </p:cNvPr>
          <p:cNvSpPr>
            <a:spLocks noGrp="1"/>
          </p:cNvSpPr>
          <p:nvPr>
            <p:ph type="title"/>
          </p:nvPr>
        </p:nvSpPr>
        <p:spPr>
          <a:xfrm>
            <a:off x="766763" y="542412"/>
            <a:ext cx="6118210" cy="903600"/>
          </a:xfrm>
        </p:spPr>
        <p:txBody>
          <a:bodyPr/>
          <a:lstStyle>
            <a:lvl1pPr>
              <a:defRPr baseline="0"/>
            </a:lvl1pPr>
          </a:lstStyle>
          <a:p>
            <a:r>
              <a:rPr lang="sv-SE"/>
              <a:t>Klicka här för att ändra mall för rubrikformat</a:t>
            </a:r>
          </a:p>
        </p:txBody>
      </p:sp>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449388"/>
            <a:ext cx="6118211" cy="4518023"/>
          </a:xfrm>
        </p:spPr>
        <p:txBody>
          <a:bodyPr/>
          <a:lstStyle>
            <a:lvl1pPr marL="444595" indent="-457200">
              <a:spcBef>
                <a:spcPts val="1400"/>
              </a:spcBef>
              <a:spcAft>
                <a:spcPts val="400"/>
              </a:spcAft>
              <a:buFont typeface="+mj-lt"/>
              <a:buAutoNum type="arabicPeriod"/>
              <a:defRPr/>
            </a:lvl1pPr>
            <a:lvl2pPr marL="457200" indent="0">
              <a:buNone/>
              <a:defRPr sz="1600">
                <a:solidFill>
                  <a:schemeClr val="accent1"/>
                </a:solidFill>
              </a:defRPr>
            </a:lvl2pPr>
            <a:lvl3pPr marL="714375" indent="-228600">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28" name="!!img">
            <a:extLst>
              <a:ext uri="{FF2B5EF4-FFF2-40B4-BE49-F238E27FC236}">
                <a16:creationId xmlns:a16="http://schemas.microsoft.com/office/drawing/2014/main" id="{12C66B54-29BD-A3E7-D740-37DAEE08A2E9}"/>
              </a:ext>
            </a:extLst>
          </p:cNvPr>
          <p:cNvSpPr>
            <a:spLocks noGrp="1"/>
          </p:cNvSpPr>
          <p:nvPr>
            <p:ph type="pic" sz="quarter" idx="16"/>
          </p:nvPr>
        </p:nvSpPr>
        <p:spPr>
          <a:xfrm>
            <a:off x="7138986" y="0"/>
            <a:ext cx="5053014" cy="6858000"/>
          </a:xfrm>
          <a:blipFill>
            <a:blip r:embed="rId2"/>
            <a:stretch>
              <a:fillRect t="-1290" r="-15"/>
            </a:stretch>
          </a:blipFill>
        </p:spPr>
        <p:txBody>
          <a:bodyPr lIns="72000" tIns="72000" rIns="72000" bIns="72000"/>
          <a:lstStyle>
            <a:lvl1pPr marL="0" indent="0">
              <a:buFontTx/>
              <a:buNone/>
              <a:defRPr/>
            </a:lvl1pPr>
          </a:lstStyle>
          <a:p>
            <a:r>
              <a:rPr lang="sv-SE"/>
              <a:t>Klicka på ikonen för att lägga till en bild</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A8D404EF-65EA-42C1-9A8F-700B80FA0CDD}" type="datetime1">
              <a:rPr lang="sv-SE" smtClean="0"/>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6" name="Platshållare för text 8">
            <a:extLst>
              <a:ext uri="{FF2B5EF4-FFF2-40B4-BE49-F238E27FC236}">
                <a16:creationId xmlns:a16="http://schemas.microsoft.com/office/drawing/2014/main" id="{2BE2089E-B069-A29C-EBF3-54E35FB80723}"/>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r:embed="rId3"/>
            <a:stretch>
              <a:fillRect/>
            </a:stretch>
          </a:blipFill>
        </p:spPr>
        <p:txBody>
          <a:bodyPr/>
          <a:lstStyle>
            <a:lvl1pPr>
              <a:buFontTx/>
              <a:buNone/>
              <a:defRPr sz="100">
                <a:noFill/>
              </a:defRPr>
            </a:lvl1pPr>
          </a:lstStyle>
          <a:p>
            <a:pPr lvl="0"/>
            <a:r>
              <a:rPr lang="sv-SE"/>
              <a:t> </a:t>
            </a:r>
          </a:p>
        </p:txBody>
      </p:sp>
    </p:spTree>
    <p:extLst>
      <p:ext uri="{BB962C8B-B14F-4D97-AF65-F5344CB8AC3E}">
        <p14:creationId xmlns:p14="http://schemas.microsoft.com/office/powerpoint/2010/main" val="1643079354"/>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genda numrerad utan bild">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15FD92-5B23-8C00-5074-4071B2BC8E47}"/>
              </a:ext>
            </a:extLst>
          </p:cNvPr>
          <p:cNvSpPr>
            <a:spLocks noGrp="1"/>
          </p:cNvSpPr>
          <p:nvPr>
            <p:ph type="title"/>
          </p:nvPr>
        </p:nvSpPr>
        <p:spPr>
          <a:xfrm>
            <a:off x="766763" y="542412"/>
            <a:ext cx="6118210" cy="903600"/>
          </a:xfrm>
        </p:spPr>
        <p:txBody>
          <a:bodyPr/>
          <a:lstStyle>
            <a:lvl1pPr>
              <a:defRPr/>
            </a:lvl1pPr>
          </a:lstStyle>
          <a:p>
            <a:r>
              <a:rPr lang="sv-SE"/>
              <a:t>Klicka här för att ändra mall för rubrikformat</a:t>
            </a:r>
          </a:p>
        </p:txBody>
      </p:sp>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449387"/>
            <a:ext cx="6118211" cy="4518000"/>
          </a:xfrm>
        </p:spPr>
        <p:txBody>
          <a:bodyPr/>
          <a:lstStyle>
            <a:lvl1pPr marL="444595" indent="-457200">
              <a:spcBef>
                <a:spcPts val="1400"/>
              </a:spcBef>
              <a:spcAft>
                <a:spcPts val="400"/>
              </a:spcAft>
              <a:buFont typeface="+mj-lt"/>
              <a:buAutoNum type="arabicPeriod"/>
              <a:defRPr/>
            </a:lvl1pPr>
            <a:lvl2pPr marL="457200" indent="0">
              <a:buNone/>
              <a:defRPr sz="1600">
                <a:solidFill>
                  <a:schemeClr val="accent1"/>
                </a:solidFill>
              </a:defRPr>
            </a:lvl2pPr>
            <a:lvl3pPr marL="714375" indent="-228600">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BB70AF33-88E9-496B-8AB5-5987E7B58CB2}" type="datetime1">
              <a:rPr lang="sv-SE" smtClean="0"/>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3903651955"/>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genda klockslag med bild">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9D7D52-F4AF-291E-5B71-018353A0F15D}"/>
              </a:ext>
            </a:extLst>
          </p:cNvPr>
          <p:cNvSpPr>
            <a:spLocks noGrp="1"/>
          </p:cNvSpPr>
          <p:nvPr>
            <p:ph type="title"/>
          </p:nvPr>
        </p:nvSpPr>
        <p:spPr>
          <a:xfrm>
            <a:off x="766763" y="542412"/>
            <a:ext cx="6118210" cy="903600"/>
          </a:xfrm>
        </p:spPr>
        <p:txBody>
          <a:bodyPr/>
          <a:lstStyle/>
          <a:p>
            <a:r>
              <a:rPr lang="sv-SE"/>
              <a:t>Klicka här för att ändra mall för rubrikformat</a:t>
            </a:r>
          </a:p>
        </p:txBody>
      </p:sp>
      <p:sp>
        <p:nvSpPr>
          <p:cNvPr id="7" name="Platshållare för text 7">
            <a:extLst>
              <a:ext uri="{FF2B5EF4-FFF2-40B4-BE49-F238E27FC236}">
                <a16:creationId xmlns:a16="http://schemas.microsoft.com/office/drawing/2014/main" id="{451BF667-1C47-47A8-C395-F3C20F58EC3C}"/>
              </a:ext>
            </a:extLst>
          </p:cNvPr>
          <p:cNvSpPr>
            <a:spLocks noGrp="1"/>
          </p:cNvSpPr>
          <p:nvPr>
            <p:ph type="body" sz="quarter" idx="14" hasCustomPrompt="1"/>
          </p:nvPr>
        </p:nvSpPr>
        <p:spPr>
          <a:xfrm>
            <a:off x="766762" y="1449388"/>
            <a:ext cx="6118211" cy="4518000"/>
          </a:xfrm>
        </p:spPr>
        <p:txBody>
          <a:bodyPr/>
          <a:lstStyle>
            <a:lvl1pPr marL="0" indent="0">
              <a:spcBef>
                <a:spcPts val="1400"/>
              </a:spcBef>
              <a:spcAft>
                <a:spcPts val="400"/>
              </a:spcAft>
              <a:buFont typeface="+mj-lt"/>
              <a:buNone/>
              <a:tabLst>
                <a:tab pos="1862138" algn="l"/>
                <a:tab pos="9982200" algn="r"/>
              </a:tabLst>
              <a:defRPr/>
            </a:lvl1pPr>
            <a:lvl2pPr marL="1862138" indent="0">
              <a:buNone/>
              <a:defRPr sz="1600">
                <a:solidFill>
                  <a:schemeClr val="accent1"/>
                </a:solidFill>
              </a:defRPr>
            </a:lvl2pPr>
            <a:lvl3pPr marL="2073275" indent="-211138">
              <a:spcBef>
                <a:spcPts val="200"/>
              </a:spcBef>
              <a:spcAft>
                <a:spcPts val="200"/>
              </a:spcAft>
              <a:buFont typeface="Arial" panose="020B0604020202020204" pitchFamily="34" charset="0"/>
              <a:buChar char="‒"/>
              <a:defRPr/>
            </a:lvl3pPr>
          </a:lstStyle>
          <a:p>
            <a:pPr lvl="0"/>
            <a:r>
              <a:rPr lang="sv-SE"/>
              <a:t>09.00–09.30 	Text</a:t>
            </a:r>
          </a:p>
          <a:p>
            <a:pPr lvl="1"/>
            <a:r>
              <a:rPr lang="sv-SE"/>
              <a:t>Nivå två</a:t>
            </a:r>
          </a:p>
          <a:p>
            <a:pPr lvl="2"/>
            <a:r>
              <a:rPr lang="sv-SE"/>
              <a:t>Nivå tre</a:t>
            </a:r>
          </a:p>
        </p:txBody>
      </p:sp>
      <p:sp>
        <p:nvSpPr>
          <p:cNvPr id="3" name="!!img">
            <a:extLst>
              <a:ext uri="{FF2B5EF4-FFF2-40B4-BE49-F238E27FC236}">
                <a16:creationId xmlns:a16="http://schemas.microsoft.com/office/drawing/2014/main" id="{3EC4CB20-9C3D-4B41-AFCE-390F8C09BF26}"/>
              </a:ext>
            </a:extLst>
          </p:cNvPr>
          <p:cNvSpPr>
            <a:spLocks noGrp="1"/>
          </p:cNvSpPr>
          <p:nvPr>
            <p:ph type="pic" sz="quarter" idx="16"/>
          </p:nvPr>
        </p:nvSpPr>
        <p:spPr>
          <a:xfrm>
            <a:off x="7138986" y="0"/>
            <a:ext cx="5053014" cy="6858000"/>
          </a:xfrm>
          <a:blipFill>
            <a:blip r:embed="rId2"/>
            <a:stretch>
              <a:fillRect t="-1290" r="-15"/>
            </a:stretch>
          </a:blipFill>
        </p:spPr>
        <p:txBody>
          <a:bodyPr lIns="72000" tIns="72000" rIns="72000" bIns="72000"/>
          <a:lstStyle>
            <a:lvl1pPr marL="0" indent="0">
              <a:buFontTx/>
              <a:buNone/>
              <a:defRPr/>
            </a:lvl1pPr>
          </a:lstStyle>
          <a:p>
            <a:r>
              <a:rPr lang="sv-SE"/>
              <a:t>Klicka på ikonen för att lägga till en bild</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51AC3A36-D71D-48CD-9EF2-FA5769B27D98}" type="datetime1">
              <a:rPr lang="sv-SE" smtClean="0"/>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6" name="Platshållare för text 8">
            <a:extLst>
              <a:ext uri="{FF2B5EF4-FFF2-40B4-BE49-F238E27FC236}">
                <a16:creationId xmlns:a16="http://schemas.microsoft.com/office/drawing/2014/main" id="{38FF7790-EF5D-D0C0-7B3F-2D0E85A2957D}"/>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r:embed="rId3"/>
            <a:stretch>
              <a:fillRect/>
            </a:stretch>
          </a:blipFill>
        </p:spPr>
        <p:txBody>
          <a:bodyPr/>
          <a:lstStyle>
            <a:lvl1pPr>
              <a:buFontTx/>
              <a:buNone/>
              <a:defRPr sz="100">
                <a:noFill/>
              </a:defRPr>
            </a:lvl1pPr>
          </a:lstStyle>
          <a:p>
            <a:pPr lvl="0"/>
            <a:r>
              <a:rPr lang="sv-SE"/>
              <a:t> </a:t>
            </a:r>
          </a:p>
        </p:txBody>
      </p:sp>
    </p:spTree>
    <p:extLst>
      <p:ext uri="{BB962C8B-B14F-4D97-AF65-F5344CB8AC3E}">
        <p14:creationId xmlns:p14="http://schemas.microsoft.com/office/powerpoint/2010/main" val="1715692556"/>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genda klockslag utan bild">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9D7D52-F4AF-291E-5B71-018353A0F15D}"/>
              </a:ext>
            </a:extLst>
          </p:cNvPr>
          <p:cNvSpPr>
            <a:spLocks noGrp="1"/>
          </p:cNvSpPr>
          <p:nvPr>
            <p:ph type="title"/>
          </p:nvPr>
        </p:nvSpPr>
        <p:spPr>
          <a:xfrm>
            <a:off x="766763" y="542412"/>
            <a:ext cx="6118210" cy="903600"/>
          </a:xfrm>
        </p:spPr>
        <p:txBody>
          <a:bodyPr/>
          <a:lstStyle/>
          <a:p>
            <a:r>
              <a:rPr lang="sv-SE"/>
              <a:t>Klicka här för att ändra mall för rubrikformat</a:t>
            </a:r>
          </a:p>
        </p:txBody>
      </p:sp>
      <p:sp>
        <p:nvSpPr>
          <p:cNvPr id="7" name="Platshållare för text 7">
            <a:extLst>
              <a:ext uri="{FF2B5EF4-FFF2-40B4-BE49-F238E27FC236}">
                <a16:creationId xmlns:a16="http://schemas.microsoft.com/office/drawing/2014/main" id="{451BF667-1C47-47A8-C395-F3C20F58EC3C}"/>
              </a:ext>
            </a:extLst>
          </p:cNvPr>
          <p:cNvSpPr>
            <a:spLocks noGrp="1"/>
          </p:cNvSpPr>
          <p:nvPr>
            <p:ph type="body" sz="quarter" idx="14"/>
          </p:nvPr>
        </p:nvSpPr>
        <p:spPr>
          <a:xfrm>
            <a:off x="766762" y="1449388"/>
            <a:ext cx="6118211" cy="4518000"/>
          </a:xfrm>
        </p:spPr>
        <p:txBody>
          <a:bodyPr/>
          <a:lstStyle>
            <a:lvl1pPr marL="0" indent="0">
              <a:spcBef>
                <a:spcPts val="1400"/>
              </a:spcBef>
              <a:spcAft>
                <a:spcPts val="400"/>
              </a:spcAft>
              <a:buFont typeface="+mj-lt"/>
              <a:buNone/>
              <a:tabLst>
                <a:tab pos="1862138" algn="l"/>
                <a:tab pos="9982200" algn="r"/>
              </a:tabLst>
              <a:defRPr/>
            </a:lvl1pPr>
            <a:lvl2pPr marL="1862138" indent="0">
              <a:buNone/>
              <a:defRPr sz="1600">
                <a:solidFill>
                  <a:schemeClr val="accent1"/>
                </a:solidFill>
              </a:defRPr>
            </a:lvl2pPr>
            <a:lvl3pPr marL="2073275" indent="-211138">
              <a:spcBef>
                <a:spcPts val="200"/>
              </a:spcBef>
              <a:spcAft>
                <a:spcPts val="200"/>
              </a:spcAft>
              <a:buFont typeface="Arial" panose="020B0604020202020204" pitchFamily="34" charset="0"/>
              <a:buChar char="‒"/>
              <a:defRPr/>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551D7565-1D3B-4367-A98A-3D0F785CDCF6}" type="datetime1">
              <a:rPr lang="sv-SE" smtClean="0"/>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2951521963"/>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Kapitelsida, blå">
    <p:bg>
      <p:bgPr>
        <a:solidFill>
          <a:schemeClr val="accent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8" y="1512459"/>
            <a:ext cx="10914061" cy="1303230"/>
          </a:xfrm>
        </p:spPr>
        <p:txBody>
          <a:bodyPr anchor="b" anchorCtr="0"/>
          <a:lstStyle>
            <a:lvl1pPr algn="ctr">
              <a:lnSpc>
                <a:spcPct val="90000"/>
              </a:lnSpc>
              <a:defRPr sz="4000" spc="0" baseline="0">
                <a:solidFill>
                  <a:schemeClr val="accent2"/>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070746"/>
            <a:ext cx="7191377" cy="1303230"/>
          </a:xfrm>
        </p:spPr>
        <p:txBody>
          <a:bodyPr tIns="0"/>
          <a:lstStyle>
            <a:lvl1pPr marL="0" indent="0" algn="ctr">
              <a:lnSpc>
                <a:spcPct val="90000"/>
              </a:lnSpc>
              <a:spcBef>
                <a:spcPts val="0"/>
              </a:spcBef>
              <a:spcAft>
                <a:spcPts val="0"/>
              </a:spcAft>
              <a:buNone/>
              <a:defRPr sz="2000" spc="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9" name="Platshållare för datum 8">
            <a:extLst>
              <a:ext uri="{FF2B5EF4-FFF2-40B4-BE49-F238E27FC236}">
                <a16:creationId xmlns:a16="http://schemas.microsoft.com/office/drawing/2014/main" id="{85BADC29-591E-DB93-D2EF-B6894386F539}"/>
              </a:ext>
            </a:extLst>
          </p:cNvPr>
          <p:cNvSpPr>
            <a:spLocks noGrp="1"/>
          </p:cNvSpPr>
          <p:nvPr>
            <p:ph type="dt" sz="half" idx="10"/>
          </p:nvPr>
        </p:nvSpPr>
        <p:spPr/>
        <p:txBody>
          <a:bodyPr/>
          <a:lstStyle>
            <a:lvl1pPr>
              <a:defRPr>
                <a:solidFill>
                  <a:schemeClr val="accent2"/>
                </a:solidFill>
              </a:defRPr>
            </a:lvl1pPr>
          </a:lstStyle>
          <a:p>
            <a:fld id="{B3A15634-029A-4C48-B315-0CB45FEF6568}" type="datetime1">
              <a:rPr lang="sv-SE" smtClean="0"/>
              <a:t>2026-08-19</a:t>
            </a:fld>
            <a:endParaRPr lang="sv-SE"/>
          </a:p>
        </p:txBody>
      </p:sp>
      <p:sp>
        <p:nvSpPr>
          <p:cNvPr id="10" name="Platshållare för sidfot 9">
            <a:extLst>
              <a:ext uri="{FF2B5EF4-FFF2-40B4-BE49-F238E27FC236}">
                <a16:creationId xmlns:a16="http://schemas.microsoft.com/office/drawing/2014/main" id="{A1CC8CD3-45CF-20B6-5629-1948DDDFD005}"/>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11" name="Platshållare för bildnummer 10">
            <a:extLst>
              <a:ext uri="{FF2B5EF4-FFF2-40B4-BE49-F238E27FC236}">
                <a16:creationId xmlns:a16="http://schemas.microsoft.com/office/drawing/2014/main" id="{A7C16BE4-E240-2033-F900-1F62F67EF367}"/>
              </a:ext>
            </a:extLst>
          </p:cNvPr>
          <p:cNvSpPr>
            <a:spLocks noGrp="1"/>
          </p:cNvSpPr>
          <p:nvPr>
            <p:ph type="sldNum" sz="quarter" idx="12"/>
          </p:nvPr>
        </p:nvSpPr>
        <p:spPr/>
        <p:txBody>
          <a:bodyPr/>
          <a:lstStyle>
            <a:lvl1pPr>
              <a:defRPr>
                <a:solidFill>
                  <a:schemeClr val="accent2"/>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1885433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Kapitelsida, klarblå">
    <p:bg>
      <p:bgPr>
        <a:solidFill>
          <a:schemeClr val="accent3"/>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9" y="1512459"/>
            <a:ext cx="10914061" cy="1303230"/>
          </a:xfrm>
        </p:spPr>
        <p:txBody>
          <a:bodyPr anchor="b" anchorCtr="0"/>
          <a:lstStyle>
            <a:lvl1pPr algn="ctr">
              <a:lnSpc>
                <a:spcPct val="90000"/>
              </a:lnSpc>
              <a:defRPr sz="4000" spc="0" baseline="0">
                <a:solidFill>
                  <a:schemeClr val="bg1"/>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070746"/>
            <a:ext cx="7191377" cy="1303230"/>
          </a:xfrm>
        </p:spPr>
        <p:txBody>
          <a:bodyPr tIns="0"/>
          <a:lstStyle>
            <a:lvl1pPr marL="0" indent="0" algn="ctr">
              <a:lnSpc>
                <a:spcPct val="90000"/>
              </a:lnSpc>
              <a:spcBef>
                <a:spcPts val="0"/>
              </a:spcBef>
              <a:spcAft>
                <a:spcPts val="0"/>
              </a:spcAft>
              <a:buNone/>
              <a:defRPr sz="2000" spc="0" baseline="0">
                <a:solidFill>
                  <a:schemeClr val="bg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9" name="Platshållare för datum 8">
            <a:extLst>
              <a:ext uri="{FF2B5EF4-FFF2-40B4-BE49-F238E27FC236}">
                <a16:creationId xmlns:a16="http://schemas.microsoft.com/office/drawing/2014/main" id="{85BADC29-591E-DB93-D2EF-B6894386F539}"/>
              </a:ext>
            </a:extLst>
          </p:cNvPr>
          <p:cNvSpPr>
            <a:spLocks noGrp="1"/>
          </p:cNvSpPr>
          <p:nvPr>
            <p:ph type="dt" sz="half" idx="10"/>
          </p:nvPr>
        </p:nvSpPr>
        <p:spPr/>
        <p:txBody>
          <a:bodyPr/>
          <a:lstStyle>
            <a:lvl1pPr>
              <a:defRPr>
                <a:solidFill>
                  <a:schemeClr val="bg1"/>
                </a:solidFill>
              </a:defRPr>
            </a:lvl1pPr>
          </a:lstStyle>
          <a:p>
            <a:fld id="{FD8834C6-C38B-422E-AC64-878BD7382672}" type="datetime1">
              <a:rPr lang="sv-SE" smtClean="0"/>
              <a:t>2026-08-19</a:t>
            </a:fld>
            <a:endParaRPr lang="sv-SE"/>
          </a:p>
        </p:txBody>
      </p:sp>
      <p:sp>
        <p:nvSpPr>
          <p:cNvPr id="10" name="Platshållare för sidfot 9">
            <a:extLst>
              <a:ext uri="{FF2B5EF4-FFF2-40B4-BE49-F238E27FC236}">
                <a16:creationId xmlns:a16="http://schemas.microsoft.com/office/drawing/2014/main" id="{A1CC8CD3-45CF-20B6-5629-1948DDDFD00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11" name="Platshållare för bildnummer 10">
            <a:extLst>
              <a:ext uri="{FF2B5EF4-FFF2-40B4-BE49-F238E27FC236}">
                <a16:creationId xmlns:a16="http://schemas.microsoft.com/office/drawing/2014/main" id="{A7C16BE4-E240-2033-F900-1F62F67EF367}"/>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14389392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Kapitelsida, mörkgrön">
    <p:bg>
      <p:bgPr>
        <a:solidFill>
          <a:srgbClr val="005541"/>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9" y="1512459"/>
            <a:ext cx="10914061" cy="1303230"/>
          </a:xfrm>
        </p:spPr>
        <p:txBody>
          <a:bodyPr anchor="b" anchorCtr="0"/>
          <a:lstStyle>
            <a:lvl1pPr algn="ctr">
              <a:lnSpc>
                <a:spcPct val="90000"/>
              </a:lnSpc>
              <a:defRPr sz="4000" spc="0" baseline="0">
                <a:solidFill>
                  <a:schemeClr val="accent2"/>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070746"/>
            <a:ext cx="7191377" cy="1303230"/>
          </a:xfrm>
        </p:spPr>
        <p:txBody>
          <a:bodyPr tIns="0"/>
          <a:lstStyle>
            <a:lvl1pPr marL="0" indent="0" algn="ctr">
              <a:lnSpc>
                <a:spcPct val="90000"/>
              </a:lnSpc>
              <a:spcBef>
                <a:spcPts val="0"/>
              </a:spcBef>
              <a:spcAft>
                <a:spcPts val="0"/>
              </a:spcAft>
              <a:buNone/>
              <a:defRPr sz="2000" spc="0" baseline="0">
                <a:solidFill>
                  <a:schemeClr val="accent2"/>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9" name="Platshållare för datum 8">
            <a:extLst>
              <a:ext uri="{FF2B5EF4-FFF2-40B4-BE49-F238E27FC236}">
                <a16:creationId xmlns:a16="http://schemas.microsoft.com/office/drawing/2014/main" id="{85BADC29-591E-DB93-D2EF-B6894386F539}"/>
              </a:ext>
            </a:extLst>
          </p:cNvPr>
          <p:cNvSpPr>
            <a:spLocks noGrp="1"/>
          </p:cNvSpPr>
          <p:nvPr>
            <p:ph type="dt" sz="half" idx="10"/>
          </p:nvPr>
        </p:nvSpPr>
        <p:spPr/>
        <p:txBody>
          <a:bodyPr/>
          <a:lstStyle>
            <a:lvl1pPr>
              <a:defRPr>
                <a:solidFill>
                  <a:schemeClr val="accent2"/>
                </a:solidFill>
              </a:defRPr>
            </a:lvl1pPr>
          </a:lstStyle>
          <a:p>
            <a:fld id="{276C3EBE-D66C-4C04-A7FB-1BBB632A6D99}" type="datetime1">
              <a:rPr lang="sv-SE" smtClean="0"/>
              <a:t>2026-08-19</a:t>
            </a:fld>
            <a:endParaRPr lang="sv-SE"/>
          </a:p>
        </p:txBody>
      </p:sp>
      <p:sp>
        <p:nvSpPr>
          <p:cNvPr id="10" name="Platshållare för sidfot 9">
            <a:extLst>
              <a:ext uri="{FF2B5EF4-FFF2-40B4-BE49-F238E27FC236}">
                <a16:creationId xmlns:a16="http://schemas.microsoft.com/office/drawing/2014/main" id="{A1CC8CD3-45CF-20B6-5629-1948DDDFD005}"/>
              </a:ext>
            </a:extLst>
          </p:cNvPr>
          <p:cNvSpPr>
            <a:spLocks noGrp="1"/>
          </p:cNvSpPr>
          <p:nvPr>
            <p:ph type="ftr" sz="quarter" idx="11"/>
          </p:nvPr>
        </p:nvSpPr>
        <p:spPr/>
        <p:txBody>
          <a:bodyPr/>
          <a:lstStyle>
            <a:lvl1pPr>
              <a:defRPr>
                <a:solidFill>
                  <a:schemeClr val="accent2"/>
                </a:solidFill>
              </a:defRPr>
            </a:lvl1pPr>
          </a:lstStyle>
          <a:p>
            <a:endParaRPr lang="sv-SE"/>
          </a:p>
        </p:txBody>
      </p:sp>
      <p:sp>
        <p:nvSpPr>
          <p:cNvPr id="11" name="Platshållare för bildnummer 10">
            <a:extLst>
              <a:ext uri="{FF2B5EF4-FFF2-40B4-BE49-F238E27FC236}">
                <a16:creationId xmlns:a16="http://schemas.microsoft.com/office/drawing/2014/main" id="{A7C16BE4-E240-2033-F900-1F62F67EF367}"/>
              </a:ext>
            </a:extLst>
          </p:cNvPr>
          <p:cNvSpPr>
            <a:spLocks noGrp="1"/>
          </p:cNvSpPr>
          <p:nvPr>
            <p:ph type="sldNum" sz="quarter" idx="12"/>
          </p:nvPr>
        </p:nvSpPr>
        <p:spPr/>
        <p:txBody>
          <a:bodyPr/>
          <a:lstStyle>
            <a:lvl1pPr>
              <a:defRPr>
                <a:solidFill>
                  <a:schemeClr val="accent2"/>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40334069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Kapitelsida, mellanblå">
    <p:bg>
      <p:bgPr>
        <a:solidFill>
          <a:schemeClr val="accent4"/>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9" y="1512459"/>
            <a:ext cx="10914061" cy="1303230"/>
          </a:xfrm>
        </p:spPr>
        <p:txBody>
          <a:bodyPr anchor="b" anchorCtr="0"/>
          <a:lstStyle>
            <a:lvl1pPr algn="ctr">
              <a:lnSpc>
                <a:spcPct val="90000"/>
              </a:lnSpc>
              <a:defRPr sz="4000" spc="0" baseline="0">
                <a:solidFill>
                  <a:schemeClr val="accent1"/>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070746"/>
            <a:ext cx="7191377" cy="1303230"/>
          </a:xfrm>
        </p:spPr>
        <p:txBody>
          <a:bodyPr tIns="0"/>
          <a:lstStyle>
            <a:lvl1pPr marL="0" indent="0" algn="ctr">
              <a:lnSpc>
                <a:spcPct val="90000"/>
              </a:lnSpc>
              <a:spcBef>
                <a:spcPts val="0"/>
              </a:spcBef>
              <a:spcAft>
                <a:spcPts val="0"/>
              </a:spcAft>
              <a:buNone/>
              <a:defRPr sz="2000" spc="0" baseline="0">
                <a:solidFill>
                  <a:schemeClr val="accent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9" name="Platshållare för datum 8">
            <a:extLst>
              <a:ext uri="{FF2B5EF4-FFF2-40B4-BE49-F238E27FC236}">
                <a16:creationId xmlns:a16="http://schemas.microsoft.com/office/drawing/2014/main" id="{85BADC29-591E-DB93-D2EF-B6894386F539}"/>
              </a:ext>
            </a:extLst>
          </p:cNvPr>
          <p:cNvSpPr>
            <a:spLocks noGrp="1"/>
          </p:cNvSpPr>
          <p:nvPr>
            <p:ph type="dt" sz="half" idx="10"/>
          </p:nvPr>
        </p:nvSpPr>
        <p:spPr/>
        <p:txBody>
          <a:bodyPr/>
          <a:lstStyle>
            <a:lvl1pPr>
              <a:defRPr>
                <a:solidFill>
                  <a:schemeClr val="accent1"/>
                </a:solidFill>
              </a:defRPr>
            </a:lvl1pPr>
          </a:lstStyle>
          <a:p>
            <a:fld id="{350E4338-B048-41D8-9FF5-6EDDDD160E37}" type="datetime1">
              <a:rPr lang="sv-SE" smtClean="0"/>
              <a:t>2026-08-19</a:t>
            </a:fld>
            <a:endParaRPr lang="sv-SE"/>
          </a:p>
        </p:txBody>
      </p:sp>
      <p:sp>
        <p:nvSpPr>
          <p:cNvPr id="10" name="Platshållare för sidfot 9">
            <a:extLst>
              <a:ext uri="{FF2B5EF4-FFF2-40B4-BE49-F238E27FC236}">
                <a16:creationId xmlns:a16="http://schemas.microsoft.com/office/drawing/2014/main" id="{A1CC8CD3-45CF-20B6-5629-1948DDDFD00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11" name="Platshållare för bildnummer 10">
            <a:extLst>
              <a:ext uri="{FF2B5EF4-FFF2-40B4-BE49-F238E27FC236}">
                <a16:creationId xmlns:a16="http://schemas.microsoft.com/office/drawing/2014/main" id="{A7C16BE4-E240-2033-F900-1F62F67EF367}"/>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806063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utan bild - tab">
    <p:bg>
      <p:bgPr>
        <a:solidFill>
          <a:srgbClr val="C8EBFA"/>
        </a:solidFill>
        <a:effectLst/>
      </p:bgPr>
    </p:bg>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592263"/>
            <a:ext cx="9985376" cy="4389437"/>
          </a:xfrm>
        </p:spPr>
        <p:txBody>
          <a:bodyPr/>
          <a:lstStyle>
            <a:lvl1pPr marL="0" indent="0">
              <a:spcBef>
                <a:spcPts val="1400"/>
              </a:spcBef>
              <a:spcAft>
                <a:spcPts val="400"/>
              </a:spcAft>
              <a:buFont typeface="+mj-lt"/>
              <a:buNone/>
              <a:tabLst>
                <a:tab pos="1862138" algn="l"/>
                <a:tab pos="9982200" algn="r"/>
              </a:tabLst>
              <a:defRPr/>
            </a:lvl1pPr>
            <a:lvl2pPr marL="1862138" indent="0">
              <a:buNone/>
              <a:defRPr>
                <a:solidFill>
                  <a:schemeClr val="accent1"/>
                </a:solidFill>
              </a:defRPr>
            </a:lvl2pPr>
            <a:lvl3pPr marL="2073275" indent="-211138">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46A2B13E-79FA-4ADA-8313-D3C0B64A2350}" type="datetime1">
              <a:rPr lang="sv-SE" smtClean="0"/>
              <a:pPr/>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3" name="Rubrik 2">
            <a:extLst>
              <a:ext uri="{FF2B5EF4-FFF2-40B4-BE49-F238E27FC236}">
                <a16:creationId xmlns:a16="http://schemas.microsoft.com/office/drawing/2014/main" id="{9729E13D-1690-CCC7-1FFA-BE3B90011FAC}"/>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424368083"/>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Kapitelsida, pastellgrön">
    <p:bg>
      <p:bgPr>
        <a:solidFill>
          <a:schemeClr val="accent6"/>
        </a:solidFill>
        <a:effectLst/>
      </p:bgPr>
    </p:bg>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9" y="1512459"/>
            <a:ext cx="10914061" cy="1303230"/>
          </a:xfrm>
        </p:spPr>
        <p:txBody>
          <a:bodyPr anchor="b" anchorCtr="0"/>
          <a:lstStyle>
            <a:lvl1pPr algn="ctr">
              <a:lnSpc>
                <a:spcPct val="90000"/>
              </a:lnSpc>
              <a:defRPr sz="4000" spc="0" baseline="0">
                <a:solidFill>
                  <a:schemeClr val="accent1"/>
                </a:solidFill>
              </a:defRPr>
            </a:lvl1pPr>
          </a:lstStyle>
          <a:p>
            <a:r>
              <a:rPr lang="sv-SE"/>
              <a:t>Klicka här för att ändra mall för rubrikformat</a:t>
            </a:r>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2" y="3070746"/>
            <a:ext cx="7191377" cy="1303230"/>
          </a:xfrm>
        </p:spPr>
        <p:txBody>
          <a:bodyPr tIns="0"/>
          <a:lstStyle>
            <a:lvl1pPr marL="0" indent="0" algn="ctr">
              <a:lnSpc>
                <a:spcPct val="90000"/>
              </a:lnSpc>
              <a:spcBef>
                <a:spcPts val="0"/>
              </a:spcBef>
              <a:spcAft>
                <a:spcPts val="0"/>
              </a:spcAft>
              <a:buNone/>
              <a:defRPr sz="2000" spc="0" baseline="0">
                <a:solidFill>
                  <a:schemeClr val="accent1"/>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9" name="Platshållare för datum 8">
            <a:extLst>
              <a:ext uri="{FF2B5EF4-FFF2-40B4-BE49-F238E27FC236}">
                <a16:creationId xmlns:a16="http://schemas.microsoft.com/office/drawing/2014/main" id="{85BADC29-591E-DB93-D2EF-B6894386F539}"/>
              </a:ext>
            </a:extLst>
          </p:cNvPr>
          <p:cNvSpPr>
            <a:spLocks noGrp="1"/>
          </p:cNvSpPr>
          <p:nvPr>
            <p:ph type="dt" sz="half" idx="10"/>
          </p:nvPr>
        </p:nvSpPr>
        <p:spPr/>
        <p:txBody>
          <a:bodyPr/>
          <a:lstStyle>
            <a:lvl1pPr>
              <a:defRPr>
                <a:solidFill>
                  <a:schemeClr val="accent1"/>
                </a:solidFill>
              </a:defRPr>
            </a:lvl1pPr>
          </a:lstStyle>
          <a:p>
            <a:fld id="{B36DD434-BC33-416A-99E3-E36B6DA67D8B}" type="datetime1">
              <a:rPr lang="sv-SE" smtClean="0"/>
              <a:t>2026-08-19</a:t>
            </a:fld>
            <a:endParaRPr lang="sv-SE"/>
          </a:p>
        </p:txBody>
      </p:sp>
      <p:sp>
        <p:nvSpPr>
          <p:cNvPr id="10" name="Platshållare för sidfot 9">
            <a:extLst>
              <a:ext uri="{FF2B5EF4-FFF2-40B4-BE49-F238E27FC236}">
                <a16:creationId xmlns:a16="http://schemas.microsoft.com/office/drawing/2014/main" id="{A1CC8CD3-45CF-20B6-5629-1948DDDFD005}"/>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11" name="Platshållare för bildnummer 10">
            <a:extLst>
              <a:ext uri="{FF2B5EF4-FFF2-40B4-BE49-F238E27FC236}">
                <a16:creationId xmlns:a16="http://schemas.microsoft.com/office/drawing/2014/main" id="{A7C16BE4-E240-2033-F900-1F62F67EF367}"/>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812536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13E632-5021-85AE-5F27-855869C06BF7}"/>
              </a:ext>
            </a:extLst>
          </p:cNvPr>
          <p:cNvSpPr>
            <a:spLocks noGrp="1"/>
          </p:cNvSpPr>
          <p:nvPr>
            <p:ph type="title"/>
          </p:nvPr>
        </p:nvSpPr>
        <p:spPr>
          <a:xfrm>
            <a:off x="766763" y="542412"/>
            <a:ext cx="9985375" cy="902668"/>
          </a:xfrm>
        </p:spPr>
        <p:txBody>
          <a:bodyPr/>
          <a:lstStyle>
            <a:lvl1pPr>
              <a:defRPr baseline="0"/>
            </a:lvl1pPr>
          </a:lstStyle>
          <a:p>
            <a:r>
              <a:rPr lang="sv-SE"/>
              <a:t>Klicka här för att ändra mall för rubrikformat</a:t>
            </a:r>
          </a:p>
        </p:txBody>
      </p:sp>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77974"/>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87B108DF-A300-4B82-825D-1525CD979071}"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39960597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blå">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D14DC3-4EDD-6A46-1125-0A3201C3E04D}"/>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77974"/>
            <a:ext cx="9974261" cy="43894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lvl1pPr>
              <a:defRPr>
                <a:solidFill>
                  <a:schemeClr val="tx1"/>
                </a:solidFill>
              </a:defRPr>
            </a:lvl1pPr>
          </a:lstStyle>
          <a:p>
            <a:fld id="{ECD370CA-4DBB-4C3A-8519-A67B6DB5626A}"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4" name="Bild 3">
            <a:extLst>
              <a:ext uri="{FF2B5EF4-FFF2-40B4-BE49-F238E27FC236}">
                <a16:creationId xmlns:a16="http://schemas.microsoft.com/office/drawing/2014/main" id="{E2A050FB-8272-C8ED-D8EE-A08A30318B4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3819879768"/>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ubrik och innehåll, ljusblå">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FD3F84-3605-2905-ED06-D2C8679E651A}"/>
              </a:ext>
            </a:extLst>
          </p:cNvPr>
          <p:cNvSpPr>
            <a:spLocks noGrp="1"/>
          </p:cNvSpPr>
          <p:nvPr>
            <p:ph type="title"/>
          </p:nvPr>
        </p:nvSpPr>
        <p:spPr/>
        <p:txBody>
          <a:bodyPr/>
          <a:lstStyle/>
          <a:p>
            <a:r>
              <a:rPr lang="sv-SE"/>
              <a:t>Klicka här för att ändra mall för rubrikformat</a:t>
            </a:r>
          </a:p>
        </p:txBody>
      </p:sp>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77974"/>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5E6EBC62-36E8-46E6-AA4F-2851DE17ABBE}"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1899202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Rubrik, text och liten bi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4F3D66F7-89AD-0245-8F95-E13D9448DFFA}"/>
              </a:ext>
            </a:extLst>
          </p:cNvPr>
          <p:cNvSpPr>
            <a:spLocks noGrp="1"/>
          </p:cNvSpPr>
          <p:nvPr>
            <p:ph type="title"/>
          </p:nvPr>
        </p:nvSpPr>
        <p:spPr>
          <a:xfrm>
            <a:off x="766763" y="542412"/>
            <a:ext cx="5329236" cy="903600"/>
          </a:xfrm>
        </p:spPr>
        <p:txBody>
          <a:bodyPr/>
          <a:lstStyle/>
          <a:p>
            <a:r>
              <a:rPr lang="sv-SE"/>
              <a:t>Klicka här för att ändra mall för rubrikformat</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766764" y="1577974"/>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bild 2">
            <a:extLst>
              <a:ext uri="{FF2B5EF4-FFF2-40B4-BE49-F238E27FC236}">
                <a16:creationId xmlns:a16="http://schemas.microsoft.com/office/drawing/2014/main" id="{3827E8E1-C8D9-4B0C-9F54-7001360B6DB0}"/>
              </a:ext>
            </a:extLst>
          </p:cNvPr>
          <p:cNvSpPr>
            <a:spLocks noGrp="1"/>
          </p:cNvSpPr>
          <p:nvPr>
            <p:ph type="pic" idx="1"/>
          </p:nvPr>
        </p:nvSpPr>
        <p:spPr bwMode="white">
          <a:xfrm>
            <a:off x="6799231" y="1630915"/>
            <a:ext cx="4289226" cy="4289709"/>
          </a:xfrm>
          <a:solidFill>
            <a:schemeClr val="accent1"/>
          </a:solidFill>
        </p:spPr>
        <p:txBody>
          <a:bodyPr lIns="72000" rIns="72000" bIns="72000"/>
          <a:lstStyle>
            <a:lvl1pPr marL="0" indent="0" algn="l">
              <a:buNone/>
              <a:defRPr sz="1600">
                <a:solidFill>
                  <a:schemeClr val="bg1"/>
                </a:solidFill>
              </a:defRPr>
            </a:lvl1pPr>
            <a:lvl2pPr marL="457209" indent="0">
              <a:buNone/>
              <a:defRPr sz="2800"/>
            </a:lvl2pPr>
            <a:lvl3pPr marL="914418" indent="0">
              <a:buNone/>
              <a:defRPr sz="2400"/>
            </a:lvl3pPr>
            <a:lvl4pPr marL="1371627" indent="0">
              <a:buNone/>
              <a:defRPr sz="2000"/>
            </a:lvl4pPr>
            <a:lvl5pPr marL="1828837" indent="0">
              <a:buNone/>
              <a:defRPr sz="2000"/>
            </a:lvl5pPr>
            <a:lvl6pPr marL="2286046" indent="0">
              <a:buNone/>
              <a:defRPr sz="2000"/>
            </a:lvl6pPr>
            <a:lvl7pPr marL="2743255" indent="0">
              <a:buNone/>
              <a:defRPr sz="2000"/>
            </a:lvl7pPr>
            <a:lvl8pPr marL="3200464" indent="0">
              <a:buNone/>
              <a:defRPr sz="2000"/>
            </a:lvl8pPr>
            <a:lvl9pPr marL="3657673"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17C02B1B-3DC8-43B8-843F-9E5843E3F54C}"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0095862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or bild, rubrik och text">
    <p:bg>
      <p:bgRef idx="1001">
        <a:schemeClr val="bg1"/>
      </p:bgRef>
    </p:bg>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E95533C6-24A6-363D-EF63-F143B7D64B0D}"/>
              </a:ext>
            </a:extLst>
          </p:cNvPr>
          <p:cNvSpPr>
            <a:spLocks noGrp="1"/>
          </p:cNvSpPr>
          <p:nvPr>
            <p:ph type="title"/>
          </p:nvPr>
        </p:nvSpPr>
        <p:spPr>
          <a:xfrm>
            <a:off x="4233863" y="542412"/>
            <a:ext cx="6518275" cy="903600"/>
          </a:xfrm>
        </p:spPr>
        <p:txBody>
          <a:bodyPr/>
          <a:lstStyle/>
          <a:p>
            <a:r>
              <a:rPr lang="sv-SE"/>
              <a:t>Klicka här för att ändra mall för rubrikformat</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77974"/>
            <a:ext cx="6518275" cy="4389437"/>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bild 31">
            <a:extLst>
              <a:ext uri="{FF2B5EF4-FFF2-40B4-BE49-F238E27FC236}">
                <a16:creationId xmlns:a16="http://schemas.microsoft.com/office/drawing/2014/main" id="{A9B6F1B5-B26B-D8CC-F78B-D9F06129B8C7}"/>
              </a:ext>
            </a:extLst>
          </p:cNvPr>
          <p:cNvSpPr>
            <a:spLocks noGrp="1"/>
          </p:cNvSpPr>
          <p:nvPr>
            <p:ph type="pic" sz="quarter" idx="20" hasCustomPrompt="1"/>
          </p:nvPr>
        </p:nvSpPr>
        <p:spPr bwMode="white">
          <a:xfrm>
            <a:off x="0" y="0"/>
            <a:ext cx="3430800" cy="6858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solidFill>
            <a:schemeClr val="accent1">
              <a:lumMod val="75000"/>
            </a:schemeClr>
          </a:solidFill>
        </p:spPr>
        <p:txBody>
          <a:bodyPr wrap="square">
            <a:noAutofit/>
          </a:bodyPr>
          <a:lstStyle>
            <a:lvl1pPr marL="0" indent="0">
              <a:buNone/>
              <a:defRPr/>
            </a:lvl1pPr>
          </a:lstStyle>
          <a:p>
            <a:r>
              <a:rPr lang="sv-SE"/>
              <a:t> </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a:xfrm>
            <a:off x="766763" y="6858000"/>
            <a:ext cx="1620837" cy="0"/>
          </a:xfrm>
        </p:spPr>
        <p:txBody>
          <a:bodyPr/>
          <a:lstStyle>
            <a:lvl1pPr>
              <a:defRPr sz="100">
                <a:solidFill>
                  <a:schemeClr val="bg1">
                    <a:alpha val="0"/>
                  </a:schemeClr>
                </a:solidFill>
              </a:defRPr>
            </a:lvl1pPr>
          </a:lstStyle>
          <a:p>
            <a:fld id="{4179964C-7E05-44E1-83E7-CD0334CE4073}"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accent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441093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154"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Stor bild, rubrik och text, blå">
    <p:bg>
      <p:bgPr>
        <a:solidFill>
          <a:schemeClr val="accent1"/>
        </a:solidFill>
        <a:effectLst/>
      </p:bgPr>
    </p:bg>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5DD3566-E75B-C382-4F09-93194FDA1BDB}"/>
              </a:ext>
            </a:extLst>
          </p:cNvPr>
          <p:cNvSpPr>
            <a:spLocks noGrp="1"/>
          </p:cNvSpPr>
          <p:nvPr>
            <p:ph type="title"/>
          </p:nvPr>
        </p:nvSpPr>
        <p:spPr>
          <a:xfrm>
            <a:off x="4233863" y="542412"/>
            <a:ext cx="6518275" cy="903600"/>
          </a:xfrm>
        </p:spPr>
        <p:txBody>
          <a:bodyPr/>
          <a:lstStyle>
            <a:lvl1pPr>
              <a:defRPr>
                <a:solidFill>
                  <a:schemeClr val="bg1"/>
                </a:solidFill>
              </a:defRPr>
            </a:lvl1pPr>
          </a:lstStyle>
          <a:p>
            <a:r>
              <a:rPr lang="sv-SE"/>
              <a:t>Klicka här för att ändra mall för rubrikformat</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77974"/>
            <a:ext cx="6518275" cy="43894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bild 31">
            <a:extLst>
              <a:ext uri="{FF2B5EF4-FFF2-40B4-BE49-F238E27FC236}">
                <a16:creationId xmlns:a16="http://schemas.microsoft.com/office/drawing/2014/main" id="{A9B6F1B5-B26B-D8CC-F78B-D9F06129B8C7}"/>
              </a:ext>
            </a:extLst>
          </p:cNvPr>
          <p:cNvSpPr>
            <a:spLocks noGrp="1"/>
          </p:cNvSpPr>
          <p:nvPr>
            <p:ph type="pic" sz="quarter" idx="20" hasCustomPrompt="1"/>
          </p:nvPr>
        </p:nvSpPr>
        <p:spPr bwMode="white">
          <a:xfrm>
            <a:off x="0" y="0"/>
            <a:ext cx="3430800" cy="6858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solidFill>
            <a:schemeClr val="accent1">
              <a:lumMod val="75000"/>
            </a:schemeClr>
          </a:solidFill>
        </p:spPr>
        <p:txBody>
          <a:bodyPr wrap="square">
            <a:noAutofit/>
          </a:bodyPr>
          <a:lstStyle>
            <a:lvl1pPr marL="0" indent="0">
              <a:buNone/>
              <a:defRPr/>
            </a:lvl1pPr>
          </a:lstStyle>
          <a:p>
            <a:r>
              <a:rPr lang="sv-SE"/>
              <a:t> </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a:xfrm>
            <a:off x="766763" y="6858000"/>
            <a:ext cx="1620837" cy="0"/>
          </a:xfrm>
        </p:spPr>
        <p:txBody>
          <a:bodyPr/>
          <a:lstStyle>
            <a:lvl1pPr>
              <a:defRPr sz="100">
                <a:solidFill>
                  <a:schemeClr val="bg1">
                    <a:alpha val="0"/>
                  </a:schemeClr>
                </a:solidFill>
              </a:defRPr>
            </a:lvl1pPr>
          </a:lstStyle>
          <a:p>
            <a:fld id="{70865424-A6BB-4FAE-B754-164E1625684F}"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10" name="Bild 9">
            <a:extLst>
              <a:ext uri="{FF2B5EF4-FFF2-40B4-BE49-F238E27FC236}">
                <a16:creationId xmlns:a16="http://schemas.microsoft.com/office/drawing/2014/main" id="{D27FA539-C728-CB74-F7D1-75BE5658B2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1545805645"/>
      </p:ext>
    </p:extLst>
  </p:cSld>
  <p:clrMapOvr>
    <a:masterClrMapping/>
  </p:clrMapOvr>
  <p:extLst>
    <p:ext uri="{DCECCB84-F9BA-43D5-87BE-67443E8EF086}">
      <p15:sldGuideLst xmlns:p15="http://schemas.microsoft.com/office/powerpoint/2012/main">
        <p15:guide id="1" pos="2154"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ild, illustration, rubrik och text">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EFF0018D-E079-CC69-AD98-C7A32ACD7144}"/>
              </a:ext>
            </a:extLst>
          </p:cNvPr>
          <p:cNvSpPr>
            <a:spLocks noGrp="1"/>
          </p:cNvSpPr>
          <p:nvPr>
            <p:ph type="title"/>
          </p:nvPr>
        </p:nvSpPr>
        <p:spPr>
          <a:xfrm>
            <a:off x="4233863" y="542412"/>
            <a:ext cx="6518274" cy="903600"/>
          </a:xfrm>
        </p:spPr>
        <p:txBody>
          <a:bodyPr/>
          <a:lstStyle/>
          <a:p>
            <a:r>
              <a:rPr lang="sv-SE"/>
              <a:t>Klicka här för att ändra mall för rubrikformat</a:t>
            </a:r>
          </a:p>
        </p:txBody>
      </p:sp>
      <p:sp>
        <p:nvSpPr>
          <p:cNvPr id="9" name="Platshållare för text 8">
            <a:extLst>
              <a:ext uri="{FF2B5EF4-FFF2-40B4-BE49-F238E27FC236}">
                <a16:creationId xmlns:a16="http://schemas.microsoft.com/office/drawing/2014/main" id="{1CACAE1D-640A-4A18-C71A-2F297E1DC654}"/>
              </a:ext>
            </a:extLst>
          </p:cNvPr>
          <p:cNvSpPr>
            <a:spLocks noGrp="1"/>
          </p:cNvSpPr>
          <p:nvPr>
            <p:ph type="body" sz="quarter" idx="13"/>
          </p:nvPr>
        </p:nvSpPr>
        <p:spPr>
          <a:xfrm>
            <a:off x="4233863" y="1577974"/>
            <a:ext cx="6518274" cy="43894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Rektangel 29">
            <a:extLst>
              <a:ext uri="{FF2B5EF4-FFF2-40B4-BE49-F238E27FC236}">
                <a16:creationId xmlns:a16="http://schemas.microsoft.com/office/drawing/2014/main" id="{BDAB7B25-0411-E43F-B023-1530CF72A503}"/>
              </a:ext>
            </a:extLst>
          </p:cNvPr>
          <p:cNvSpPr>
            <a:spLocks/>
          </p:cNvSpPr>
          <p:nvPr userDrawn="1"/>
        </p:nvSpPr>
        <p:spPr>
          <a:xfrm>
            <a:off x="0" y="0"/>
            <a:ext cx="3430800" cy="34290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29">
            <a:extLst>
              <a:ext uri="{FF2B5EF4-FFF2-40B4-BE49-F238E27FC236}">
                <a16:creationId xmlns:a16="http://schemas.microsoft.com/office/drawing/2014/main" id="{2C1E924A-96B2-07D4-21CB-9C46A7BBC95F}"/>
              </a:ext>
            </a:extLst>
          </p:cNvPr>
          <p:cNvSpPr>
            <a:spLocks/>
          </p:cNvSpPr>
          <p:nvPr userDrawn="1"/>
        </p:nvSpPr>
        <p:spPr>
          <a:xfrm>
            <a:off x="0" y="3429000"/>
            <a:ext cx="3430800" cy="3429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bild 31">
            <a:extLst>
              <a:ext uri="{FF2B5EF4-FFF2-40B4-BE49-F238E27FC236}">
                <a16:creationId xmlns:a16="http://schemas.microsoft.com/office/drawing/2014/main" id="{578414FF-064B-1BDA-4F92-00D77E2DBA3C}"/>
              </a:ext>
            </a:extLst>
          </p:cNvPr>
          <p:cNvSpPr>
            <a:spLocks noGrp="1"/>
          </p:cNvSpPr>
          <p:nvPr>
            <p:ph type="pic" sz="quarter" idx="20" hasCustomPrompt="1"/>
          </p:nvPr>
        </p:nvSpPr>
        <p:spPr bwMode="white">
          <a:xfrm>
            <a:off x="0" y="0"/>
            <a:ext cx="3430800" cy="34290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sp>
        <p:nvSpPr>
          <p:cNvPr id="10" name="Platshållare för bild 31">
            <a:extLst>
              <a:ext uri="{FF2B5EF4-FFF2-40B4-BE49-F238E27FC236}">
                <a16:creationId xmlns:a16="http://schemas.microsoft.com/office/drawing/2014/main" id="{A0E9F2D6-C6BD-F023-783F-32678464D9F4}"/>
              </a:ext>
            </a:extLst>
          </p:cNvPr>
          <p:cNvSpPr>
            <a:spLocks noGrp="1"/>
          </p:cNvSpPr>
          <p:nvPr>
            <p:ph type="pic" sz="quarter" idx="21" hasCustomPrompt="1"/>
          </p:nvPr>
        </p:nvSpPr>
        <p:spPr bwMode="white">
          <a:xfrm>
            <a:off x="406613" y="3835400"/>
            <a:ext cx="2617574" cy="2616200"/>
          </a:xfrm>
          <a:custGeom>
            <a:avLst/>
            <a:gdLst>
              <a:gd name="connsiteX0" fmla="*/ 0 w 4489450"/>
              <a:gd name="connsiteY0" fmla="*/ 0 h 3452023"/>
              <a:gd name="connsiteX1" fmla="*/ 4489450 w 4489450"/>
              <a:gd name="connsiteY1" fmla="*/ 0 h 3452023"/>
              <a:gd name="connsiteX2" fmla="*/ 4489450 w 4489450"/>
              <a:gd name="connsiteY2" fmla="*/ 3452023 h 3452023"/>
              <a:gd name="connsiteX3" fmla="*/ 0 w 4489450"/>
              <a:gd name="connsiteY3" fmla="*/ 3452023 h 3452023"/>
            </a:gdLst>
            <a:ahLst/>
            <a:cxnLst>
              <a:cxn ang="0">
                <a:pos x="connsiteX0" y="connsiteY0"/>
              </a:cxn>
              <a:cxn ang="0">
                <a:pos x="connsiteX1" y="connsiteY1"/>
              </a:cxn>
              <a:cxn ang="0">
                <a:pos x="connsiteX2" y="connsiteY2"/>
              </a:cxn>
              <a:cxn ang="0">
                <a:pos x="connsiteX3" y="connsiteY3"/>
              </a:cxn>
            </a:cxnLst>
            <a:rect l="l" t="t" r="r" b="b"/>
            <a:pathLst>
              <a:path w="4489450" h="3452023">
                <a:moveTo>
                  <a:pt x="0" y="0"/>
                </a:moveTo>
                <a:lnTo>
                  <a:pt x="4489450" y="0"/>
                </a:lnTo>
                <a:lnTo>
                  <a:pt x="4489450" y="3452023"/>
                </a:lnTo>
                <a:lnTo>
                  <a:pt x="0" y="3452023"/>
                </a:lnTo>
                <a:close/>
              </a:path>
            </a:pathLst>
          </a:custGeom>
          <a:noFill/>
        </p:spPr>
        <p:txBody>
          <a:bodyPr wrap="square">
            <a:noAutofit/>
          </a:bodyPr>
          <a:lstStyle>
            <a:lvl1pPr marL="0" indent="0">
              <a:buNone/>
              <a:defRPr/>
            </a:lvl1pPr>
          </a:lstStyle>
          <a:p>
            <a:r>
              <a:rPr lang="sv-SE"/>
              <a:t> </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a:xfrm>
            <a:off x="766763" y="6858000"/>
            <a:ext cx="1620837" cy="0"/>
          </a:xfrm>
        </p:spPr>
        <p:txBody>
          <a:bodyPr/>
          <a:lstStyle>
            <a:lvl1pPr>
              <a:defRPr sz="100">
                <a:solidFill>
                  <a:schemeClr val="accent1">
                    <a:alpha val="0"/>
                  </a:schemeClr>
                </a:solidFill>
              </a:defRPr>
            </a:lvl1pPr>
          </a:lstStyle>
          <a:p>
            <a:fld id="{B39B9971-33EA-496A-AD50-7BFE2835F2AD}"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accent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6983536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CF0CEF5-44E1-F1EE-35FE-DC2C7303E8FF}"/>
              </a:ext>
            </a:extLst>
          </p:cNvPr>
          <p:cNvSpPr>
            <a:spLocks noGrp="1"/>
          </p:cNvSpPr>
          <p:nvPr>
            <p:ph type="title"/>
          </p:nvPr>
        </p:nvSpPr>
        <p:spPr>
          <a:xfrm>
            <a:off x="766763" y="542412"/>
            <a:ext cx="9985375" cy="902668"/>
          </a:xfrm>
        </p:spPr>
        <p:txBody>
          <a:bodyPr/>
          <a:lstStyle/>
          <a:p>
            <a:r>
              <a:rPr lang="sv-SE"/>
              <a:t>Klicka här för att ändra mall för rubrikformat</a:t>
            </a:r>
          </a:p>
        </p:txBody>
      </p:sp>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77974"/>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innehåll 11">
            <a:extLst>
              <a:ext uri="{FF2B5EF4-FFF2-40B4-BE49-F238E27FC236}">
                <a16:creationId xmlns:a16="http://schemas.microsoft.com/office/drawing/2014/main" id="{36347AF7-F849-B56A-BB54-4143F34CDF49}"/>
              </a:ext>
            </a:extLst>
          </p:cNvPr>
          <p:cNvSpPr>
            <a:spLocks noGrp="1"/>
          </p:cNvSpPr>
          <p:nvPr>
            <p:ph sz="quarter" idx="15"/>
          </p:nvPr>
        </p:nvSpPr>
        <p:spPr>
          <a:xfrm>
            <a:off x="6351587" y="1577974"/>
            <a:ext cx="532765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C48D3F07-63CA-46A8-9288-8FBC781F9589}"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7467019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vå delar, blå">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3F2F0E-09F5-46DE-1985-3415DACDBF39}"/>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66762" y="1577974"/>
            <a:ext cx="5329236" cy="43894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6351587" y="1577974"/>
            <a:ext cx="5326061" cy="438943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bg1"/>
                </a:solidFill>
              </a:defRPr>
            </a:lvl1pPr>
          </a:lstStyle>
          <a:p>
            <a:fld id="{092EE083-8A67-4EC9-A0AA-8DB6C723BEA3}" type="datetime1">
              <a:rPr lang="sv-SE" smtClean="0"/>
              <a:t>2026-08-19</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pic>
        <p:nvPicPr>
          <p:cNvPr id="8" name="Bild 9">
            <a:extLst>
              <a:ext uri="{FF2B5EF4-FFF2-40B4-BE49-F238E27FC236}">
                <a16:creationId xmlns:a16="http://schemas.microsoft.com/office/drawing/2014/main" id="{A7D800CA-F1F6-2CE2-8955-C061278039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4275499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 numrerad">
    <p:bg>
      <p:bgPr>
        <a:solidFill>
          <a:srgbClr val="C8EBFA"/>
        </a:solidFill>
        <a:effectLst/>
      </p:bgPr>
    </p:bg>
    <p:spTree>
      <p:nvGrpSpPr>
        <p:cNvPr id="1" name=""/>
        <p:cNvGrpSpPr/>
        <p:nvPr/>
      </p:nvGrpSpPr>
      <p:grpSpPr>
        <a:xfrm>
          <a:off x="0" y="0"/>
          <a:ext cx="0" cy="0"/>
          <a:chOff x="0" y="0"/>
          <a:chExt cx="0" cy="0"/>
        </a:xfrm>
      </p:grpSpPr>
      <p:sp>
        <p:nvSpPr>
          <p:cNvPr id="28" name="!!img">
            <a:extLst>
              <a:ext uri="{FF2B5EF4-FFF2-40B4-BE49-F238E27FC236}">
                <a16:creationId xmlns:a16="http://schemas.microsoft.com/office/drawing/2014/main" id="{12C66B54-29BD-A3E7-D740-37DAEE08A2E9}"/>
              </a:ext>
            </a:extLst>
          </p:cNvPr>
          <p:cNvSpPr>
            <a:spLocks noGrp="1"/>
          </p:cNvSpPr>
          <p:nvPr>
            <p:ph type="pic" sz="quarter" idx="16"/>
          </p:nvPr>
        </p:nvSpPr>
        <p:spPr>
          <a:xfrm>
            <a:off x="7138986" y="0"/>
            <a:ext cx="5053014" cy="6858000"/>
          </a:xfrm>
          <a:blipFill>
            <a:blip r:embed="rId2"/>
            <a:stretch>
              <a:fillRect t="-1290" r="-15"/>
            </a:stretch>
          </a:blipFill>
        </p:spPr>
        <p:txBody>
          <a:bodyPr lIns="72000" tIns="72000" rIns="72000" bIns="72000"/>
          <a:lstStyle>
            <a:lvl1pPr marL="0" indent="0">
              <a:buFontTx/>
              <a:buNone/>
              <a:defRPr/>
            </a:lvl1pPr>
          </a:lstStyle>
          <a:p>
            <a:r>
              <a:rPr lang="sv-SE"/>
              <a:t>Klicka på ikonen för att lägga till en bild</a:t>
            </a:r>
            <a:endParaRPr lang="en-GB"/>
          </a:p>
        </p:txBody>
      </p:sp>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592263"/>
            <a:ext cx="6118211" cy="4389437"/>
          </a:xfrm>
        </p:spPr>
        <p:txBody>
          <a:bodyPr/>
          <a:lstStyle>
            <a:lvl1pPr marL="444595" indent="-457200">
              <a:spcBef>
                <a:spcPts val="1400"/>
              </a:spcBef>
              <a:spcAft>
                <a:spcPts val="400"/>
              </a:spcAft>
              <a:buFont typeface="+mj-lt"/>
              <a:buAutoNum type="arabicPeriod"/>
              <a:defRPr/>
            </a:lvl1pPr>
            <a:lvl2pPr marL="457200" indent="0">
              <a:buNone/>
              <a:defRPr>
                <a:solidFill>
                  <a:schemeClr val="accent1"/>
                </a:solidFill>
              </a:defRPr>
            </a:lvl2pPr>
            <a:lvl3pPr marL="714375" indent="-228600">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46A2B13E-79FA-4ADA-8313-D3C0B64A2350}" type="datetime1">
              <a:rPr lang="sv-SE" smtClean="0"/>
              <a:pPr/>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6" name="Platshållare för text 8">
            <a:extLst>
              <a:ext uri="{FF2B5EF4-FFF2-40B4-BE49-F238E27FC236}">
                <a16:creationId xmlns:a16="http://schemas.microsoft.com/office/drawing/2014/main" id="{2BE2089E-B069-A29C-EBF3-54E35FB80723}"/>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sv-SE"/>
              <a:t> </a:t>
            </a:r>
          </a:p>
        </p:txBody>
      </p:sp>
      <p:sp>
        <p:nvSpPr>
          <p:cNvPr id="2" name="Rubrik 1">
            <a:extLst>
              <a:ext uri="{FF2B5EF4-FFF2-40B4-BE49-F238E27FC236}">
                <a16:creationId xmlns:a16="http://schemas.microsoft.com/office/drawing/2014/main" id="{2615FD92-5B23-8C00-5074-4071B2BC8E47}"/>
              </a:ext>
            </a:extLst>
          </p:cNvPr>
          <p:cNvSpPr>
            <a:spLocks noGrp="1"/>
          </p:cNvSpPr>
          <p:nvPr>
            <p:ph type="title"/>
          </p:nvPr>
        </p:nvSpPr>
        <p:spPr>
          <a:xfrm>
            <a:off x="766764" y="421481"/>
            <a:ext cx="6118210" cy="1027907"/>
          </a:xfrm>
        </p:spPr>
        <p:txBody>
          <a:bodyPr/>
          <a:lstStyle/>
          <a:p>
            <a:r>
              <a:rPr lang="sv-SE"/>
              <a:t>Klicka här för att ändra mall för rubrikformat</a:t>
            </a:r>
          </a:p>
        </p:txBody>
      </p:sp>
    </p:spTree>
    <p:extLst>
      <p:ext uri="{BB962C8B-B14F-4D97-AF65-F5344CB8AC3E}">
        <p14:creationId xmlns:p14="http://schemas.microsoft.com/office/powerpoint/2010/main" val="1643079354"/>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vå delar, ljusblå">
    <p:bg>
      <p:bgPr>
        <a:solidFill>
          <a:srgbClr val="C8EBF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3F2F0E-09F5-46DE-1985-3415DACDBF3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66762" y="1577974"/>
            <a:ext cx="5329236"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6351587" y="1577974"/>
            <a:ext cx="53260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86AAA256-70A2-49EB-8424-2034D2362D41}" type="datetime1">
              <a:rPr lang="sv-SE" smtClean="0"/>
              <a:t>2026-08-19</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2486288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nehåll två tredjedelar">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6875125-F7CD-50A8-0056-4C5502214C85}"/>
              </a:ext>
            </a:extLst>
          </p:cNvPr>
          <p:cNvSpPr>
            <a:spLocks noGrp="1"/>
          </p:cNvSpPr>
          <p:nvPr>
            <p:ph type="title"/>
          </p:nvPr>
        </p:nvSpPr>
        <p:spPr/>
        <p:txBody>
          <a:bodyPr/>
          <a:lstStyle/>
          <a:p>
            <a:r>
              <a:rPr lang="sv-SE"/>
              <a:t>Klicka här för att ändra mall för rubrikformat</a:t>
            </a:r>
          </a:p>
        </p:txBody>
      </p:sp>
      <p:sp>
        <p:nvSpPr>
          <p:cNvPr id="4" name="Platshållare för innehåll 3">
            <a:extLst>
              <a:ext uri="{FF2B5EF4-FFF2-40B4-BE49-F238E27FC236}">
                <a16:creationId xmlns:a16="http://schemas.microsoft.com/office/drawing/2014/main" id="{D2B23ABD-D656-0703-9C6A-BF26E58A8D1D}"/>
              </a:ext>
            </a:extLst>
          </p:cNvPr>
          <p:cNvSpPr>
            <a:spLocks noGrp="1"/>
          </p:cNvSpPr>
          <p:nvPr>
            <p:ph sz="quarter" idx="15"/>
          </p:nvPr>
        </p:nvSpPr>
        <p:spPr>
          <a:xfrm>
            <a:off x="766762" y="1577974"/>
            <a:ext cx="7189787"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innehåll 3">
            <a:extLst>
              <a:ext uri="{FF2B5EF4-FFF2-40B4-BE49-F238E27FC236}">
                <a16:creationId xmlns:a16="http://schemas.microsoft.com/office/drawing/2014/main" id="{331265EC-5986-545E-9DF6-0AE38E242E0C}"/>
              </a:ext>
            </a:extLst>
          </p:cNvPr>
          <p:cNvSpPr>
            <a:spLocks noGrp="1"/>
          </p:cNvSpPr>
          <p:nvPr>
            <p:ph sz="quarter" idx="16"/>
          </p:nvPr>
        </p:nvSpPr>
        <p:spPr>
          <a:xfrm>
            <a:off x="8212138" y="1577974"/>
            <a:ext cx="3463924"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7C046E49-FD0A-49C6-B385-136584AB0AA4}"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4331393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995E2B0-4DE1-9968-85B4-99A527DDDD5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FCF251CB-3B90-4D71-AD7F-13123162B83F}"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19321272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Platshållare för media 6">
            <a:extLst>
              <a:ext uri="{FF2B5EF4-FFF2-40B4-BE49-F238E27FC236}">
                <a16:creationId xmlns:a16="http://schemas.microsoft.com/office/drawing/2014/main" id="{CAF7F186-2BF3-14E8-5135-C028CA48993E}"/>
              </a:ext>
            </a:extLst>
          </p:cNvPr>
          <p:cNvSpPr>
            <a:spLocks noGrp="1"/>
          </p:cNvSpPr>
          <p:nvPr>
            <p:ph type="media" sz="quarter" idx="13" hasCustomPrompt="1"/>
          </p:nvPr>
        </p:nvSpPr>
        <p:spPr>
          <a:xfrm>
            <a:off x="0" y="0"/>
            <a:ext cx="12192000" cy="6858000"/>
          </a:xfrm>
          <a:solidFill>
            <a:schemeClr val="tx1"/>
          </a:solidFill>
        </p:spPr>
        <p:txBody>
          <a:bodyPr tIns="360000"/>
          <a:lstStyle>
            <a:lvl1pPr marL="0" indent="0" algn="ctr">
              <a:buNone/>
              <a:defRPr>
                <a:solidFill>
                  <a:schemeClr val="bg1"/>
                </a:solidFill>
              </a:defRPr>
            </a:lvl1pPr>
          </a:lstStyle>
          <a:p>
            <a:r>
              <a:rPr lang="sv-SE"/>
              <a:t>Video</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a:xfrm>
            <a:off x="766763" y="6858000"/>
            <a:ext cx="1620837" cy="0"/>
          </a:xfrm>
        </p:spPr>
        <p:txBody>
          <a:bodyPr/>
          <a:lstStyle>
            <a:lvl1pPr>
              <a:defRPr sz="100">
                <a:solidFill>
                  <a:schemeClr val="accent1">
                    <a:alpha val="0"/>
                  </a:schemeClr>
                </a:solidFill>
              </a:defRPr>
            </a:lvl1pPr>
          </a:lstStyle>
          <a:p>
            <a:fld id="{10B78012-0FD6-4446-B45B-8B37CF07C752}" type="datetime1">
              <a:rPr lang="sv-SE" smtClean="0"/>
              <a:pPr/>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a:xfrm>
            <a:off x="4164013" y="6858000"/>
            <a:ext cx="4114800" cy="0"/>
          </a:xfrm>
        </p:spPr>
        <p:txBody>
          <a:bodyPr/>
          <a:lstStyle>
            <a:lvl1pPr>
              <a:defRPr sz="100">
                <a:solidFill>
                  <a:schemeClr val="accent1">
                    <a:alpha val="0"/>
                  </a:schemeClr>
                </a:solidFill>
              </a:defRPr>
            </a:lvl1pPr>
          </a:lstStyle>
          <a:p>
            <a:endParaRPr lang="sv-SE">
              <a:solidFill>
                <a:schemeClr val="accent1">
                  <a:alpha val="0"/>
                </a:schemeClr>
              </a:solidFill>
            </a:endParaRPr>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a:xfrm>
            <a:off x="10991849" y="6858000"/>
            <a:ext cx="684213" cy="0"/>
          </a:xfrm>
        </p:spPr>
        <p:txBody>
          <a:bodyPr/>
          <a:lstStyle>
            <a:lvl1pPr>
              <a:defRPr sz="100">
                <a:solidFill>
                  <a:schemeClr val="accent1">
                    <a:alpha val="0"/>
                  </a:schemeClr>
                </a:solidFill>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21585765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654DDA6-E6C3-C6C0-F9EC-2D814CBBCFB9}"/>
              </a:ext>
            </a:extLst>
          </p:cNvPr>
          <p:cNvSpPr>
            <a:spLocks noGrp="1"/>
          </p:cNvSpPr>
          <p:nvPr>
            <p:ph type="title"/>
          </p:nvPr>
        </p:nvSpPr>
        <p:spPr>
          <a:xfrm>
            <a:off x="766763" y="-1249812"/>
            <a:ext cx="9985375" cy="902668"/>
          </a:xfrm>
        </p:spPr>
        <p:txBody>
          <a:bodyPr anchor="b" anchorCtr="0"/>
          <a:lstStyle/>
          <a:p>
            <a:r>
              <a:rPr lang="sv-SE"/>
              <a:t>Klicka här för att ändra mall för rubrikformat</a:t>
            </a:r>
          </a:p>
        </p:txBody>
      </p:sp>
      <p:sp>
        <p:nvSpPr>
          <p:cNvPr id="3" name="Platshållare för datum 2">
            <a:extLst>
              <a:ext uri="{FF2B5EF4-FFF2-40B4-BE49-F238E27FC236}">
                <a16:creationId xmlns:a16="http://schemas.microsoft.com/office/drawing/2014/main" id="{41E1DFF1-74B5-BC07-E472-4BC570384CB8}"/>
              </a:ext>
            </a:extLst>
          </p:cNvPr>
          <p:cNvSpPr>
            <a:spLocks noGrp="1"/>
          </p:cNvSpPr>
          <p:nvPr>
            <p:ph type="dt" sz="half" idx="10"/>
          </p:nvPr>
        </p:nvSpPr>
        <p:spPr/>
        <p:txBody>
          <a:bodyPr/>
          <a:lstStyle/>
          <a:p>
            <a:fld id="{E6934D12-DDC5-44BB-8155-ED96605AE8E3}" type="datetime1">
              <a:rPr lang="sv-SE" smtClean="0"/>
              <a:t>2026-08-19</a:t>
            </a:fld>
            <a:endParaRPr lang="sv-SE"/>
          </a:p>
        </p:txBody>
      </p:sp>
      <p:sp>
        <p:nvSpPr>
          <p:cNvPr id="4" name="Platshållare för sidfot 3">
            <a:extLst>
              <a:ext uri="{FF2B5EF4-FFF2-40B4-BE49-F238E27FC236}">
                <a16:creationId xmlns:a16="http://schemas.microsoft.com/office/drawing/2014/main" id="{6536C146-C308-A1B6-42F9-55749CB6A54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EF04279-1F43-D6CC-D2F0-33E01601E04A}"/>
              </a:ext>
            </a:extLst>
          </p:cNvPr>
          <p:cNvSpPr>
            <a:spLocks noGrp="1"/>
          </p:cNvSpPr>
          <p:nvPr>
            <p:ph type="sldNum" sz="quarter" idx="12"/>
          </p:nvPr>
        </p:nvSpPr>
        <p:spPr/>
        <p:txBody>
          <a:bodyPr/>
          <a:lstStyle/>
          <a:p>
            <a:fld id="{AE086683-F536-42AB-ABBC-F4803DFE8DBC}" type="slidenum">
              <a:rPr lang="sv-SE" smtClean="0"/>
              <a:pPr/>
              <a:t>‹#›</a:t>
            </a:fld>
            <a:endParaRPr lang="sv-SE"/>
          </a:p>
        </p:txBody>
      </p:sp>
    </p:spTree>
    <p:extLst>
      <p:ext uri="{BB962C8B-B14F-4D97-AF65-F5344CB8AC3E}">
        <p14:creationId xmlns:p14="http://schemas.microsoft.com/office/powerpoint/2010/main" val="25094070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okumentation - text trespalt">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0B5F3EA6-A59D-EA79-489F-C10489E721C6}"/>
              </a:ext>
            </a:extLst>
          </p:cNvPr>
          <p:cNvSpPr>
            <a:spLocks noGrp="1"/>
          </p:cNvSpPr>
          <p:nvPr>
            <p:ph type="title"/>
          </p:nvPr>
        </p:nvSpPr>
        <p:spPr/>
        <p:txBody>
          <a:bodyPr/>
          <a:lstStyle/>
          <a:p>
            <a:r>
              <a:rPr lang="sv-SE"/>
              <a:t>Klicka här för att ändra mall för rubrikformat</a:t>
            </a:r>
          </a:p>
        </p:txBody>
      </p:sp>
      <p:sp>
        <p:nvSpPr>
          <p:cNvPr id="7" name="Platshållare för text 6">
            <a:extLst>
              <a:ext uri="{FF2B5EF4-FFF2-40B4-BE49-F238E27FC236}">
                <a16:creationId xmlns:a16="http://schemas.microsoft.com/office/drawing/2014/main" id="{680DAC92-6C30-4C2A-4257-EF14F81D77AB}"/>
              </a:ext>
            </a:extLst>
          </p:cNvPr>
          <p:cNvSpPr>
            <a:spLocks noGrp="1"/>
          </p:cNvSpPr>
          <p:nvPr>
            <p:ph type="body" sz="quarter" idx="13"/>
          </p:nvPr>
        </p:nvSpPr>
        <p:spPr>
          <a:xfrm>
            <a:off x="766762" y="1449388"/>
            <a:ext cx="10912475" cy="4532312"/>
          </a:xfrm>
        </p:spPr>
        <p:txBody>
          <a:bodyPr numCol="3" spcCol="252000"/>
          <a:lstStyle>
            <a:lvl1pPr marL="190500" indent="-190500">
              <a:lnSpc>
                <a:spcPct val="125000"/>
              </a:lnSpc>
              <a:spcBef>
                <a:spcPts val="500"/>
              </a:spcBef>
              <a:spcAft>
                <a:spcPts val="600"/>
              </a:spcAft>
              <a:defRPr sz="1200">
                <a:solidFill>
                  <a:schemeClr val="tx1">
                    <a:lumMod val="85000"/>
                    <a:lumOff val="15000"/>
                  </a:schemeClr>
                </a:solidFill>
              </a:defRPr>
            </a:lvl1pPr>
            <a:lvl2pPr marL="361950" indent="-184150">
              <a:lnSpc>
                <a:spcPct val="125000"/>
              </a:lnSpc>
              <a:spcAft>
                <a:spcPts val="200"/>
              </a:spcAft>
              <a:defRPr sz="1200">
                <a:solidFill>
                  <a:schemeClr val="tx1">
                    <a:lumMod val="85000"/>
                    <a:lumOff val="15000"/>
                  </a:schemeClr>
                </a:solidFill>
              </a:defRPr>
            </a:lvl2pPr>
            <a:lvl3pPr marL="539750" indent="-177800">
              <a:lnSpc>
                <a:spcPct val="125000"/>
              </a:lnSpc>
              <a:spcAft>
                <a:spcPts val="200"/>
              </a:spcAft>
              <a:defRPr sz="1200">
                <a:solidFill>
                  <a:schemeClr val="tx1">
                    <a:lumMod val="85000"/>
                    <a:lumOff val="15000"/>
                  </a:schemeClr>
                </a:solidFill>
              </a:defRPr>
            </a:lvl3pPr>
            <a:lvl4pPr marL="717550" indent="-177800">
              <a:lnSpc>
                <a:spcPct val="125000"/>
              </a:lnSpc>
              <a:spcAft>
                <a:spcPts val="200"/>
              </a:spcAft>
              <a:defRPr sz="1200">
                <a:solidFill>
                  <a:schemeClr val="tx1">
                    <a:lumMod val="85000"/>
                    <a:lumOff val="15000"/>
                  </a:schemeClr>
                </a:solidFill>
              </a:defRPr>
            </a:lvl4pPr>
            <a:lvl5pPr marL="895350" indent="-177800">
              <a:lnSpc>
                <a:spcPct val="125000"/>
              </a:lnSpc>
              <a:spcAft>
                <a:spcPts val="200"/>
              </a:spcAft>
              <a:defRPr sz="1200">
                <a:solidFill>
                  <a:schemeClr val="tx1">
                    <a:lumMod val="85000"/>
                    <a:lumOff val="1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3BF068A0-E5D5-412F-9B62-6201CA767AD2}"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24196207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Dokumentation - text trespalt utan punkt">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0B5F3EA6-A59D-EA79-489F-C10489E721C6}"/>
              </a:ext>
            </a:extLst>
          </p:cNvPr>
          <p:cNvSpPr>
            <a:spLocks noGrp="1"/>
          </p:cNvSpPr>
          <p:nvPr>
            <p:ph type="title"/>
          </p:nvPr>
        </p:nvSpPr>
        <p:spPr/>
        <p:txBody>
          <a:bodyPr/>
          <a:lstStyle/>
          <a:p>
            <a:r>
              <a:rPr lang="sv-SE"/>
              <a:t>Klicka här för att ändra mall för rubrikformat</a:t>
            </a:r>
          </a:p>
        </p:txBody>
      </p:sp>
      <p:sp>
        <p:nvSpPr>
          <p:cNvPr id="7" name="Platshållare för text 6">
            <a:extLst>
              <a:ext uri="{FF2B5EF4-FFF2-40B4-BE49-F238E27FC236}">
                <a16:creationId xmlns:a16="http://schemas.microsoft.com/office/drawing/2014/main" id="{680DAC92-6C30-4C2A-4257-EF14F81D77AB}"/>
              </a:ext>
            </a:extLst>
          </p:cNvPr>
          <p:cNvSpPr>
            <a:spLocks noGrp="1"/>
          </p:cNvSpPr>
          <p:nvPr>
            <p:ph type="body" sz="quarter" idx="13"/>
          </p:nvPr>
        </p:nvSpPr>
        <p:spPr>
          <a:xfrm>
            <a:off x="766762" y="1449388"/>
            <a:ext cx="10912475" cy="4532312"/>
          </a:xfrm>
        </p:spPr>
        <p:txBody>
          <a:bodyPr numCol="3" spcCol="252000"/>
          <a:lstStyle>
            <a:lvl1pPr marL="0" indent="0">
              <a:lnSpc>
                <a:spcPct val="125000"/>
              </a:lnSpc>
              <a:spcBef>
                <a:spcPts val="500"/>
              </a:spcBef>
              <a:spcAft>
                <a:spcPts val="600"/>
              </a:spcAft>
              <a:buFontTx/>
              <a:buNone/>
              <a:defRPr sz="1200">
                <a:solidFill>
                  <a:schemeClr val="tx1">
                    <a:lumMod val="85000"/>
                    <a:lumOff val="15000"/>
                  </a:schemeClr>
                </a:solidFill>
              </a:defRPr>
            </a:lvl1pPr>
            <a:lvl2pPr marL="361950" indent="-184150">
              <a:lnSpc>
                <a:spcPct val="125000"/>
              </a:lnSpc>
              <a:spcAft>
                <a:spcPts val="200"/>
              </a:spcAft>
              <a:defRPr sz="1200">
                <a:solidFill>
                  <a:schemeClr val="tx1">
                    <a:lumMod val="85000"/>
                    <a:lumOff val="15000"/>
                  </a:schemeClr>
                </a:solidFill>
              </a:defRPr>
            </a:lvl2pPr>
            <a:lvl3pPr marL="539750" indent="-177800">
              <a:lnSpc>
                <a:spcPct val="125000"/>
              </a:lnSpc>
              <a:spcAft>
                <a:spcPts val="200"/>
              </a:spcAft>
              <a:defRPr sz="1200">
                <a:solidFill>
                  <a:schemeClr val="tx1">
                    <a:lumMod val="85000"/>
                    <a:lumOff val="15000"/>
                  </a:schemeClr>
                </a:solidFill>
              </a:defRPr>
            </a:lvl3pPr>
            <a:lvl4pPr marL="717550" indent="-177800">
              <a:lnSpc>
                <a:spcPct val="125000"/>
              </a:lnSpc>
              <a:spcAft>
                <a:spcPts val="200"/>
              </a:spcAft>
              <a:defRPr sz="1200">
                <a:solidFill>
                  <a:schemeClr val="tx1">
                    <a:lumMod val="85000"/>
                    <a:lumOff val="15000"/>
                  </a:schemeClr>
                </a:solidFill>
              </a:defRPr>
            </a:lvl4pPr>
            <a:lvl5pPr marL="895350" indent="-177800">
              <a:lnSpc>
                <a:spcPct val="125000"/>
              </a:lnSpc>
              <a:spcAft>
                <a:spcPts val="200"/>
              </a:spcAft>
              <a:defRPr sz="1200">
                <a:solidFill>
                  <a:schemeClr val="tx1">
                    <a:lumMod val="85000"/>
                    <a:lumOff val="15000"/>
                  </a:schemeClr>
                </a:solidFill>
              </a:defRPr>
            </a:lvl5pPr>
          </a:lstStyle>
          <a:p>
            <a:pPr lvl="0"/>
            <a:r>
              <a:rPr lang="sv-SE"/>
              <a:t>Klicka här för att ändra format på bakgrundstexten</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77D48438-25FF-424C-819A-058FA73AB49E}"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18227166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okumentation - text tvåspal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03930BE-2A9D-5FE0-938B-C92B92BA9EDB}"/>
              </a:ext>
            </a:extLst>
          </p:cNvPr>
          <p:cNvSpPr>
            <a:spLocks noGrp="1"/>
          </p:cNvSpPr>
          <p:nvPr>
            <p:ph type="title"/>
          </p:nvPr>
        </p:nvSpPr>
        <p:spPr/>
        <p:txBody>
          <a:bodyPr/>
          <a:lstStyle/>
          <a:p>
            <a:r>
              <a:rPr lang="sv-SE"/>
              <a:t>Klicka här för att ändra mall för rubrikformat</a:t>
            </a:r>
          </a:p>
        </p:txBody>
      </p:sp>
      <p:sp>
        <p:nvSpPr>
          <p:cNvPr id="7" name="Platshållare för text 6">
            <a:extLst>
              <a:ext uri="{FF2B5EF4-FFF2-40B4-BE49-F238E27FC236}">
                <a16:creationId xmlns:a16="http://schemas.microsoft.com/office/drawing/2014/main" id="{680DAC92-6C30-4C2A-4257-EF14F81D77AB}"/>
              </a:ext>
            </a:extLst>
          </p:cNvPr>
          <p:cNvSpPr>
            <a:spLocks noGrp="1"/>
          </p:cNvSpPr>
          <p:nvPr>
            <p:ph type="body" sz="quarter" idx="13"/>
          </p:nvPr>
        </p:nvSpPr>
        <p:spPr>
          <a:xfrm>
            <a:off x="766763" y="1449388"/>
            <a:ext cx="7189787" cy="4532313"/>
          </a:xfrm>
        </p:spPr>
        <p:txBody>
          <a:bodyPr numCol="2" spcCol="252000"/>
          <a:lstStyle>
            <a:lvl1pPr marL="190500" indent="-190500">
              <a:lnSpc>
                <a:spcPct val="125000"/>
              </a:lnSpc>
              <a:spcBef>
                <a:spcPts val="500"/>
              </a:spcBef>
              <a:spcAft>
                <a:spcPts val="600"/>
              </a:spcAft>
              <a:defRPr sz="1200">
                <a:solidFill>
                  <a:schemeClr val="tx1">
                    <a:lumMod val="85000"/>
                    <a:lumOff val="15000"/>
                  </a:schemeClr>
                </a:solidFill>
              </a:defRPr>
            </a:lvl1pPr>
            <a:lvl2pPr marL="361950" indent="-184150">
              <a:lnSpc>
                <a:spcPct val="125000"/>
              </a:lnSpc>
              <a:spcAft>
                <a:spcPts val="200"/>
              </a:spcAft>
              <a:defRPr sz="1200">
                <a:solidFill>
                  <a:schemeClr val="tx1">
                    <a:lumMod val="85000"/>
                    <a:lumOff val="15000"/>
                  </a:schemeClr>
                </a:solidFill>
              </a:defRPr>
            </a:lvl2pPr>
            <a:lvl3pPr marL="539750" indent="-177800">
              <a:lnSpc>
                <a:spcPct val="125000"/>
              </a:lnSpc>
              <a:spcAft>
                <a:spcPts val="200"/>
              </a:spcAft>
              <a:defRPr sz="1200">
                <a:solidFill>
                  <a:schemeClr val="tx1">
                    <a:lumMod val="85000"/>
                    <a:lumOff val="15000"/>
                  </a:schemeClr>
                </a:solidFill>
              </a:defRPr>
            </a:lvl3pPr>
            <a:lvl4pPr marL="717550" indent="-177800">
              <a:lnSpc>
                <a:spcPct val="125000"/>
              </a:lnSpc>
              <a:spcAft>
                <a:spcPts val="200"/>
              </a:spcAft>
              <a:defRPr sz="1200">
                <a:solidFill>
                  <a:schemeClr val="tx1">
                    <a:lumMod val="85000"/>
                    <a:lumOff val="15000"/>
                  </a:schemeClr>
                </a:solidFill>
              </a:defRPr>
            </a:lvl4pPr>
            <a:lvl5pPr marL="895350" indent="-177800">
              <a:lnSpc>
                <a:spcPct val="125000"/>
              </a:lnSpc>
              <a:spcAft>
                <a:spcPts val="200"/>
              </a:spcAft>
              <a:defRPr sz="1200">
                <a:solidFill>
                  <a:schemeClr val="tx1">
                    <a:lumMod val="85000"/>
                    <a:lumOff val="1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7">
            <a:extLst>
              <a:ext uri="{FF2B5EF4-FFF2-40B4-BE49-F238E27FC236}">
                <a16:creationId xmlns:a16="http://schemas.microsoft.com/office/drawing/2014/main" id="{0A95129E-2B03-9A9F-BD2F-0EC146C104E9}"/>
              </a:ext>
            </a:extLst>
          </p:cNvPr>
          <p:cNvSpPr>
            <a:spLocks noGrp="1"/>
          </p:cNvSpPr>
          <p:nvPr>
            <p:ph sz="quarter" idx="14"/>
          </p:nvPr>
        </p:nvSpPr>
        <p:spPr>
          <a:xfrm>
            <a:off x="8220075" y="1449387"/>
            <a:ext cx="3455988" cy="4532313"/>
          </a:xfrm>
        </p:spPr>
        <p:txBody>
          <a:bodyPr/>
          <a:lstStyle>
            <a:lvl1pPr marL="179388" indent="-179388">
              <a:lnSpc>
                <a:spcPct val="125000"/>
              </a:lnSpc>
              <a:spcBef>
                <a:spcPts val="500"/>
              </a:spcBef>
              <a:spcAft>
                <a:spcPts val="600"/>
              </a:spcAft>
              <a:defRPr sz="1200">
                <a:solidFill>
                  <a:schemeClr val="tx1">
                    <a:lumMod val="85000"/>
                    <a:lumOff val="15000"/>
                  </a:schemeClr>
                </a:solidFill>
              </a:defRPr>
            </a:lvl1pPr>
            <a:lvl2pPr marL="360363" indent="-180975">
              <a:lnSpc>
                <a:spcPct val="125000"/>
              </a:lnSpc>
              <a:spcAft>
                <a:spcPts val="200"/>
              </a:spcAft>
              <a:defRPr sz="1200">
                <a:solidFill>
                  <a:schemeClr val="tx1">
                    <a:lumMod val="85000"/>
                    <a:lumOff val="15000"/>
                  </a:schemeClr>
                </a:solidFill>
              </a:defRPr>
            </a:lvl2pPr>
            <a:lvl3pPr marL="538163" indent="-177800">
              <a:lnSpc>
                <a:spcPct val="125000"/>
              </a:lnSpc>
              <a:spcAft>
                <a:spcPts val="200"/>
              </a:spcAft>
              <a:defRPr sz="1200">
                <a:solidFill>
                  <a:schemeClr val="tx1">
                    <a:lumMod val="85000"/>
                    <a:lumOff val="15000"/>
                  </a:schemeClr>
                </a:solidFill>
              </a:defRPr>
            </a:lvl3pPr>
            <a:lvl4pPr marL="717550" indent="-179388">
              <a:lnSpc>
                <a:spcPct val="125000"/>
              </a:lnSpc>
              <a:spcAft>
                <a:spcPts val="200"/>
              </a:spcAft>
              <a:defRPr sz="1200">
                <a:solidFill>
                  <a:schemeClr val="tx1">
                    <a:lumMod val="85000"/>
                    <a:lumOff val="15000"/>
                  </a:schemeClr>
                </a:solidFill>
              </a:defRPr>
            </a:lvl4pPr>
            <a:lvl5pPr marL="898525" indent="-180975">
              <a:lnSpc>
                <a:spcPct val="125000"/>
              </a:lnSpc>
              <a:spcAft>
                <a:spcPts val="200"/>
              </a:spcAft>
              <a:defRPr sz="1200">
                <a:solidFill>
                  <a:schemeClr val="tx1">
                    <a:lumMod val="85000"/>
                    <a:lumOff val="1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F84347E0-14D5-427B-B8DF-BF588BBEFEB7}" type="datetime1">
              <a:rPr lang="sv-SE" smtClean="0"/>
              <a:t>2026-08-19</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spTree>
    <p:extLst>
      <p:ext uri="{BB962C8B-B14F-4D97-AF65-F5344CB8AC3E}">
        <p14:creationId xmlns:p14="http://schemas.microsoft.com/office/powerpoint/2010/main" val="415128261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Vit logo">
    <p:bg>
      <p:bgPr>
        <a:solidFill>
          <a:schemeClr val="accent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6858000"/>
            <a:ext cx="1620837" cy="0"/>
          </a:xfrm>
        </p:spPr>
        <p:txBody>
          <a:bodyPr/>
          <a:lstStyle>
            <a:lvl1pPr>
              <a:defRPr sz="100">
                <a:solidFill>
                  <a:scrgbClr r="0" g="0" b="0">
                    <a:alpha val="0"/>
                  </a:scrgbClr>
                </a:solidFill>
              </a:defRPr>
            </a:lvl1pPr>
          </a:lstStyle>
          <a:p>
            <a:fld id="{C27B83B2-FB5C-4601-BDA8-98DFE2E33339}"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38557581-FDDC-0807-87A0-F8027F1A70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4358506" y="2024166"/>
            <a:ext cx="3474988" cy="2809666"/>
          </a:xfrm>
          <a:prstGeom prst="rect">
            <a:avLst/>
          </a:prstGeom>
        </p:spPr>
      </p:pic>
      <p:sp>
        <p:nvSpPr>
          <p:cNvPr id="3" name="textruta 2">
            <a:extLst>
              <a:ext uri="{FF2B5EF4-FFF2-40B4-BE49-F238E27FC236}">
                <a16:creationId xmlns:a16="http://schemas.microsoft.com/office/drawing/2014/main" id="{CBF95D5C-AA4E-9089-42E6-5ACB0ED7AC59}"/>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2" name="Rubrik 1">
            <a:extLst>
              <a:ext uri="{FF2B5EF4-FFF2-40B4-BE49-F238E27FC236}">
                <a16:creationId xmlns:a16="http://schemas.microsoft.com/office/drawing/2014/main" id="{31DB3548-7BBE-8FDF-7A6D-0DB770312A42}"/>
              </a:ext>
            </a:extLst>
          </p:cNvPr>
          <p:cNvSpPr>
            <a:spLocks noGrp="1"/>
          </p:cNvSpPr>
          <p:nvPr>
            <p:ph type="title"/>
          </p:nvPr>
        </p:nvSpPr>
        <p:spPr>
          <a:xfrm>
            <a:off x="766763" y="-1249812"/>
            <a:ext cx="9985375" cy="902668"/>
          </a:xfrm>
        </p:spPr>
        <p:txBody>
          <a:bodyPr anchor="b" anchorCtr="0"/>
          <a:lstStyle>
            <a:lvl1pPr>
              <a:defRPr lang="sv-SE" sz="2800" b="1" kern="1200" spc="0" baseline="0" dirty="0">
                <a:solidFill>
                  <a:schemeClr val="accent1"/>
                </a:solidFill>
                <a:latin typeface="+mj-lt"/>
                <a:ea typeface="+mj-ea"/>
                <a:cs typeface="+mj-cs"/>
              </a:defRPr>
            </a:lvl1pPr>
          </a:lstStyle>
          <a:p>
            <a:r>
              <a:rPr lang="sv-SE"/>
              <a:t>Klicka här för att ändra mall för rubrikformat</a:t>
            </a:r>
          </a:p>
        </p:txBody>
      </p:sp>
    </p:spTree>
    <p:extLst>
      <p:ext uri="{BB962C8B-B14F-4D97-AF65-F5344CB8AC3E}">
        <p14:creationId xmlns:p14="http://schemas.microsoft.com/office/powerpoint/2010/main" val="9137682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Blå logo">
    <p:bg>
      <p:bgPr>
        <a:solidFill>
          <a:schemeClr val="bg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a:xfrm>
            <a:off x="766763" y="6858000"/>
            <a:ext cx="1620837" cy="0"/>
          </a:xfrm>
        </p:spPr>
        <p:txBody>
          <a:bodyPr/>
          <a:lstStyle>
            <a:lvl1pPr>
              <a:defRPr sz="100">
                <a:solidFill>
                  <a:scrgbClr r="0" g="0" b="0">
                    <a:alpha val="0"/>
                  </a:scrgbClr>
                </a:solidFill>
              </a:defRPr>
            </a:lvl1pPr>
          </a:lstStyle>
          <a:p>
            <a:fld id="{0DF95D90-805B-4526-99E9-BF3F600FAB76}"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a:xfrm>
            <a:off x="4164013" y="6858000"/>
            <a:ext cx="4114800" cy="0"/>
          </a:xfrm>
        </p:spPr>
        <p:txBody>
          <a:bodyPr/>
          <a:lstStyle>
            <a:lvl1pPr>
              <a:defRPr sz="100">
                <a:solidFill>
                  <a:scrgbClr r="0" g="0" b="0">
                    <a:alpha val="0"/>
                  </a:scrgbClr>
                </a:solid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a:xfrm>
            <a:off x="10991849" y="6858000"/>
            <a:ext cx="684213" cy="0"/>
          </a:xfrm>
        </p:spPr>
        <p:txBody>
          <a:bodyPr/>
          <a:lstStyle>
            <a:lvl1pPr>
              <a:defRPr sz="100">
                <a:solidFill>
                  <a:scrgbClr r="0" g="0" b="0">
                    <a:alpha val="0"/>
                  </a:scrgbClr>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38557581-FDDC-0807-87A0-F8027F1A70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360927" y="2022248"/>
            <a:ext cx="3470146" cy="2813502"/>
          </a:xfrm>
          <a:prstGeom prst="rect">
            <a:avLst/>
          </a:prstGeom>
        </p:spPr>
      </p:pic>
      <p:sp>
        <p:nvSpPr>
          <p:cNvPr id="3" name="textruta 2">
            <a:extLst>
              <a:ext uri="{FF2B5EF4-FFF2-40B4-BE49-F238E27FC236}">
                <a16:creationId xmlns:a16="http://schemas.microsoft.com/office/drawing/2014/main" id="{88A4E893-AC9F-DABD-ACA1-D1C85A184A00}"/>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accent1"/>
                </a:solidFill>
              </a:rPr>
              <a:t>afaforsakring.se</a:t>
            </a:r>
          </a:p>
        </p:txBody>
      </p:sp>
      <p:sp>
        <p:nvSpPr>
          <p:cNvPr id="2" name="Rubrik 1">
            <a:extLst>
              <a:ext uri="{FF2B5EF4-FFF2-40B4-BE49-F238E27FC236}">
                <a16:creationId xmlns:a16="http://schemas.microsoft.com/office/drawing/2014/main" id="{17318A1D-EDB6-053F-CC72-F3820437C070}"/>
              </a:ext>
            </a:extLst>
          </p:cNvPr>
          <p:cNvSpPr>
            <a:spLocks noGrp="1"/>
          </p:cNvSpPr>
          <p:nvPr>
            <p:ph type="title"/>
          </p:nvPr>
        </p:nvSpPr>
        <p:spPr>
          <a:xfrm>
            <a:off x="766763" y="-1249812"/>
            <a:ext cx="9985375" cy="902668"/>
          </a:xfrm>
        </p:spPr>
        <p:txBody>
          <a:bodyPr anchor="b" anchorCtr="0"/>
          <a:lstStyle/>
          <a:p>
            <a:r>
              <a:rPr lang="sv-SE"/>
              <a:t>Klicka här för att ändra mall för rubrikformat</a:t>
            </a:r>
          </a:p>
        </p:txBody>
      </p:sp>
    </p:spTree>
    <p:extLst>
      <p:ext uri="{BB962C8B-B14F-4D97-AF65-F5344CB8AC3E}">
        <p14:creationId xmlns:p14="http://schemas.microsoft.com/office/powerpoint/2010/main" val="24888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 tab">
    <p:bg>
      <p:bgPr>
        <a:solidFill>
          <a:srgbClr val="C8EBFA"/>
        </a:solidFill>
        <a:effectLst/>
      </p:bgPr>
    </p:bg>
    <p:spTree>
      <p:nvGrpSpPr>
        <p:cNvPr id="1" name=""/>
        <p:cNvGrpSpPr/>
        <p:nvPr/>
      </p:nvGrpSpPr>
      <p:grpSpPr>
        <a:xfrm>
          <a:off x="0" y="0"/>
          <a:ext cx="0" cy="0"/>
          <a:chOff x="0" y="0"/>
          <a:chExt cx="0" cy="0"/>
        </a:xfrm>
      </p:grpSpPr>
      <p:sp>
        <p:nvSpPr>
          <p:cNvPr id="3" name="!!img">
            <a:extLst>
              <a:ext uri="{FF2B5EF4-FFF2-40B4-BE49-F238E27FC236}">
                <a16:creationId xmlns:a16="http://schemas.microsoft.com/office/drawing/2014/main" id="{3EC4CB20-9C3D-4B41-AFCE-390F8C09BF26}"/>
              </a:ext>
            </a:extLst>
          </p:cNvPr>
          <p:cNvSpPr>
            <a:spLocks noGrp="1"/>
          </p:cNvSpPr>
          <p:nvPr>
            <p:ph type="pic" sz="quarter" idx="16"/>
          </p:nvPr>
        </p:nvSpPr>
        <p:spPr>
          <a:xfrm>
            <a:off x="7138986" y="0"/>
            <a:ext cx="5053014" cy="6858000"/>
          </a:xfrm>
          <a:blipFill>
            <a:blip r:embed="rId2"/>
            <a:stretch>
              <a:fillRect t="-1290" r="-15"/>
            </a:stretch>
          </a:blipFill>
        </p:spPr>
        <p:txBody>
          <a:bodyPr lIns="72000" tIns="72000" rIns="72000" bIns="72000"/>
          <a:lstStyle>
            <a:lvl1pPr marL="0" indent="0">
              <a:buFontTx/>
              <a:buNone/>
              <a:defRPr/>
            </a:lvl1pPr>
          </a:lstStyle>
          <a:p>
            <a:r>
              <a:rPr lang="sv-SE"/>
              <a:t>Klicka på ikonen för att lägga till en bild</a:t>
            </a:r>
            <a:endParaRPr lang="en-GB"/>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46A2B13E-79FA-4ADA-8313-D3C0B64A2350}" type="datetime1">
              <a:rPr lang="sv-SE" smtClean="0"/>
              <a:pPr/>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6" name="Platshållare för text 8">
            <a:extLst>
              <a:ext uri="{FF2B5EF4-FFF2-40B4-BE49-F238E27FC236}">
                <a16:creationId xmlns:a16="http://schemas.microsoft.com/office/drawing/2014/main" id="{38FF7790-EF5D-D0C0-7B3F-2D0E85A2957D}"/>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a:extLst>
                <a:ext uri="{96DAC541-7B7A-43D3-8B79-37D633B846F1}">
                  <asvg:svgBlip xmlns:asvg="http://schemas.microsoft.com/office/drawing/2016/SVG/main" r:embed="rId3"/>
                </a:ext>
              </a:extLst>
            </a:blip>
            <a:stretch>
              <a:fillRect/>
            </a:stretch>
          </a:blipFill>
        </p:spPr>
        <p:txBody>
          <a:bodyPr/>
          <a:lstStyle>
            <a:lvl1pPr>
              <a:defRPr sz="100">
                <a:noFill/>
              </a:defRPr>
            </a:lvl1pPr>
          </a:lstStyle>
          <a:p>
            <a:pPr lvl="0"/>
            <a:r>
              <a:rPr lang="sv-SE"/>
              <a:t> </a:t>
            </a:r>
          </a:p>
        </p:txBody>
      </p:sp>
      <p:sp>
        <p:nvSpPr>
          <p:cNvPr id="7" name="Platshållare för text 7">
            <a:extLst>
              <a:ext uri="{FF2B5EF4-FFF2-40B4-BE49-F238E27FC236}">
                <a16:creationId xmlns:a16="http://schemas.microsoft.com/office/drawing/2014/main" id="{451BF667-1C47-47A8-C395-F3C20F58EC3C}"/>
              </a:ext>
            </a:extLst>
          </p:cNvPr>
          <p:cNvSpPr>
            <a:spLocks noGrp="1"/>
          </p:cNvSpPr>
          <p:nvPr>
            <p:ph type="body" sz="quarter" idx="14"/>
          </p:nvPr>
        </p:nvSpPr>
        <p:spPr>
          <a:xfrm>
            <a:off x="766762" y="1592263"/>
            <a:ext cx="6118210" cy="4389437"/>
          </a:xfrm>
        </p:spPr>
        <p:txBody>
          <a:bodyPr/>
          <a:lstStyle>
            <a:lvl1pPr marL="0" indent="0">
              <a:spcBef>
                <a:spcPts val="1400"/>
              </a:spcBef>
              <a:spcAft>
                <a:spcPts val="400"/>
              </a:spcAft>
              <a:buFont typeface="+mj-lt"/>
              <a:buNone/>
              <a:tabLst>
                <a:tab pos="1862138" algn="l"/>
                <a:tab pos="9982200" algn="r"/>
              </a:tabLst>
              <a:defRPr/>
            </a:lvl1pPr>
            <a:lvl2pPr marL="1862138" indent="0">
              <a:buNone/>
              <a:defRPr>
                <a:solidFill>
                  <a:schemeClr val="accent1"/>
                </a:solidFill>
              </a:defRPr>
            </a:lvl2pPr>
            <a:lvl3pPr marL="2073275" indent="-211138">
              <a:spcBef>
                <a:spcPts val="200"/>
              </a:spcBef>
              <a:spcAft>
                <a:spcPts val="200"/>
              </a:spcAft>
              <a:buFont typeface="Arial" panose="020B0604020202020204" pitchFamily="34" charset="0"/>
              <a:buChar char="‒"/>
              <a:defRPr/>
            </a:lvl3pPr>
          </a:lstStyle>
          <a:p>
            <a:pPr lvl="0"/>
            <a:r>
              <a:rPr lang="sv-SE"/>
              <a:t>Klicka här för att ändra format på bakgrundstexten</a:t>
            </a:r>
          </a:p>
          <a:p>
            <a:pPr lvl="1"/>
            <a:r>
              <a:rPr lang="sv-SE"/>
              <a:t>Nivå två</a:t>
            </a:r>
          </a:p>
          <a:p>
            <a:pPr lvl="2"/>
            <a:r>
              <a:rPr lang="sv-SE"/>
              <a:t>Nivå tre</a:t>
            </a:r>
          </a:p>
        </p:txBody>
      </p:sp>
      <p:sp>
        <p:nvSpPr>
          <p:cNvPr id="2" name="Rubrik 1">
            <a:extLst>
              <a:ext uri="{FF2B5EF4-FFF2-40B4-BE49-F238E27FC236}">
                <a16:creationId xmlns:a16="http://schemas.microsoft.com/office/drawing/2014/main" id="{109D7D52-F4AF-291E-5B71-018353A0F15D}"/>
              </a:ext>
            </a:extLst>
          </p:cNvPr>
          <p:cNvSpPr>
            <a:spLocks noGrp="1"/>
          </p:cNvSpPr>
          <p:nvPr>
            <p:ph type="title"/>
          </p:nvPr>
        </p:nvSpPr>
        <p:spPr>
          <a:xfrm>
            <a:off x="766763" y="421481"/>
            <a:ext cx="6118209" cy="1027907"/>
          </a:xfrm>
        </p:spPr>
        <p:txBody>
          <a:bodyPr/>
          <a:lstStyle/>
          <a:p>
            <a:r>
              <a:rPr lang="sv-SE"/>
              <a:t>Klicka här för att ändra mall för rubrikformat</a:t>
            </a:r>
          </a:p>
        </p:txBody>
      </p:sp>
    </p:spTree>
    <p:extLst>
      <p:ext uri="{BB962C8B-B14F-4D97-AF65-F5344CB8AC3E}">
        <p14:creationId xmlns:p14="http://schemas.microsoft.com/office/powerpoint/2010/main" val="1715692556"/>
      </p:ext>
    </p:extLst>
  </p:cSld>
  <p:clrMapOvr>
    <a:masterClrMapping/>
  </p:clrMapOvr>
  <p:extLst>
    <p:ext uri="{DCECCB84-F9BA-43D5-87BE-67443E8EF086}">
      <p15:sldGuideLst xmlns:p15="http://schemas.microsoft.com/office/powerpoint/2012/main">
        <p15:guide id="1" pos="4498"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idor efter denn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6B3A0F22-6B27-4D39-99B4-0D78FBAAA124}"/>
              </a:ext>
            </a:extLst>
          </p:cNvPr>
          <p:cNvSpPr txBox="1"/>
          <p:nvPr userDrawn="1"/>
        </p:nvSpPr>
        <p:spPr>
          <a:xfrm>
            <a:off x="1676400" y="2344087"/>
            <a:ext cx="8839200" cy="2169825"/>
          </a:xfrm>
          <a:prstGeom prst="rect">
            <a:avLst/>
          </a:prstGeom>
          <a:noFill/>
        </p:spPr>
        <p:txBody>
          <a:bodyPr wrap="square" rtlCol="0">
            <a:spAutoFit/>
          </a:bodyPr>
          <a:lstStyle/>
          <a:p>
            <a:pPr algn="ctr">
              <a:lnSpc>
                <a:spcPct val="90000"/>
              </a:lnSpc>
            </a:pPr>
            <a:r>
              <a:rPr lang="sv-SE" sz="5000" b="1" kern="1200">
                <a:solidFill>
                  <a:schemeClr val="accent1"/>
                </a:solidFill>
                <a:latin typeface="+mj-lt"/>
                <a:ea typeface="+mj-ea"/>
                <a:cs typeface="+mj-cs"/>
              </a:rPr>
              <a:t>Sidor efter denna tillhör ej mallen. Byt istället till en layout innan denna sida.</a:t>
            </a:r>
          </a:p>
        </p:txBody>
      </p:sp>
    </p:spTree>
    <p:extLst>
      <p:ext uri="{BB962C8B-B14F-4D97-AF65-F5344CB8AC3E}">
        <p14:creationId xmlns:p14="http://schemas.microsoft.com/office/powerpoint/2010/main" val="9462243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cSld name="Kapitelsida mörkblå/rosa">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rgbClr val="F99B8F"/>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rgbClr val="F99B8F"/>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rgbClr val="F99B8F"/>
                </a:solidFill>
              </a:defRPr>
            </a:lvl1pPr>
          </a:lstStyle>
          <a:p>
            <a:fld id="{0B76BED8-A8FF-4453-A241-048B7E36D77A}" type="datetime1">
              <a:rPr lang="sv-SE" smtClean="0"/>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rgbClr val="F99B8F"/>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rgbClr val="F99B8F"/>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730C76AD-9F1A-7CD3-E540-6B1F80EC81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11091017" y="409901"/>
            <a:ext cx="588221" cy="475600"/>
          </a:xfrm>
          <a:prstGeom prst="rect">
            <a:avLst/>
          </a:prstGeom>
        </p:spPr>
      </p:pic>
    </p:spTree>
    <p:extLst>
      <p:ext uri="{BB962C8B-B14F-4D97-AF65-F5344CB8AC3E}">
        <p14:creationId xmlns:p14="http://schemas.microsoft.com/office/powerpoint/2010/main" val="13743337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9325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Rubrik och innehåll - ljusblå">
    <p:bg>
      <p:bgPr>
        <a:solidFill>
          <a:srgbClr val="C8EBFA"/>
        </a:solidFill>
        <a:effectLst/>
      </p:bgPr>
    </p:bg>
    <p:spTree>
      <p:nvGrpSpPr>
        <p:cNvPr id="1" name=""/>
        <p:cNvGrpSpPr/>
        <p:nvPr/>
      </p:nvGrpSpPr>
      <p:grpSpPr>
        <a:xfrm>
          <a:off x="0" y="0"/>
          <a:ext cx="0" cy="0"/>
          <a:chOff x="0" y="0"/>
          <a:chExt cx="0" cy="0"/>
        </a:xfrm>
      </p:grpSpPr>
      <p:sp>
        <p:nvSpPr>
          <p:cNvPr id="12" name="Platshållare för innehåll 11">
            <a:extLst>
              <a:ext uri="{FF2B5EF4-FFF2-40B4-BE49-F238E27FC236}">
                <a16:creationId xmlns:a16="http://schemas.microsoft.com/office/drawing/2014/main" id="{DDE288C6-E810-CDCC-7962-BCA360D2D445}"/>
              </a:ext>
            </a:extLst>
          </p:cNvPr>
          <p:cNvSpPr>
            <a:spLocks noGrp="1"/>
          </p:cNvSpPr>
          <p:nvPr>
            <p:ph sz="quarter" idx="14"/>
          </p:nvPr>
        </p:nvSpPr>
        <p:spPr>
          <a:xfrm>
            <a:off x="766764" y="1592263"/>
            <a:ext cx="9974261" cy="438943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p:txBody>
          <a:bodyPr/>
          <a:lstStyle/>
          <a:p>
            <a:fld id="{66CA155B-A60C-4CA1-A3BD-0640F1B6E2AB}" type="datetime1">
              <a:rPr lang="sv-SE" smtClean="0"/>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4" name="Rubrik 3">
            <a:extLst>
              <a:ext uri="{FF2B5EF4-FFF2-40B4-BE49-F238E27FC236}">
                <a16:creationId xmlns:a16="http://schemas.microsoft.com/office/drawing/2014/main" id="{23CD3355-A67A-0D3F-A8A6-97D1B1360B2B}"/>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637599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Agenda - numrerad">
    <p:bg>
      <p:bgPr>
        <a:solidFill>
          <a:srgbClr val="C8EBFA"/>
        </a:solidFill>
        <a:effectLst/>
      </p:bgPr>
    </p:bg>
    <p:spTree>
      <p:nvGrpSpPr>
        <p:cNvPr id="1" name=""/>
        <p:cNvGrpSpPr/>
        <p:nvPr/>
      </p:nvGrpSpPr>
      <p:grpSpPr>
        <a:xfrm>
          <a:off x="0" y="0"/>
          <a:ext cx="0" cy="0"/>
          <a:chOff x="0" y="0"/>
          <a:chExt cx="0" cy="0"/>
        </a:xfrm>
      </p:grpSpPr>
      <p:sp>
        <p:nvSpPr>
          <p:cNvPr id="28" name="!!img">
            <a:extLst>
              <a:ext uri="{FF2B5EF4-FFF2-40B4-BE49-F238E27FC236}">
                <a16:creationId xmlns:a16="http://schemas.microsoft.com/office/drawing/2014/main" id="{12C66B54-29BD-A3E7-D740-37DAEE08A2E9}"/>
              </a:ext>
            </a:extLst>
          </p:cNvPr>
          <p:cNvSpPr>
            <a:spLocks noGrp="1"/>
          </p:cNvSpPr>
          <p:nvPr>
            <p:ph type="pic" sz="quarter" idx="16"/>
          </p:nvPr>
        </p:nvSpPr>
        <p:spPr>
          <a:xfrm>
            <a:off x="7138986" y="0"/>
            <a:ext cx="5053014" cy="6858000"/>
          </a:xfrm>
          <a:blipFill>
            <a:blip r:embed="rId2"/>
            <a:stretch>
              <a:fillRect t="-1290" r="-15"/>
            </a:stretch>
          </a:blipFill>
        </p:spPr>
        <p:txBody>
          <a:bodyPr lIns="72000" tIns="72000" rIns="72000" bIns="72000"/>
          <a:lstStyle>
            <a:lvl1pPr marL="0" indent="0">
              <a:buFontTx/>
              <a:buNone/>
              <a:defRPr/>
            </a:lvl1pPr>
          </a:lstStyle>
          <a:p>
            <a:r>
              <a:rPr lang="sv-SE"/>
              <a:t>Klicka på ikonen för att lägga till en bild</a:t>
            </a:r>
            <a:endParaRPr lang="en-GB"/>
          </a:p>
        </p:txBody>
      </p:sp>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592263"/>
            <a:ext cx="6118211" cy="4389437"/>
          </a:xfrm>
        </p:spPr>
        <p:txBody>
          <a:bodyPr/>
          <a:lstStyle>
            <a:lvl1pPr marL="444595" indent="-457200">
              <a:spcBef>
                <a:spcPts val="1400"/>
              </a:spcBef>
              <a:spcAft>
                <a:spcPts val="400"/>
              </a:spcAft>
              <a:buFont typeface="+mj-lt"/>
              <a:buAutoNum type="arabicPeriod"/>
              <a:defRPr/>
            </a:lvl1pPr>
            <a:lvl2pPr marL="457200" indent="0">
              <a:buNone/>
              <a:defRPr sz="1600">
                <a:solidFill>
                  <a:schemeClr val="accent1"/>
                </a:solidFill>
              </a:defRPr>
            </a:lvl2pPr>
            <a:lvl3pPr marL="714375" indent="-228600">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9F656942-3CA0-4A4B-BB67-C4ACB16A8624}" type="datetime1">
              <a:rPr lang="sv-SE" smtClean="0"/>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6" name="Platshållare för text 8">
            <a:extLst>
              <a:ext uri="{FF2B5EF4-FFF2-40B4-BE49-F238E27FC236}">
                <a16:creationId xmlns:a16="http://schemas.microsoft.com/office/drawing/2014/main" id="{2BE2089E-B069-A29C-EBF3-54E35FB80723}"/>
              </a:ext>
            </a:extLst>
          </p:cNvPr>
          <p:cNvSpPr>
            <a:spLocks noGrp="1" noRot="1" noMove="1" noResize="1" noEditPoints="1" noAdjustHandles="1" noChangeArrowheads="1" noChangeShapeType="1"/>
          </p:cNvSpPr>
          <p:nvPr>
            <p:ph type="body" sz="quarter" idx="15" hasCustomPrompt="1"/>
          </p:nvPr>
        </p:nvSpPr>
        <p:spPr bwMode="black">
          <a:xfrm>
            <a:off x="11092438" y="410626"/>
            <a:ext cx="586800" cy="475200"/>
          </a:xfrm>
          <a:blipFill>
            <a:blip r:embed="rId3"/>
            <a:stretch>
              <a:fillRect/>
            </a:stretch>
          </a:blipFill>
        </p:spPr>
        <p:txBody>
          <a:bodyPr/>
          <a:lstStyle>
            <a:lvl1pPr>
              <a:defRPr sz="100">
                <a:noFill/>
              </a:defRPr>
            </a:lvl1pPr>
          </a:lstStyle>
          <a:p>
            <a:pPr lvl="0"/>
            <a:r>
              <a:rPr lang="sv-SE"/>
              <a:t> </a:t>
            </a:r>
          </a:p>
        </p:txBody>
      </p:sp>
      <p:sp>
        <p:nvSpPr>
          <p:cNvPr id="2" name="Rubrik 1">
            <a:extLst>
              <a:ext uri="{FF2B5EF4-FFF2-40B4-BE49-F238E27FC236}">
                <a16:creationId xmlns:a16="http://schemas.microsoft.com/office/drawing/2014/main" id="{2615FD92-5B23-8C00-5074-4071B2BC8E47}"/>
              </a:ext>
            </a:extLst>
          </p:cNvPr>
          <p:cNvSpPr>
            <a:spLocks noGrp="1"/>
          </p:cNvSpPr>
          <p:nvPr>
            <p:ph type="title"/>
          </p:nvPr>
        </p:nvSpPr>
        <p:spPr>
          <a:xfrm>
            <a:off x="766764" y="421481"/>
            <a:ext cx="6118210" cy="1027907"/>
          </a:xfrm>
        </p:spPr>
        <p:txBody>
          <a:bodyPr/>
          <a:lstStyle/>
          <a:p>
            <a:r>
              <a:rPr lang="sv-SE"/>
              <a:t>Klicka här för att ändra mall för rubrikformat</a:t>
            </a:r>
          </a:p>
        </p:txBody>
      </p:sp>
    </p:spTree>
    <p:extLst>
      <p:ext uri="{BB962C8B-B14F-4D97-AF65-F5344CB8AC3E}">
        <p14:creationId xmlns:p14="http://schemas.microsoft.com/office/powerpoint/2010/main" val="1201209621"/>
      </p:ext>
    </p:extLst>
  </p:cSld>
  <p:clrMapOvr>
    <a:masterClrMapping/>
  </p:clrMapOvr>
  <p:extLst>
    <p:ext uri="{DCECCB84-F9BA-43D5-87BE-67443E8EF086}">
      <p15:sldGuideLst xmlns:p15="http://schemas.microsoft.com/office/powerpoint/2012/main">
        <p15:guide id="1" pos="449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Agenda utan bild - tab">
    <p:bg>
      <p:bgPr>
        <a:solidFill>
          <a:srgbClr val="C8EBFA"/>
        </a:solidFill>
        <a:effectLst/>
      </p:bgPr>
    </p:bg>
    <p:spTree>
      <p:nvGrpSpPr>
        <p:cNvPr id="1" name=""/>
        <p:cNvGrpSpPr/>
        <p:nvPr/>
      </p:nvGrpSpPr>
      <p:grpSpPr>
        <a:xfrm>
          <a:off x="0" y="0"/>
          <a:ext cx="0" cy="0"/>
          <a:chOff x="0" y="0"/>
          <a:chExt cx="0" cy="0"/>
        </a:xfrm>
      </p:grpSpPr>
      <p:sp>
        <p:nvSpPr>
          <p:cNvPr id="8" name="Platshållare för text 7">
            <a:extLst>
              <a:ext uri="{FF2B5EF4-FFF2-40B4-BE49-F238E27FC236}">
                <a16:creationId xmlns:a16="http://schemas.microsoft.com/office/drawing/2014/main" id="{1AA01DE0-8728-6319-4AD2-3984E649D167}"/>
              </a:ext>
            </a:extLst>
          </p:cNvPr>
          <p:cNvSpPr>
            <a:spLocks noGrp="1"/>
          </p:cNvSpPr>
          <p:nvPr>
            <p:ph type="body" sz="quarter" idx="14"/>
          </p:nvPr>
        </p:nvSpPr>
        <p:spPr>
          <a:xfrm>
            <a:off x="766762" y="1592263"/>
            <a:ext cx="9985376" cy="4389437"/>
          </a:xfrm>
        </p:spPr>
        <p:txBody>
          <a:bodyPr/>
          <a:lstStyle>
            <a:lvl1pPr marL="0" indent="0">
              <a:spcBef>
                <a:spcPts val="1400"/>
              </a:spcBef>
              <a:spcAft>
                <a:spcPts val="400"/>
              </a:spcAft>
              <a:buFont typeface="+mj-lt"/>
              <a:buNone/>
              <a:tabLst>
                <a:tab pos="1862138" algn="l"/>
                <a:tab pos="9982200" algn="r"/>
              </a:tabLst>
              <a:defRPr/>
            </a:lvl1pPr>
            <a:lvl2pPr marL="1862138" indent="0">
              <a:buNone/>
              <a:defRPr>
                <a:solidFill>
                  <a:schemeClr val="accent1"/>
                </a:solidFill>
              </a:defRPr>
            </a:lvl2pPr>
            <a:lvl3pPr marL="2073275" indent="-211138">
              <a:spcBef>
                <a:spcPts val="200"/>
              </a:spcBef>
              <a:spcAft>
                <a:spcPts val="200"/>
              </a:spcAft>
              <a:buFont typeface="Arial" panose="020B0604020202020204" pitchFamily="34" charset="0"/>
              <a:buChar char="‒"/>
              <a:defRPr i="0"/>
            </a:lvl3pPr>
          </a:lstStyle>
          <a:p>
            <a:pPr lvl="0"/>
            <a:r>
              <a:rPr lang="sv-SE"/>
              <a:t>Klicka här för att ändra format på bakgrundstexten</a:t>
            </a:r>
          </a:p>
          <a:p>
            <a:pPr lvl="1"/>
            <a:r>
              <a:rPr lang="sv-SE"/>
              <a:t>Nivå två</a:t>
            </a:r>
          </a:p>
          <a:p>
            <a:pPr lvl="2"/>
            <a:r>
              <a:rPr lang="sv-SE"/>
              <a:t>Nivå tre</a:t>
            </a:r>
          </a:p>
        </p:txBody>
      </p:sp>
      <p:sp>
        <p:nvSpPr>
          <p:cNvPr id="30" name="Platshållare för datum 29">
            <a:extLst>
              <a:ext uri="{FF2B5EF4-FFF2-40B4-BE49-F238E27FC236}">
                <a16:creationId xmlns:a16="http://schemas.microsoft.com/office/drawing/2014/main" id="{D2663AE3-A34C-60D5-6F9E-8DCDE4ECF130}"/>
              </a:ext>
            </a:extLst>
          </p:cNvPr>
          <p:cNvSpPr>
            <a:spLocks noGrp="1"/>
          </p:cNvSpPr>
          <p:nvPr>
            <p:ph type="dt" sz="half" idx="17"/>
          </p:nvPr>
        </p:nvSpPr>
        <p:spPr/>
        <p:txBody>
          <a:bodyPr/>
          <a:lstStyle/>
          <a:p>
            <a:fld id="{46A2B13E-79FA-4ADA-8313-D3C0B64A2350}" type="datetime1">
              <a:rPr lang="sv-SE" smtClean="0"/>
              <a:pPr/>
              <a:t>2026-08-19</a:t>
            </a:fld>
            <a:endParaRPr lang="sv-SE"/>
          </a:p>
        </p:txBody>
      </p:sp>
      <p:sp>
        <p:nvSpPr>
          <p:cNvPr id="31" name="Platshållare för sidfot 30">
            <a:extLst>
              <a:ext uri="{FF2B5EF4-FFF2-40B4-BE49-F238E27FC236}">
                <a16:creationId xmlns:a16="http://schemas.microsoft.com/office/drawing/2014/main" id="{3124A377-BA6B-D7E3-6C30-441D9B5E1678}"/>
              </a:ext>
            </a:extLst>
          </p:cNvPr>
          <p:cNvSpPr>
            <a:spLocks noGrp="1"/>
          </p:cNvSpPr>
          <p:nvPr>
            <p:ph type="ftr" sz="quarter" idx="18"/>
          </p:nvPr>
        </p:nvSpPr>
        <p:spPr/>
        <p:txBody>
          <a:bodyPr/>
          <a:lstStyle/>
          <a:p>
            <a:endParaRPr lang="sv-SE"/>
          </a:p>
        </p:txBody>
      </p:sp>
      <p:sp>
        <p:nvSpPr>
          <p:cNvPr id="32" name="Platshållare för bildnummer 31">
            <a:extLst>
              <a:ext uri="{FF2B5EF4-FFF2-40B4-BE49-F238E27FC236}">
                <a16:creationId xmlns:a16="http://schemas.microsoft.com/office/drawing/2014/main" id="{8094BDB7-999F-C2E9-07DA-AAA4B1F1BC1A}"/>
              </a:ext>
            </a:extLst>
          </p:cNvPr>
          <p:cNvSpPr>
            <a:spLocks noGrp="1"/>
          </p:cNvSpPr>
          <p:nvPr>
            <p:ph type="sldNum" sz="quarter" idx="19"/>
          </p:nvPr>
        </p:nvSpPr>
        <p:spPr/>
        <p:txBody>
          <a:bodyPr/>
          <a:lstStyle/>
          <a:p>
            <a:fld id="{AE086683-F536-42AB-ABBC-F4803DFE8DBC}" type="slidenum">
              <a:rPr lang="sv-SE" smtClean="0"/>
              <a:pPr/>
              <a:t>‹#›</a:t>
            </a:fld>
            <a:endParaRPr lang="sv-SE"/>
          </a:p>
        </p:txBody>
      </p:sp>
      <p:sp>
        <p:nvSpPr>
          <p:cNvPr id="3" name="Rubrik 2">
            <a:extLst>
              <a:ext uri="{FF2B5EF4-FFF2-40B4-BE49-F238E27FC236}">
                <a16:creationId xmlns:a16="http://schemas.microsoft.com/office/drawing/2014/main" id="{9729E13D-1690-CCC7-1FFA-BE3B90011FAC}"/>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242678110"/>
      </p:ext>
    </p:extLst>
  </p:cSld>
  <p:clrMapOvr>
    <a:masterClrMapping/>
  </p:clrMapOvr>
  <p:extLst>
    <p:ext uri="{DCECCB84-F9BA-43D5-87BE-67443E8EF086}">
      <p15:sldGuideLst xmlns:p15="http://schemas.microsoft.com/office/powerpoint/2012/main">
        <p15:guide id="1" pos="449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Start logo">
    <p:bg>
      <p:bgPr>
        <a:solidFill>
          <a:schemeClr val="accent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DC5274B3-FC50-4805-83A6-333B89BE4062}"/>
              </a:ext>
            </a:extLst>
          </p:cNvPr>
          <p:cNvSpPr>
            <a:spLocks noGrp="1"/>
          </p:cNvSpPr>
          <p:nvPr>
            <p:ph type="dt" sz="half" idx="10"/>
          </p:nvPr>
        </p:nvSpPr>
        <p:spPr bwMode="black">
          <a:xfrm>
            <a:off x="766763" y="7189480"/>
            <a:ext cx="1620837" cy="182562"/>
          </a:xfrm>
        </p:spPr>
        <p:txBody>
          <a:bodyPr/>
          <a:lstStyle>
            <a:lvl1pPr>
              <a:defRPr>
                <a:noFill/>
              </a:defRPr>
            </a:lvl1pPr>
          </a:lstStyle>
          <a:p>
            <a:fld id="{C633F31E-0BEB-41FF-81BF-CDD98A886A00}" type="datetime1">
              <a:rPr lang="sv-SE" smtClean="0"/>
              <a:pPr/>
              <a:t>2026-08-19</a:t>
            </a:fld>
            <a:endParaRPr lang="sv-SE"/>
          </a:p>
        </p:txBody>
      </p:sp>
      <p:sp>
        <p:nvSpPr>
          <p:cNvPr id="6" name="Platshållare för sidfot 5">
            <a:extLst>
              <a:ext uri="{FF2B5EF4-FFF2-40B4-BE49-F238E27FC236}">
                <a16:creationId xmlns:a16="http://schemas.microsoft.com/office/drawing/2014/main" id="{88BBB9DA-077E-4748-B71A-39B1A6673FED}"/>
              </a:ext>
            </a:extLst>
          </p:cNvPr>
          <p:cNvSpPr>
            <a:spLocks noGrp="1"/>
          </p:cNvSpPr>
          <p:nvPr>
            <p:ph type="ftr" sz="quarter" idx="11"/>
          </p:nvPr>
        </p:nvSpPr>
        <p:spPr bwMode="black">
          <a:xfrm>
            <a:off x="4164013" y="7189480"/>
            <a:ext cx="4114800" cy="182562"/>
          </a:xfrm>
        </p:spPr>
        <p:txBody>
          <a:bodyPr/>
          <a:lstStyle>
            <a:lvl1pPr>
              <a:defRPr>
                <a:noFill/>
              </a:defRPr>
            </a:lvl1pPr>
          </a:lstStyle>
          <a:p>
            <a:endParaRPr lang="sv-SE"/>
          </a:p>
        </p:txBody>
      </p:sp>
      <p:sp>
        <p:nvSpPr>
          <p:cNvPr id="7" name="Platshållare för bildnummer 6">
            <a:extLst>
              <a:ext uri="{FF2B5EF4-FFF2-40B4-BE49-F238E27FC236}">
                <a16:creationId xmlns:a16="http://schemas.microsoft.com/office/drawing/2014/main" id="{BC5C5AB0-F210-4270-9F00-E64EE6E2CCD3}"/>
              </a:ext>
            </a:extLst>
          </p:cNvPr>
          <p:cNvSpPr>
            <a:spLocks noGrp="1"/>
          </p:cNvSpPr>
          <p:nvPr>
            <p:ph type="sldNum" sz="quarter" idx="12"/>
          </p:nvPr>
        </p:nvSpPr>
        <p:spPr bwMode="black">
          <a:xfrm>
            <a:off x="10991849" y="7189480"/>
            <a:ext cx="684213" cy="182562"/>
          </a:xfrm>
        </p:spPr>
        <p:txBody>
          <a:bodyPr/>
          <a:lstStyle>
            <a:lvl1pPr>
              <a:defRPr>
                <a:noFill/>
              </a:defRPr>
            </a:lvl1pPr>
          </a:lstStyle>
          <a:p>
            <a:fld id="{AE086683-F536-42AB-ABBC-F4803DFE8DBC}" type="slidenum">
              <a:rPr lang="sv-SE" smtClean="0"/>
              <a:pPr/>
              <a:t>‹#›</a:t>
            </a:fld>
            <a:endParaRPr lang="sv-SE"/>
          </a:p>
        </p:txBody>
      </p:sp>
      <p:sp>
        <p:nvSpPr>
          <p:cNvPr id="2" name="textruta 1">
            <a:extLst>
              <a:ext uri="{FF2B5EF4-FFF2-40B4-BE49-F238E27FC236}">
                <a16:creationId xmlns:a16="http://schemas.microsoft.com/office/drawing/2014/main" id="{4E9BA3DE-0BED-E237-500C-B89CBBC48E2F}"/>
              </a:ext>
            </a:extLst>
          </p:cNvPr>
          <p:cNvSpPr txBox="1"/>
          <p:nvPr userDrawn="1"/>
        </p:nvSpPr>
        <p:spPr>
          <a:xfrm>
            <a:off x="5348695" y="6065427"/>
            <a:ext cx="1494610" cy="316227"/>
          </a:xfrm>
          <a:prstGeom prst="rect">
            <a:avLst/>
          </a:prstGeom>
          <a:noFill/>
        </p:spPr>
        <p:txBody>
          <a:bodyPr wrap="square" lIns="0" tIns="0" rIns="0" bIns="0" rtlCol="0" anchor="b" anchorCtr="0">
            <a:noAutofit/>
          </a:bodyPr>
          <a:lstStyle/>
          <a:p>
            <a:pPr algn="ctr"/>
            <a:r>
              <a:rPr lang="sv-SE" sz="1400" b="0">
                <a:solidFill>
                  <a:schemeClr val="bg1"/>
                </a:solidFill>
              </a:rPr>
              <a:t>afaforsakring.se</a:t>
            </a:r>
          </a:p>
        </p:txBody>
      </p:sp>
      <p:sp>
        <p:nvSpPr>
          <p:cNvPr id="3" name="Rubrik 2">
            <a:extLst>
              <a:ext uri="{FF2B5EF4-FFF2-40B4-BE49-F238E27FC236}">
                <a16:creationId xmlns:a16="http://schemas.microsoft.com/office/drawing/2014/main" id="{27E0C336-5910-7C3B-5617-98502EE773F5}"/>
              </a:ext>
            </a:extLst>
          </p:cNvPr>
          <p:cNvSpPr>
            <a:spLocks noGrp="1"/>
          </p:cNvSpPr>
          <p:nvPr>
            <p:ph type="title"/>
          </p:nvPr>
        </p:nvSpPr>
        <p:spPr>
          <a:xfrm>
            <a:off x="765176" y="1773015"/>
            <a:ext cx="10914062" cy="1231249"/>
          </a:xfrm>
        </p:spPr>
        <p:txBody>
          <a:bodyPr anchor="b"/>
          <a:lstStyle>
            <a:lvl1pPr algn="ctr">
              <a:defRPr sz="4000">
                <a:solidFill>
                  <a:schemeClr val="accent4"/>
                </a:solidFill>
              </a:defRPr>
            </a:lvl1pPr>
          </a:lstStyle>
          <a:p>
            <a:r>
              <a:rPr lang="sv-SE"/>
              <a:t>Klicka här för att ändra mall för rubrikformat</a:t>
            </a:r>
            <a:endParaRPr lang="en-US"/>
          </a:p>
        </p:txBody>
      </p:sp>
      <p:sp>
        <p:nvSpPr>
          <p:cNvPr id="4" name="Underrubrik 2">
            <a:extLst>
              <a:ext uri="{FF2B5EF4-FFF2-40B4-BE49-F238E27FC236}">
                <a16:creationId xmlns:a16="http://schemas.microsoft.com/office/drawing/2014/main" id="{24FDB6FF-1A2A-ABEA-C7B3-D852C9B91CA3}"/>
              </a:ext>
            </a:extLst>
          </p:cNvPr>
          <p:cNvSpPr>
            <a:spLocks noGrp="1"/>
          </p:cNvSpPr>
          <p:nvPr>
            <p:ph type="subTitle" idx="1" hasCustomPrompt="1"/>
          </p:nvPr>
        </p:nvSpPr>
        <p:spPr>
          <a:xfrm>
            <a:off x="2627311" y="3170619"/>
            <a:ext cx="7191378" cy="1303229"/>
          </a:xfrm>
        </p:spPr>
        <p:txBody>
          <a:bodyPr tIns="0"/>
          <a:lstStyle>
            <a:lvl1pPr marL="0" indent="0" algn="ctr">
              <a:spcBef>
                <a:spcPts val="0"/>
              </a:spcBef>
              <a:spcAft>
                <a:spcPts val="800"/>
              </a:spcAft>
              <a:buNone/>
              <a:defRPr sz="2000" spc="-40" baseline="0">
                <a:solidFill>
                  <a:schemeClr val="accent4"/>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pic>
        <p:nvPicPr>
          <p:cNvPr id="8" name="Bild 7">
            <a:extLst>
              <a:ext uri="{FF2B5EF4-FFF2-40B4-BE49-F238E27FC236}">
                <a16:creationId xmlns:a16="http://schemas.microsoft.com/office/drawing/2014/main" id="{24994CC6-2C00-2650-684F-3FAF7A4C2F5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2677152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Kapitelsida mörkblå/rosa">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1704975" y="1504314"/>
            <a:ext cx="9036048" cy="1924685"/>
          </a:xfrm>
        </p:spPr>
        <p:txBody>
          <a:bodyPr anchor="b"/>
          <a:lstStyle>
            <a:lvl1pPr algn="ctr">
              <a:defRPr sz="4000">
                <a:solidFill>
                  <a:srgbClr val="F99B8F"/>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1704975" y="3540919"/>
            <a:ext cx="9036049" cy="1733551"/>
          </a:xfrm>
        </p:spPr>
        <p:txBody>
          <a:bodyPr tIns="0"/>
          <a:lstStyle>
            <a:lvl1pPr marL="0" indent="0" algn="ctr">
              <a:spcBef>
                <a:spcPts val="0"/>
              </a:spcBef>
              <a:buNone/>
              <a:defRPr sz="2000" spc="-40" baseline="0">
                <a:solidFill>
                  <a:srgbClr val="F99B8F"/>
                </a:solidFill>
              </a:defRPr>
            </a:lvl1pPr>
            <a:lvl2pPr marL="457209" indent="0" algn="ctr">
              <a:buNone/>
              <a:defRPr sz="2000"/>
            </a:lvl2pPr>
            <a:lvl3pPr marL="914418" indent="0" algn="ctr">
              <a:buNone/>
              <a:defRPr sz="1800"/>
            </a:lvl3pPr>
            <a:lvl4pPr marL="1371627" indent="0" algn="ctr">
              <a:buNone/>
              <a:defRPr sz="1600"/>
            </a:lvl4pPr>
            <a:lvl5pPr marL="1828837" indent="0" algn="ctr">
              <a:buNone/>
              <a:defRPr sz="1600"/>
            </a:lvl5pPr>
            <a:lvl6pPr marL="2286046" indent="0" algn="ctr">
              <a:buNone/>
              <a:defRPr sz="1600"/>
            </a:lvl6pPr>
            <a:lvl7pPr marL="2743255" indent="0" algn="ctr">
              <a:buNone/>
              <a:defRPr sz="1600"/>
            </a:lvl7pPr>
            <a:lvl8pPr marL="3200464" indent="0" algn="ctr">
              <a:buNone/>
              <a:defRPr sz="1600"/>
            </a:lvl8pPr>
            <a:lvl9pPr marL="3657673"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p:txBody>
          <a:bodyPr/>
          <a:lstStyle>
            <a:lvl1pPr>
              <a:defRPr>
                <a:solidFill>
                  <a:srgbClr val="F99B8F"/>
                </a:solidFill>
              </a:defRPr>
            </a:lvl1pPr>
          </a:lstStyle>
          <a:p>
            <a:fld id="{9CFFAC00-D657-414C-A285-3F284B62D928}" type="datetime1">
              <a:rPr lang="sv-SE" smtClean="0"/>
              <a:pPr/>
              <a:t>2026-08-19</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p:txBody>
          <a:bodyPr/>
          <a:lstStyle>
            <a:lvl1pPr>
              <a:defRPr>
                <a:solidFill>
                  <a:srgbClr val="F99B8F"/>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p:txBody>
          <a:bodyPr/>
          <a:lstStyle>
            <a:lvl1pPr>
              <a:defRPr>
                <a:solidFill>
                  <a:srgbClr val="F99B8F"/>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730C76AD-9F1A-7CD3-E540-6B1F80EC812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bwMode="black">
          <a:xfrm>
            <a:off x="11091017" y="409576"/>
            <a:ext cx="588221" cy="476250"/>
          </a:xfrm>
          <a:prstGeom prst="rect">
            <a:avLst/>
          </a:prstGeom>
        </p:spPr>
      </p:pic>
    </p:spTree>
    <p:extLst>
      <p:ext uri="{BB962C8B-B14F-4D97-AF65-F5344CB8AC3E}">
        <p14:creationId xmlns:p14="http://schemas.microsoft.com/office/powerpoint/2010/main" val="27448747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107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9" Type="http://schemas.openxmlformats.org/officeDocument/2006/relationships/slideLayout" Target="../slideLayouts/slideLayout65.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image" Target="../media/image10.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8" Type="http://schemas.openxmlformats.org/officeDocument/2006/relationships/slideLayout" Target="../slideLayouts/slideLayout44.xml"/><Relationship Id="rId51" Type="http://schemas.openxmlformats.org/officeDocument/2006/relationships/theme" Target="../theme/theme2.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20" Type="http://schemas.openxmlformats.org/officeDocument/2006/relationships/slideLayout" Target="../slideLayouts/slideLayout56.xml"/><Relationship Id="rId41" Type="http://schemas.openxmlformats.org/officeDocument/2006/relationships/slideLayout" Target="../slideLayouts/slideLayout77.xml"/><Relationship Id="rId1" Type="http://schemas.openxmlformats.org/officeDocument/2006/relationships/slideLayout" Target="../slideLayouts/slideLayout37.xml"/><Relationship Id="rId6"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766763" y="421481"/>
            <a:ext cx="9985375" cy="1027907"/>
          </a:xfrm>
          <a:prstGeom prst="rect">
            <a:avLst/>
          </a:prstGeom>
        </p:spPr>
        <p:txBody>
          <a:bodyPr vert="horz" lIns="0" tIns="0" rIns="0" bIns="0" rtlCol="0" anchor="t">
            <a:noAutofit/>
          </a:bodyPr>
          <a:lstStyle/>
          <a:p>
            <a:endParaRPr lang="sv-SE"/>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766763" y="1592263"/>
            <a:ext cx="9985375" cy="4389437"/>
          </a:xfrm>
          <a:prstGeom prst="rect">
            <a:avLst/>
          </a:prstGeom>
        </p:spPr>
        <p:txBody>
          <a:bodyPr vert="horz" lIns="0" tIns="0" rIns="0" bIns="0" rtlCol="0">
            <a:noAutofit/>
          </a:bodyPr>
          <a:lstStyle/>
          <a:p>
            <a:pPr lvl="0"/>
            <a:r>
              <a:rPr lang="sv-SE"/>
              <a:t>Punktlista nivå ett</a:t>
            </a:r>
          </a:p>
          <a:p>
            <a:pPr lvl="1"/>
            <a:r>
              <a:rPr lang="sv-SE"/>
              <a:t>Nivå två</a:t>
            </a:r>
          </a:p>
          <a:p>
            <a:pPr lvl="2"/>
            <a:r>
              <a:rPr lang="sv-SE"/>
              <a:t>Nivå tre</a:t>
            </a:r>
          </a:p>
          <a:p>
            <a:pPr lvl="3"/>
            <a:r>
              <a:rPr lang="sv-SE"/>
              <a:t>Nivå fyra</a:t>
            </a:r>
          </a:p>
          <a:p>
            <a:pPr lvl="4"/>
            <a:r>
              <a:rPr lang="sv-SE"/>
              <a:t>Nivå fem</a:t>
            </a:r>
          </a:p>
          <a:p>
            <a:pPr lvl="5"/>
            <a:r>
              <a:rPr lang="sv-SE"/>
              <a:t>Nivå sex</a:t>
            </a:r>
          </a:p>
          <a:p>
            <a:pPr lvl="6"/>
            <a:r>
              <a:rPr lang="sv-SE"/>
              <a:t>Nivå sju</a:t>
            </a:r>
          </a:p>
          <a:p>
            <a:pPr lvl="7"/>
            <a:r>
              <a:rPr lang="sv-SE"/>
              <a:t>Nivå åtta</a:t>
            </a:r>
          </a:p>
          <a:p>
            <a:pPr lvl="8"/>
            <a:r>
              <a:rPr lang="sv-SE"/>
              <a:t>Nivå nio</a:t>
            </a:r>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766763" y="6204746"/>
            <a:ext cx="1620837" cy="182562"/>
          </a:xfrm>
          <a:prstGeom prst="rect">
            <a:avLst/>
          </a:prstGeom>
        </p:spPr>
        <p:txBody>
          <a:bodyPr vert="horz" lIns="0" tIns="0" rIns="0" bIns="0" rtlCol="0" anchor="b">
            <a:noAutofit/>
          </a:bodyPr>
          <a:lstStyle>
            <a:lvl1pPr algn="l">
              <a:defRPr sz="1200">
                <a:solidFill>
                  <a:schemeClr val="accent1"/>
                </a:solidFill>
              </a:defRPr>
            </a:lvl1pPr>
          </a:lstStyle>
          <a:p>
            <a:fld id="{46A2B13E-79FA-4ADA-8313-D3C0B64A2350}" type="datetime1">
              <a:rPr lang="sv-SE" smtClean="0"/>
              <a:pPr/>
              <a:t>2026-08-19</a:t>
            </a:fld>
            <a:endParaRPr lang="sv-SE"/>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4164013" y="6204746"/>
            <a:ext cx="4114800" cy="182562"/>
          </a:xfrm>
          <a:prstGeom prst="rect">
            <a:avLst/>
          </a:prstGeom>
        </p:spPr>
        <p:txBody>
          <a:bodyPr vert="horz" lIns="0" tIns="0" rIns="0" bIns="0" rtlCol="0" anchor="b">
            <a:noAutofit/>
          </a:bodyPr>
          <a:lstStyle>
            <a:lvl1pPr algn="ctr">
              <a:defRPr sz="1200">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10991849" y="6204746"/>
            <a:ext cx="684213" cy="182562"/>
          </a:xfrm>
          <a:prstGeom prst="rect">
            <a:avLst/>
          </a:prstGeom>
        </p:spPr>
        <p:txBody>
          <a:bodyPr vert="horz" lIns="0" tIns="0" rIns="0" bIns="0" rtlCol="0" anchor="b">
            <a:noAutofit/>
          </a:bodyPr>
          <a:lstStyle>
            <a:lvl1pPr algn="r">
              <a:defRPr sz="1200">
                <a:solidFill>
                  <a:schemeClr val="accent1"/>
                </a:solidFill>
              </a:defRPr>
            </a:lvl1pPr>
          </a:lstStyle>
          <a:p>
            <a:fld id="{AE086683-F536-42AB-ABBC-F4803DFE8DBC}" type="slidenum">
              <a:rPr lang="sv-SE" smtClean="0"/>
              <a:pPr/>
              <a:t>‹#›</a:t>
            </a:fld>
            <a:endParaRPr lang="sv-SE"/>
          </a:p>
        </p:txBody>
      </p:sp>
      <p:pic>
        <p:nvPicPr>
          <p:cNvPr id="25" name="Bild 24">
            <a:extLst>
              <a:ext uri="{FF2B5EF4-FFF2-40B4-BE49-F238E27FC236}">
                <a16:creationId xmlns:a16="http://schemas.microsoft.com/office/drawing/2014/main" id="{D57C02D0-386B-BA28-F11B-9B0FD18E456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8"/>
              </a:ext>
            </a:extLst>
          </a:blip>
          <a:srcRect/>
          <a:stretch/>
        </p:blipFill>
        <p:spPr>
          <a:xfrm>
            <a:off x="11091017" y="409576"/>
            <a:ext cx="588221" cy="476250"/>
          </a:xfrm>
          <a:prstGeom prst="rect">
            <a:avLst/>
          </a:prstGeom>
        </p:spPr>
      </p:pic>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79" r:id="rId1"/>
    <p:sldLayoutId id="2147483660" r:id="rId2"/>
    <p:sldLayoutId id="2147483682" r:id="rId3"/>
    <p:sldLayoutId id="2147483683" r:id="rId4"/>
    <p:sldLayoutId id="2147483685" r:id="rId5"/>
    <p:sldLayoutId id="2147483693" r:id="rId6"/>
    <p:sldLayoutId id="2147483661" r:id="rId7"/>
    <p:sldLayoutId id="2147483687" r:id="rId8"/>
    <p:sldLayoutId id="2147483686" r:id="rId9"/>
    <p:sldLayoutId id="2147483662" r:id="rId10"/>
    <p:sldLayoutId id="2147483680" r:id="rId11"/>
    <p:sldLayoutId id="2147483681" r:id="rId12"/>
    <p:sldLayoutId id="2147483688" r:id="rId13"/>
    <p:sldLayoutId id="2147483668" r:id="rId14"/>
    <p:sldLayoutId id="2147483691" r:id="rId15"/>
    <p:sldLayoutId id="2147483664" r:id="rId16"/>
    <p:sldLayoutId id="2147483692" r:id="rId17"/>
    <p:sldLayoutId id="2147483665" r:id="rId18"/>
    <p:sldLayoutId id="2147483689" r:id="rId19"/>
    <p:sldLayoutId id="2147483674" r:id="rId20"/>
    <p:sldLayoutId id="2147483666" r:id="rId21"/>
    <p:sldLayoutId id="2147483667" r:id="rId22"/>
    <p:sldLayoutId id="2147483654" r:id="rId23"/>
    <p:sldLayoutId id="2147483684" r:id="rId24"/>
    <p:sldLayoutId id="2147483658" r:id="rId25"/>
    <p:sldLayoutId id="2147483677" r:id="rId26"/>
    <p:sldLayoutId id="2147483678" r:id="rId27"/>
    <p:sldLayoutId id="2147483671" r:id="rId28"/>
    <p:sldLayoutId id="2147483672" r:id="rId29"/>
    <p:sldLayoutId id="2147483694" r:id="rId30"/>
    <p:sldLayoutId id="2147483756" r:id="rId31"/>
    <p:sldLayoutId id="2147483757" r:id="rId32"/>
    <p:sldLayoutId id="2147483758" r:id="rId33"/>
    <p:sldLayoutId id="2147483760" r:id="rId34"/>
    <p:sldLayoutId id="2147483811" r:id="rId35"/>
    <p:sldLayoutId id="2147483812" r:id="rId36"/>
  </p:sldLayoutIdLst>
  <p:hf hdr="0" ftr="0" dt="0"/>
  <p:txStyles>
    <p:titleStyle>
      <a:lvl1pPr algn="l" defTabSz="914418" rtl="0" eaLnBrk="1" latinLnBrk="0" hangingPunct="1">
        <a:lnSpc>
          <a:spcPct val="100000"/>
        </a:lnSpc>
        <a:spcBef>
          <a:spcPct val="0"/>
        </a:spcBef>
        <a:buNone/>
        <a:defRPr sz="2800" b="1" kern="1200" spc="-40" baseline="0">
          <a:solidFill>
            <a:schemeClr val="accent1"/>
          </a:solidFill>
          <a:latin typeface="+mj-lt"/>
          <a:ea typeface="+mj-ea"/>
          <a:cs typeface="+mj-cs"/>
        </a:defRPr>
      </a:lvl1pPr>
    </p:titleStyle>
    <p:bodyStyle>
      <a:lvl1pPr marL="216000" indent="-228605" algn="l" defTabSz="914418" rtl="0" eaLnBrk="1" latinLnBrk="0" hangingPunct="1">
        <a:lnSpc>
          <a:spcPct val="90000"/>
        </a:lnSpc>
        <a:spcBef>
          <a:spcPts val="1000"/>
        </a:spcBef>
        <a:spcAft>
          <a:spcPts val="1200"/>
        </a:spcAft>
        <a:buFont typeface="Arial" panose="020B0604020202020204" pitchFamily="34" charset="0"/>
        <a:buChar char="•"/>
        <a:defRPr sz="2000" kern="1200">
          <a:solidFill>
            <a:schemeClr val="accent1"/>
          </a:solidFill>
          <a:latin typeface="+mn-lt"/>
          <a:ea typeface="+mn-ea"/>
          <a:cs typeface="+mn-cs"/>
        </a:defRPr>
      </a:lvl1pPr>
      <a:lvl2pPr marL="540000" indent="-288000" algn="l" defTabSz="914418" rtl="0" eaLnBrk="1" latinLnBrk="0" hangingPunct="1">
        <a:lnSpc>
          <a:spcPct val="90000"/>
        </a:lnSpc>
        <a:spcBef>
          <a:spcPts val="0"/>
        </a:spcBef>
        <a:spcAft>
          <a:spcPts val="400"/>
        </a:spcAft>
        <a:buFont typeface="Arial" panose="020B0604020202020204" pitchFamily="34" charset="0"/>
        <a:buChar char="−"/>
        <a:defRPr lang="sv-SE" sz="1400" b="0" kern="1200" dirty="0">
          <a:solidFill>
            <a:schemeClr val="accent1"/>
          </a:solidFill>
          <a:latin typeface="+mn-lt"/>
          <a:ea typeface="+mn-ea"/>
          <a:cs typeface="+mn-cs"/>
        </a:defRPr>
      </a:lvl2pPr>
      <a:lvl3pPr marL="828000" indent="-228605" algn="l" defTabSz="914418" rtl="0" eaLnBrk="1" latinLnBrk="0" hangingPunct="1">
        <a:lnSpc>
          <a:spcPct val="90000"/>
        </a:lnSpc>
        <a:spcBef>
          <a:spcPts val="0"/>
        </a:spcBef>
        <a:spcAft>
          <a:spcPts val="400"/>
        </a:spcAft>
        <a:buFont typeface="Arial" panose="020B0604020202020204" pitchFamily="34" charset="0"/>
        <a:buChar char="•"/>
        <a:defRPr sz="1200" i="0" kern="1200">
          <a:solidFill>
            <a:schemeClr val="accent1"/>
          </a:solidFill>
          <a:latin typeface="+mn-lt"/>
          <a:ea typeface="+mn-ea"/>
          <a:cs typeface="+mn-cs"/>
        </a:defRPr>
      </a:lvl3pPr>
      <a:lvl4pPr marL="1080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4pPr>
      <a:lvl5pPr marL="1332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5pPr>
      <a:lvl6pPr marL="1584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6pPr>
      <a:lvl7pPr marL="1836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7pPr>
      <a:lvl8pPr marL="2088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8pPr>
      <a:lvl9pPr marL="2340000" indent="-228605" algn="l" defTabSz="914418" rtl="0" eaLnBrk="1" latinLnBrk="0" hangingPunct="1">
        <a:lnSpc>
          <a:spcPct val="90000"/>
        </a:lnSpc>
        <a:spcBef>
          <a:spcPts val="0"/>
        </a:spcBef>
        <a:spcAft>
          <a:spcPts val="400"/>
        </a:spcAft>
        <a:buFont typeface="Arial" panose="020B0604020202020204" pitchFamily="34" charset="0"/>
        <a:buChar char="•"/>
        <a:defRPr sz="1200" kern="1200">
          <a:solidFill>
            <a:schemeClr val="accent1"/>
          </a:solidFill>
          <a:latin typeface="+mn-lt"/>
          <a:ea typeface="+mn-ea"/>
          <a:cs typeface="+mn-cs"/>
        </a:defRPr>
      </a:lvl9pPr>
    </p:bodyStyle>
    <p:otherStyle>
      <a:defPPr>
        <a:defRPr lang="sv-SE"/>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83" userDrawn="1">
          <p15:clr>
            <a:srgbClr val="FF0000"/>
          </p15:clr>
        </p15:guide>
        <p15:guide id="2" pos="1494" userDrawn="1">
          <p15:clr>
            <a:srgbClr val="FF0000"/>
          </p15:clr>
        </p15:guide>
        <p15:guide id="3" pos="1655" userDrawn="1">
          <p15:clr>
            <a:srgbClr val="FF0000"/>
          </p15:clr>
        </p15:guide>
        <p15:guide id="4" pos="2667" userDrawn="1">
          <p15:clr>
            <a:srgbClr val="FF0000"/>
          </p15:clr>
        </p15:guide>
        <p15:guide id="5" pos="2828" userDrawn="1">
          <p15:clr>
            <a:srgbClr val="FF0000"/>
          </p15:clr>
        </p15:guide>
        <p15:guide id="6" pos="3840" userDrawn="1">
          <p15:clr>
            <a:srgbClr val="FF0000"/>
          </p15:clr>
        </p15:guide>
        <p15:guide id="7" pos="4001" userDrawn="1">
          <p15:clr>
            <a:srgbClr val="FF0000"/>
          </p15:clr>
        </p15:guide>
        <p15:guide id="8" pos="5012" userDrawn="1">
          <p15:clr>
            <a:srgbClr val="FF0000"/>
          </p15:clr>
        </p15:guide>
        <p15:guide id="9" pos="5173" userDrawn="1">
          <p15:clr>
            <a:srgbClr val="FF0000"/>
          </p15:clr>
        </p15:guide>
        <p15:guide id="10" pos="6185" userDrawn="1">
          <p15:clr>
            <a:srgbClr val="FF0000"/>
          </p15:clr>
        </p15:guide>
        <p15:guide id="11" pos="6346" userDrawn="1">
          <p15:clr>
            <a:srgbClr val="FF0000"/>
          </p15:clr>
        </p15:guide>
        <p15:guide id="12" pos="7357" userDrawn="1">
          <p15:clr>
            <a:srgbClr val="FF0000"/>
          </p15:clr>
        </p15:guide>
        <p15:guide id="13" orient="horz" pos="483" userDrawn="1">
          <p15:clr>
            <a:srgbClr val="FF0000"/>
          </p15:clr>
        </p15:guide>
        <p15:guide id="14" orient="horz" pos="3997" userDrawn="1">
          <p15:clr>
            <a:srgbClr val="FF0000"/>
          </p15:clr>
        </p15:guide>
        <p15:guide id="15" pos="6935" userDrawn="1">
          <p15:clr>
            <a:srgbClr val="547EBF"/>
          </p15:clr>
        </p15:guide>
        <p15:guide id="16" pos="6773" userDrawn="1">
          <p15:clr>
            <a:srgbClr val="547EBF"/>
          </p15:clr>
        </p15:guide>
        <p15:guide id="17" orient="horz" pos="3768" userDrawn="1">
          <p15:clr>
            <a:srgbClr val="FF0000"/>
          </p15:clr>
        </p15:guide>
        <p15:guide id="18" orient="horz" pos="913" userDrawn="1">
          <p15:clr>
            <a:srgbClr val="FF0000"/>
          </p15:clr>
        </p15:guide>
        <p15:guide id="19" orient="horz" pos="1003" userDrawn="1">
          <p15:clr>
            <a:srgbClr val="FF000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766763" y="542412"/>
            <a:ext cx="9985375" cy="902668"/>
          </a:xfrm>
          <a:prstGeom prst="rect">
            <a:avLst/>
          </a:prstGeom>
        </p:spPr>
        <p:txBody>
          <a:bodyPr vert="horz" lIns="0" tIns="0" rIns="0" bIns="0" rtlCol="0" anchor="t">
            <a:noAutofit/>
          </a:bodyPr>
          <a:lstStyle/>
          <a:p>
            <a:endParaRPr lang="sv-SE"/>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766763" y="1577974"/>
            <a:ext cx="9985375" cy="4389437"/>
          </a:xfrm>
          <a:prstGeom prst="rect">
            <a:avLst/>
          </a:prstGeom>
        </p:spPr>
        <p:txBody>
          <a:bodyPr vert="horz" lIns="0" tIns="0" rIns="0" bIns="0" rtlCol="0">
            <a:noAutofit/>
          </a:bodyPr>
          <a:lstStyle/>
          <a:p>
            <a:pPr lvl="0"/>
            <a:r>
              <a:rPr lang="sv-SE"/>
              <a:t>Punktlista nivå ett</a:t>
            </a:r>
          </a:p>
          <a:p>
            <a:pPr lvl="1"/>
            <a:r>
              <a:rPr lang="sv-SE"/>
              <a:t>Nivå två</a:t>
            </a:r>
          </a:p>
          <a:p>
            <a:pPr lvl="2"/>
            <a:r>
              <a:rPr lang="sv-SE"/>
              <a:t>Nivå tre</a:t>
            </a:r>
          </a:p>
          <a:p>
            <a:pPr lvl="3"/>
            <a:r>
              <a:rPr lang="sv-SE"/>
              <a:t>Nivå fyra</a:t>
            </a:r>
          </a:p>
          <a:p>
            <a:pPr lvl="4"/>
            <a:r>
              <a:rPr lang="sv-SE"/>
              <a:t>Nivå fem</a:t>
            </a:r>
          </a:p>
          <a:p>
            <a:pPr lvl="5"/>
            <a:r>
              <a:rPr lang="sv-SE"/>
              <a:t>Nivå sex</a:t>
            </a:r>
          </a:p>
          <a:p>
            <a:pPr lvl="6"/>
            <a:r>
              <a:rPr lang="sv-SE"/>
              <a:t>Nivå sju</a:t>
            </a:r>
          </a:p>
          <a:p>
            <a:pPr lvl="7"/>
            <a:r>
              <a:rPr lang="sv-SE"/>
              <a:t>Nivå åtta</a:t>
            </a:r>
          </a:p>
          <a:p>
            <a:pPr lvl="8"/>
            <a:r>
              <a:rPr lang="sv-SE"/>
              <a:t>Nivå nio</a:t>
            </a:r>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766763" y="6281356"/>
            <a:ext cx="1620837" cy="182562"/>
          </a:xfrm>
          <a:prstGeom prst="rect">
            <a:avLst/>
          </a:prstGeom>
        </p:spPr>
        <p:txBody>
          <a:bodyPr vert="horz" lIns="0" tIns="0" rIns="0" bIns="0" rtlCol="0" anchor="b">
            <a:noAutofit/>
          </a:bodyPr>
          <a:lstStyle>
            <a:lvl1pPr algn="l">
              <a:defRPr sz="1200">
                <a:solidFill>
                  <a:schemeClr val="accent1"/>
                </a:solidFill>
              </a:defRPr>
            </a:lvl1pPr>
          </a:lstStyle>
          <a:p>
            <a:fld id="{E6934D12-DDC5-44BB-8155-ED96605AE8E3}" type="datetime1">
              <a:rPr lang="sv-SE" smtClean="0"/>
              <a:t>2026-08-19</a:t>
            </a:fld>
            <a:endParaRPr lang="sv-SE"/>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4164013" y="6281356"/>
            <a:ext cx="4114800" cy="182562"/>
          </a:xfrm>
          <a:prstGeom prst="rect">
            <a:avLst/>
          </a:prstGeom>
        </p:spPr>
        <p:txBody>
          <a:bodyPr vert="horz" lIns="0" tIns="0" rIns="0" bIns="0" rtlCol="0" anchor="b">
            <a:noAutofit/>
          </a:bodyPr>
          <a:lstStyle>
            <a:lvl1pPr algn="ctr">
              <a:defRPr sz="1200">
                <a:solidFill>
                  <a:schemeClr val="accent1"/>
                </a:solidFill>
              </a:defRPr>
            </a:lvl1pPr>
          </a:lstStyle>
          <a:p>
            <a:endParaRPr lang="sv-SE"/>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10991849" y="6281356"/>
            <a:ext cx="684213" cy="182562"/>
          </a:xfrm>
          <a:prstGeom prst="rect">
            <a:avLst/>
          </a:prstGeom>
        </p:spPr>
        <p:txBody>
          <a:bodyPr vert="horz" lIns="0" tIns="0" rIns="0" bIns="0" rtlCol="0" anchor="b">
            <a:noAutofit/>
          </a:bodyPr>
          <a:lstStyle>
            <a:lvl1pPr algn="r">
              <a:defRPr sz="1200">
                <a:solidFill>
                  <a:schemeClr val="accent1"/>
                </a:solidFill>
              </a:defRPr>
            </a:lvl1pPr>
          </a:lstStyle>
          <a:p>
            <a:fld id="{AE086683-F536-42AB-ABBC-F4803DFE8DBC}" type="slidenum">
              <a:rPr lang="sv-SE" smtClean="0"/>
              <a:pPr/>
              <a:t>‹#›</a:t>
            </a:fld>
            <a:endParaRPr lang="sv-SE"/>
          </a:p>
        </p:txBody>
      </p:sp>
      <p:pic>
        <p:nvPicPr>
          <p:cNvPr id="25" name="Bild 24">
            <a:extLst>
              <a:ext uri="{FF2B5EF4-FFF2-40B4-BE49-F238E27FC236}">
                <a16:creationId xmlns:a16="http://schemas.microsoft.com/office/drawing/2014/main" id="{D57C02D0-386B-BA28-F11B-9B0FD18E4563}"/>
              </a:ext>
            </a:extLst>
          </p:cNvPr>
          <p:cNvPicPr>
            <a:picLocks noChangeAspect="1"/>
          </p:cNvPicPr>
          <p:nvPr userDrawn="1"/>
        </p:nvPicPr>
        <p:blipFill>
          <a:blip r:embed="rId52">
            <a:extLst>
              <a:ext uri="{28A0092B-C50C-407E-A947-70E740481C1C}">
                <a14:useLocalDpi xmlns:a14="http://schemas.microsoft.com/office/drawing/2010/main" val="0"/>
              </a:ext>
            </a:extLst>
          </a:blip>
          <a:srcRect/>
          <a:stretch/>
        </p:blipFill>
        <p:spPr>
          <a:xfrm>
            <a:off x="11091426" y="409576"/>
            <a:ext cx="587402" cy="476250"/>
          </a:xfrm>
          <a:prstGeom prst="rect">
            <a:avLst/>
          </a:prstGeom>
        </p:spPr>
      </p:pic>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790" r:id="rId1"/>
    <p:sldLayoutId id="2147483785" r:id="rId2"/>
    <p:sldLayoutId id="2147483786" r:id="rId3"/>
    <p:sldLayoutId id="2147483787" r:id="rId4"/>
    <p:sldLayoutId id="2147483703" r:id="rId5"/>
    <p:sldLayoutId id="2147483704" r:id="rId6"/>
    <p:sldLayoutId id="2147483788" r:id="rId7"/>
    <p:sldLayoutId id="2147483707" r:id="rId8"/>
    <p:sldLayoutId id="2147483716" r:id="rId9"/>
    <p:sldLayoutId id="2147483723" r:id="rId10"/>
    <p:sldLayoutId id="2147483724" r:id="rId11"/>
    <p:sldLayoutId id="2147483721" r:id="rId12"/>
    <p:sldLayoutId id="2147483722" r:id="rId13"/>
    <p:sldLayoutId id="2147483718" r:id="rId14"/>
    <p:sldLayoutId id="2147483791" r:id="rId15"/>
    <p:sldLayoutId id="2147483792" r:id="rId16"/>
    <p:sldLayoutId id="2147483708" r:id="rId17"/>
    <p:sldLayoutId id="2147483793" r:id="rId18"/>
    <p:sldLayoutId id="2147483709" r:id="rId19"/>
    <p:sldLayoutId id="2147483710" r:id="rId20"/>
    <p:sldLayoutId id="2147483711" r:id="rId21"/>
    <p:sldLayoutId id="2147483712" r:id="rId22"/>
    <p:sldLayoutId id="2147483713" r:id="rId23"/>
    <p:sldLayoutId id="2147483714" r:id="rId24"/>
    <p:sldLayoutId id="2147483794" r:id="rId25"/>
    <p:sldLayoutId id="2147483795" r:id="rId26"/>
    <p:sldLayoutId id="2147483784" r:id="rId27"/>
    <p:sldLayoutId id="2147483796" r:id="rId28"/>
    <p:sldLayoutId id="2147483797" r:id="rId29"/>
    <p:sldLayoutId id="2147483798" r:id="rId30"/>
    <p:sldLayoutId id="2147483799" r:id="rId31"/>
    <p:sldLayoutId id="2147483800" r:id="rId32"/>
    <p:sldLayoutId id="2147483695" r:id="rId33"/>
    <p:sldLayoutId id="2147483801" r:id="rId34"/>
    <p:sldLayoutId id="2147483802" r:id="rId35"/>
    <p:sldLayoutId id="2147483803" r:id="rId36"/>
    <p:sldLayoutId id="2147483804" r:id="rId37"/>
    <p:sldLayoutId id="2147483805" r:id="rId38"/>
    <p:sldLayoutId id="2147483806" r:id="rId39"/>
    <p:sldLayoutId id="2147483715" r:id="rId40"/>
    <p:sldLayoutId id="2147483807" r:id="rId41"/>
    <p:sldLayoutId id="2147483808" r:id="rId42"/>
    <p:sldLayoutId id="2147483809" r:id="rId43"/>
    <p:sldLayoutId id="2147483810" r:id="rId44"/>
    <p:sldLayoutId id="2147483725" r:id="rId45"/>
    <p:sldLayoutId id="2147483726" r:id="rId46"/>
    <p:sldLayoutId id="2147483727" r:id="rId47"/>
    <p:sldLayoutId id="2147483728" r:id="rId48"/>
    <p:sldLayoutId id="2147483729" r:id="rId49"/>
    <p:sldLayoutId id="2147483730" r:id="rId50"/>
  </p:sldLayoutIdLst>
  <p:hf hdr="0" ftr="0" dt="0"/>
  <p:txStyles>
    <p:titleStyle>
      <a:lvl1pPr algn="l" defTabSz="914418" rtl="0" eaLnBrk="1" latinLnBrk="0" hangingPunct="1">
        <a:lnSpc>
          <a:spcPct val="100000"/>
        </a:lnSpc>
        <a:spcBef>
          <a:spcPct val="0"/>
        </a:spcBef>
        <a:buNone/>
        <a:defRPr sz="2800" b="1" kern="1200" spc="0" baseline="0">
          <a:solidFill>
            <a:schemeClr val="accent1"/>
          </a:solidFill>
          <a:latin typeface="+mj-lt"/>
          <a:ea typeface="+mj-ea"/>
          <a:cs typeface="+mj-cs"/>
        </a:defRPr>
      </a:lvl1pPr>
    </p:titleStyle>
    <p:bodyStyle>
      <a:lvl1pPr marL="216000" indent="-228605" algn="l" defTabSz="914418" rtl="0" eaLnBrk="1" latinLnBrk="0" hangingPunct="1">
        <a:lnSpc>
          <a:spcPct val="105000"/>
        </a:lnSpc>
        <a:spcBef>
          <a:spcPts val="600"/>
        </a:spcBef>
        <a:spcAft>
          <a:spcPts val="600"/>
        </a:spcAft>
        <a:buFont typeface="Arial" panose="020B0604020202020204" pitchFamily="34" charset="0"/>
        <a:buChar char="•"/>
        <a:defRPr sz="2000" kern="1200">
          <a:solidFill>
            <a:schemeClr val="accent1"/>
          </a:solidFill>
          <a:latin typeface="+mn-lt"/>
          <a:ea typeface="+mn-ea"/>
          <a:cs typeface="+mn-cs"/>
        </a:defRPr>
      </a:lvl1pPr>
      <a:lvl2pPr marL="540000" indent="-288000" algn="l" defTabSz="914418" rtl="0" eaLnBrk="1" latinLnBrk="0" hangingPunct="1">
        <a:lnSpc>
          <a:spcPct val="105000"/>
        </a:lnSpc>
        <a:spcBef>
          <a:spcPts val="0"/>
        </a:spcBef>
        <a:spcAft>
          <a:spcPts val="400"/>
        </a:spcAft>
        <a:buFont typeface="Arial" panose="020B0604020202020204" pitchFamily="34" charset="0"/>
        <a:buChar char="−"/>
        <a:defRPr lang="sv-SE" sz="1800" b="0" kern="1200" dirty="0">
          <a:solidFill>
            <a:schemeClr val="accent1"/>
          </a:solidFill>
          <a:latin typeface="+mn-lt"/>
          <a:ea typeface="+mn-ea"/>
          <a:cs typeface="+mn-cs"/>
        </a:defRPr>
      </a:lvl2pPr>
      <a:lvl3pPr marL="828000" indent="-228605" algn="l" defTabSz="914418" rtl="0" eaLnBrk="1" latinLnBrk="0" hangingPunct="1">
        <a:lnSpc>
          <a:spcPct val="105000"/>
        </a:lnSpc>
        <a:spcBef>
          <a:spcPts val="0"/>
        </a:spcBef>
        <a:spcAft>
          <a:spcPts val="400"/>
        </a:spcAft>
        <a:buFont typeface="Arial" panose="020B0604020202020204" pitchFamily="34" charset="0"/>
        <a:buChar char="•"/>
        <a:defRPr sz="1600" i="0" kern="1200">
          <a:solidFill>
            <a:schemeClr val="accent1"/>
          </a:solidFill>
          <a:latin typeface="+mn-lt"/>
          <a:ea typeface="+mn-ea"/>
          <a:cs typeface="+mn-cs"/>
        </a:defRPr>
      </a:lvl3pPr>
      <a:lvl4pPr marL="1080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4pPr>
      <a:lvl5pPr marL="1332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5pPr>
      <a:lvl6pPr marL="1584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6pPr>
      <a:lvl7pPr marL="1836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7pPr>
      <a:lvl8pPr marL="2088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8pPr>
      <a:lvl9pPr marL="2340000" indent="-228605" algn="l" defTabSz="914418" rtl="0" eaLnBrk="1" latinLnBrk="0" hangingPunct="1">
        <a:lnSpc>
          <a:spcPct val="105000"/>
        </a:lnSpc>
        <a:spcBef>
          <a:spcPts val="0"/>
        </a:spcBef>
        <a:spcAft>
          <a:spcPts val="400"/>
        </a:spcAft>
        <a:buFont typeface="Arial" panose="020B0604020202020204" pitchFamily="34" charset="0"/>
        <a:buChar char="•"/>
        <a:defRPr sz="1400" kern="1200">
          <a:solidFill>
            <a:schemeClr val="accent1"/>
          </a:solidFill>
          <a:latin typeface="+mn-lt"/>
          <a:ea typeface="+mn-ea"/>
          <a:cs typeface="+mn-cs"/>
        </a:defRPr>
      </a:lvl9pPr>
    </p:bodyStyle>
    <p:otherStyle>
      <a:defPPr>
        <a:defRPr lang="sv-SE"/>
      </a:defPPr>
      <a:lvl1pPr marL="0" algn="l" defTabSz="914418" rtl="0" eaLnBrk="1" latinLnBrk="0" hangingPunct="1">
        <a:defRPr sz="1800" kern="1200">
          <a:solidFill>
            <a:schemeClr val="tx1"/>
          </a:solidFill>
          <a:latin typeface="+mn-lt"/>
          <a:ea typeface="+mn-ea"/>
          <a:cs typeface="+mn-cs"/>
        </a:defRPr>
      </a:lvl1pPr>
      <a:lvl2pPr marL="457209" algn="l" defTabSz="914418" rtl="0" eaLnBrk="1" latinLnBrk="0" hangingPunct="1">
        <a:defRPr sz="1800" kern="1200">
          <a:solidFill>
            <a:schemeClr val="tx1"/>
          </a:solidFill>
          <a:latin typeface="+mn-lt"/>
          <a:ea typeface="+mn-ea"/>
          <a:cs typeface="+mn-cs"/>
        </a:defRPr>
      </a:lvl2pPr>
      <a:lvl3pPr marL="914418" algn="l" defTabSz="914418" rtl="0" eaLnBrk="1" latinLnBrk="0" hangingPunct="1">
        <a:defRPr sz="1800" kern="1200">
          <a:solidFill>
            <a:schemeClr val="tx1"/>
          </a:solidFill>
          <a:latin typeface="+mn-lt"/>
          <a:ea typeface="+mn-ea"/>
          <a:cs typeface="+mn-cs"/>
        </a:defRPr>
      </a:lvl3pPr>
      <a:lvl4pPr marL="1371627" algn="l" defTabSz="914418" rtl="0" eaLnBrk="1" latinLnBrk="0" hangingPunct="1">
        <a:defRPr sz="1800" kern="1200">
          <a:solidFill>
            <a:schemeClr val="tx1"/>
          </a:solidFill>
          <a:latin typeface="+mn-lt"/>
          <a:ea typeface="+mn-ea"/>
          <a:cs typeface="+mn-cs"/>
        </a:defRPr>
      </a:lvl4pPr>
      <a:lvl5pPr marL="1828837" algn="l" defTabSz="914418" rtl="0" eaLnBrk="1" latinLnBrk="0" hangingPunct="1">
        <a:defRPr sz="1800" kern="1200">
          <a:solidFill>
            <a:schemeClr val="tx1"/>
          </a:solidFill>
          <a:latin typeface="+mn-lt"/>
          <a:ea typeface="+mn-ea"/>
          <a:cs typeface="+mn-cs"/>
        </a:defRPr>
      </a:lvl5pPr>
      <a:lvl6pPr marL="2286046" algn="l" defTabSz="914418" rtl="0" eaLnBrk="1" latinLnBrk="0" hangingPunct="1">
        <a:defRPr sz="1800" kern="1200">
          <a:solidFill>
            <a:schemeClr val="tx1"/>
          </a:solidFill>
          <a:latin typeface="+mn-lt"/>
          <a:ea typeface="+mn-ea"/>
          <a:cs typeface="+mn-cs"/>
        </a:defRPr>
      </a:lvl6pPr>
      <a:lvl7pPr marL="2743255" algn="l" defTabSz="914418" rtl="0" eaLnBrk="1" latinLnBrk="0" hangingPunct="1">
        <a:defRPr sz="1800" kern="1200">
          <a:solidFill>
            <a:schemeClr val="tx1"/>
          </a:solidFill>
          <a:latin typeface="+mn-lt"/>
          <a:ea typeface="+mn-ea"/>
          <a:cs typeface="+mn-cs"/>
        </a:defRPr>
      </a:lvl7pPr>
      <a:lvl8pPr marL="3200464" algn="l" defTabSz="914418" rtl="0" eaLnBrk="1" latinLnBrk="0" hangingPunct="1">
        <a:defRPr sz="1800" kern="1200">
          <a:solidFill>
            <a:schemeClr val="tx1"/>
          </a:solidFill>
          <a:latin typeface="+mn-lt"/>
          <a:ea typeface="+mn-ea"/>
          <a:cs typeface="+mn-cs"/>
        </a:defRPr>
      </a:lvl8pPr>
      <a:lvl9pPr marL="3657673" algn="l" defTabSz="9144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83" userDrawn="1">
          <p15:clr>
            <a:srgbClr val="FF0000"/>
          </p15:clr>
        </p15:guide>
        <p15:guide id="2" pos="1494" userDrawn="1">
          <p15:clr>
            <a:srgbClr val="FF0000"/>
          </p15:clr>
        </p15:guide>
        <p15:guide id="3" pos="1655" userDrawn="1">
          <p15:clr>
            <a:srgbClr val="FF0000"/>
          </p15:clr>
        </p15:guide>
        <p15:guide id="4" pos="2667" userDrawn="1">
          <p15:clr>
            <a:srgbClr val="FF0000"/>
          </p15:clr>
        </p15:guide>
        <p15:guide id="5" pos="2828" userDrawn="1">
          <p15:clr>
            <a:srgbClr val="FF0000"/>
          </p15:clr>
        </p15:guide>
        <p15:guide id="6" pos="3840" userDrawn="1">
          <p15:clr>
            <a:srgbClr val="FF0000"/>
          </p15:clr>
        </p15:guide>
        <p15:guide id="7" pos="4001" userDrawn="1">
          <p15:clr>
            <a:srgbClr val="FF0000"/>
          </p15:clr>
        </p15:guide>
        <p15:guide id="8" pos="5012" userDrawn="1">
          <p15:clr>
            <a:srgbClr val="FF0000"/>
          </p15:clr>
        </p15:guide>
        <p15:guide id="9" pos="5173" userDrawn="1">
          <p15:clr>
            <a:srgbClr val="FF0000"/>
          </p15:clr>
        </p15:guide>
        <p15:guide id="10" pos="6185" userDrawn="1">
          <p15:clr>
            <a:srgbClr val="FF0000"/>
          </p15:clr>
        </p15:guide>
        <p15:guide id="11" pos="6346" userDrawn="1">
          <p15:clr>
            <a:srgbClr val="FF0000"/>
          </p15:clr>
        </p15:guide>
        <p15:guide id="12" pos="7357" userDrawn="1">
          <p15:clr>
            <a:srgbClr val="FF0000"/>
          </p15:clr>
        </p15:guide>
        <p15:guide id="13" orient="horz" pos="483" userDrawn="1">
          <p15:clr>
            <a:srgbClr val="FF0000"/>
          </p15:clr>
        </p15:guide>
        <p15:guide id="14" orient="horz" pos="4047" userDrawn="1">
          <p15:clr>
            <a:srgbClr val="FF0000"/>
          </p15:clr>
        </p15:guide>
        <p15:guide id="15" pos="6935" userDrawn="1">
          <p15:clr>
            <a:srgbClr val="547EBF"/>
          </p15:clr>
        </p15:guide>
        <p15:guide id="16" pos="6773" userDrawn="1">
          <p15:clr>
            <a:srgbClr val="547EBF"/>
          </p15:clr>
        </p15:guide>
        <p15:guide id="17" orient="horz" pos="3760" userDrawn="1">
          <p15:clr>
            <a:srgbClr val="FF0000"/>
          </p15:clr>
        </p15:guide>
        <p15:guide id="18" orient="horz" pos="913" userDrawn="1">
          <p15:clr>
            <a:srgbClr val="FF0000"/>
          </p15:clr>
        </p15:guide>
        <p15:guide id="19" orient="horz" pos="990" userDrawn="1">
          <p15:clr>
            <a:srgbClr val="FF0000"/>
          </p15:clr>
        </p15:guide>
        <p15:guide id="20" pos="6984"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www.afaforsakring.se/" TargetMode="External"/><Relationship Id="rId2" Type="http://schemas.openxmlformats.org/officeDocument/2006/relationships/notesSlide" Target="../notesSlides/notesSlide3.xml"/><Relationship Id="rId1" Type="http://schemas.openxmlformats.org/officeDocument/2006/relationships/slideLayout" Target="../slideLayouts/slideLayout71.xml"/><Relationship Id="rId5" Type="http://schemas.openxmlformats.org/officeDocument/2006/relationships/image" Target="../media/image15.jpe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6A5EBBC-236A-4DC6-BD57-AE7AE7FD673B}"/>
              </a:ext>
            </a:extLst>
          </p:cNvPr>
          <p:cNvSpPr>
            <a:spLocks noGrp="1"/>
          </p:cNvSpPr>
          <p:nvPr>
            <p:ph type="pic" sz="quarter" idx="16"/>
          </p:nvPr>
        </p:nvSpPr>
        <p:spPr/>
        <p:txBody>
          <a:bodyPr/>
          <a:lstStyle/>
          <a:p>
            <a:endParaRPr lang="sv-SE"/>
          </a:p>
        </p:txBody>
      </p:sp>
      <p:sp>
        <p:nvSpPr>
          <p:cNvPr id="3" name="Platshållare för bildnummer 2">
            <a:extLst>
              <a:ext uri="{FF2B5EF4-FFF2-40B4-BE49-F238E27FC236}">
                <a16:creationId xmlns:a16="http://schemas.microsoft.com/office/drawing/2014/main" id="{DBD3276F-3B6C-46AE-945F-97CC3ABF014C}"/>
              </a:ext>
            </a:extLst>
          </p:cNvPr>
          <p:cNvSpPr>
            <a:spLocks noGrp="1"/>
          </p:cNvSpPr>
          <p:nvPr>
            <p:ph type="sldNum" sz="quarter" idx="19"/>
          </p:nvPr>
        </p:nvSpPr>
        <p:spPr/>
        <p:txBody>
          <a:bodyPr/>
          <a:lstStyle/>
          <a:p>
            <a:fld id="{AE086683-F536-42AB-ABBC-F4803DFE8DBC}" type="slidenum">
              <a:rPr lang="sv-SE" smtClean="0"/>
              <a:pPr/>
              <a:t>1</a:t>
            </a:fld>
            <a:endParaRPr lang="sv-SE"/>
          </a:p>
        </p:txBody>
      </p:sp>
      <p:sp>
        <p:nvSpPr>
          <p:cNvPr id="4" name="Platshållare för text 3">
            <a:extLst>
              <a:ext uri="{FF2B5EF4-FFF2-40B4-BE49-F238E27FC236}">
                <a16:creationId xmlns:a16="http://schemas.microsoft.com/office/drawing/2014/main" id="{B150FB0F-4693-4715-9B78-D248505D712A}"/>
              </a:ext>
            </a:extLst>
          </p:cNvPr>
          <p:cNvSpPr>
            <a:spLocks noGrp="1"/>
          </p:cNvSpPr>
          <p:nvPr>
            <p:ph type="body" sz="quarter" idx="15"/>
          </p:nvPr>
        </p:nvSpPr>
        <p:spPr/>
        <p:txBody>
          <a:bodyPr/>
          <a:lstStyle/>
          <a:p>
            <a:endParaRPr lang="sv-SE"/>
          </a:p>
        </p:txBody>
      </p:sp>
      <p:sp>
        <p:nvSpPr>
          <p:cNvPr id="7" name="Rubrik 6">
            <a:extLst>
              <a:ext uri="{FF2B5EF4-FFF2-40B4-BE49-F238E27FC236}">
                <a16:creationId xmlns:a16="http://schemas.microsoft.com/office/drawing/2014/main" id="{86538FB9-7F2C-433F-9A0B-E1A3FFF293B5}"/>
              </a:ext>
            </a:extLst>
          </p:cNvPr>
          <p:cNvSpPr>
            <a:spLocks noGrp="1"/>
          </p:cNvSpPr>
          <p:nvPr>
            <p:ph type="title"/>
          </p:nvPr>
        </p:nvSpPr>
        <p:spPr>
          <a:xfrm>
            <a:off x="766763" y="377414"/>
            <a:ext cx="6118209" cy="1027907"/>
          </a:xfrm>
        </p:spPr>
        <p:txBody>
          <a:bodyPr/>
          <a:lstStyle/>
          <a:p>
            <a:pPr algn="ctr"/>
            <a:br>
              <a:rPr lang="sv-SE" sz="3600"/>
            </a:br>
            <a:br>
              <a:rPr lang="sv-SE" sz="3600"/>
            </a:br>
            <a:br>
              <a:rPr lang="sv-SE" sz="3600"/>
            </a:br>
            <a:br>
              <a:rPr lang="sv-SE" sz="3600"/>
            </a:br>
            <a:r>
              <a:rPr lang="sv-SE" sz="8000"/>
              <a:t>Välkomna!</a:t>
            </a:r>
          </a:p>
        </p:txBody>
      </p:sp>
    </p:spTree>
    <p:extLst>
      <p:ext uri="{BB962C8B-B14F-4D97-AF65-F5344CB8AC3E}">
        <p14:creationId xmlns:p14="http://schemas.microsoft.com/office/powerpoint/2010/main" val="1029774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EC027-EC6B-7E2A-0CB7-B726BC0160F1}"/>
            </a:ext>
          </a:extLst>
        </p:cNvPr>
        <p:cNvGrpSpPr/>
        <p:nvPr/>
      </p:nvGrpSpPr>
      <p:grpSpPr>
        <a:xfrm>
          <a:off x="0" y="0"/>
          <a:ext cx="0" cy="0"/>
          <a:chOff x="0" y="0"/>
          <a:chExt cx="0" cy="0"/>
        </a:xfrm>
      </p:grpSpPr>
      <p:sp>
        <p:nvSpPr>
          <p:cNvPr id="26" name="Rektangel 25">
            <a:extLst>
              <a:ext uri="{FF2B5EF4-FFF2-40B4-BE49-F238E27FC236}">
                <a16:creationId xmlns:a16="http://schemas.microsoft.com/office/drawing/2014/main" id="{968476B0-91C5-AF3F-3983-950110DE7608}"/>
              </a:ext>
            </a:extLst>
          </p:cNvPr>
          <p:cNvSpPr/>
          <p:nvPr/>
        </p:nvSpPr>
        <p:spPr>
          <a:xfrm>
            <a:off x="1064382" y="2102333"/>
            <a:ext cx="7018649" cy="2156602"/>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sv-SE" b="1">
                <a:solidFill>
                  <a:schemeClr val="accent1"/>
                </a:solidFill>
              </a:rPr>
              <a:t>                                             Olycksfall i arbete</a:t>
            </a:r>
          </a:p>
          <a:p>
            <a:pPr algn="just">
              <a:lnSpc>
                <a:spcPct val="150000"/>
              </a:lnSpc>
            </a:pPr>
            <a:r>
              <a:rPr lang="sv-SE" b="1">
                <a:solidFill>
                  <a:schemeClr val="accent1"/>
                </a:solidFill>
              </a:rPr>
              <a:t>                                             Färdolycksfall</a:t>
            </a:r>
          </a:p>
          <a:p>
            <a:pPr algn="just">
              <a:lnSpc>
                <a:spcPct val="150000"/>
              </a:lnSpc>
            </a:pPr>
            <a:r>
              <a:rPr lang="sv-SE" b="1">
                <a:solidFill>
                  <a:schemeClr val="accent1"/>
                </a:solidFill>
              </a:rPr>
              <a:t>                                             Smitta</a:t>
            </a:r>
          </a:p>
          <a:p>
            <a:pPr algn="just"/>
            <a:endParaRPr lang="sv-SE" b="1">
              <a:solidFill>
                <a:schemeClr val="accent1"/>
              </a:solidFill>
            </a:endParaRPr>
          </a:p>
          <a:p>
            <a:pPr algn="just"/>
            <a:r>
              <a:rPr lang="sv-SE" b="1">
                <a:solidFill>
                  <a:schemeClr val="accent1"/>
                </a:solidFill>
              </a:rPr>
              <a:t>                                             Arbetssjukdom</a:t>
            </a:r>
          </a:p>
        </p:txBody>
      </p:sp>
      <p:pic>
        <p:nvPicPr>
          <p:cNvPr id="7" name="Picture 9" descr="fklogo">
            <a:extLst>
              <a:ext uri="{FF2B5EF4-FFF2-40B4-BE49-F238E27FC236}">
                <a16:creationId xmlns:a16="http://schemas.microsoft.com/office/drawing/2014/main" id="{B739A158-48B3-8E50-155E-69F4559433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632" y="855074"/>
            <a:ext cx="2374029" cy="41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objekt 8">
            <a:extLst>
              <a:ext uri="{FF2B5EF4-FFF2-40B4-BE49-F238E27FC236}">
                <a16:creationId xmlns:a16="http://schemas.microsoft.com/office/drawing/2014/main" id="{812CC954-EF35-46E2-3C1D-92D5E35DFEB8}"/>
              </a:ext>
            </a:extLst>
          </p:cNvPr>
          <p:cNvPicPr>
            <a:picLocks noChangeAspect="1"/>
          </p:cNvPicPr>
          <p:nvPr/>
        </p:nvPicPr>
        <p:blipFill>
          <a:blip r:embed="rId4"/>
          <a:stretch>
            <a:fillRect/>
          </a:stretch>
        </p:blipFill>
        <p:spPr>
          <a:xfrm>
            <a:off x="5203031" y="680500"/>
            <a:ext cx="685800" cy="571500"/>
          </a:xfrm>
          <a:prstGeom prst="rect">
            <a:avLst/>
          </a:prstGeom>
        </p:spPr>
      </p:pic>
      <p:sp>
        <p:nvSpPr>
          <p:cNvPr id="14" name="Rektangel 13">
            <a:extLst>
              <a:ext uri="{FF2B5EF4-FFF2-40B4-BE49-F238E27FC236}">
                <a16:creationId xmlns:a16="http://schemas.microsoft.com/office/drawing/2014/main" id="{0118A816-8CBC-03F6-D782-0677AD9A7CFE}"/>
              </a:ext>
            </a:extLst>
          </p:cNvPr>
          <p:cNvSpPr/>
          <p:nvPr/>
        </p:nvSpPr>
        <p:spPr>
          <a:xfrm>
            <a:off x="1075631" y="1362399"/>
            <a:ext cx="3275631" cy="61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DB55E55A-728B-8A89-FA1B-FDA12331E518}"/>
              </a:ext>
            </a:extLst>
          </p:cNvPr>
          <p:cNvSpPr txBox="1"/>
          <p:nvPr/>
        </p:nvSpPr>
        <p:spPr>
          <a:xfrm>
            <a:off x="1224574" y="1322533"/>
            <a:ext cx="2731058" cy="391119"/>
          </a:xfrm>
          <a:prstGeom prst="rect">
            <a:avLst/>
          </a:prstGeom>
          <a:noFill/>
        </p:spPr>
        <p:txBody>
          <a:bodyPr wrap="square" lIns="0" tIns="0" rIns="0" bIns="0" rtlCol="0" anchor="ctr" anchorCtr="0">
            <a:noAutofit/>
          </a:bodyPr>
          <a:lstStyle/>
          <a:p>
            <a:br>
              <a:rPr lang="sv-SE" b="1">
                <a:solidFill>
                  <a:schemeClr val="accent3"/>
                </a:solidFill>
                <a:latin typeface="+mj-lt"/>
              </a:rPr>
            </a:br>
            <a:r>
              <a:rPr lang="sv-SE" b="1">
                <a:solidFill>
                  <a:schemeClr val="accent3"/>
                </a:solidFill>
                <a:latin typeface="+mj-lt"/>
              </a:rPr>
              <a:t>Lag – </a:t>
            </a:r>
          </a:p>
          <a:p>
            <a:r>
              <a:rPr lang="sv-SE" b="1">
                <a:solidFill>
                  <a:schemeClr val="accent3"/>
                </a:solidFill>
                <a:latin typeface="+mj-lt"/>
              </a:rPr>
              <a:t>Socialförsäkringsbalken</a:t>
            </a:r>
          </a:p>
        </p:txBody>
      </p:sp>
      <p:sp>
        <p:nvSpPr>
          <p:cNvPr id="17" name="Rektangel 16">
            <a:extLst>
              <a:ext uri="{FF2B5EF4-FFF2-40B4-BE49-F238E27FC236}">
                <a16:creationId xmlns:a16="http://schemas.microsoft.com/office/drawing/2014/main" id="{82773817-C891-53F6-1C40-F8D76AC1467F}"/>
              </a:ext>
            </a:extLst>
          </p:cNvPr>
          <p:cNvSpPr/>
          <p:nvPr/>
        </p:nvSpPr>
        <p:spPr>
          <a:xfrm>
            <a:off x="4988572" y="1374024"/>
            <a:ext cx="3094459" cy="612000"/>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textruta 21">
            <a:extLst>
              <a:ext uri="{FF2B5EF4-FFF2-40B4-BE49-F238E27FC236}">
                <a16:creationId xmlns:a16="http://schemas.microsoft.com/office/drawing/2014/main" id="{B4D206FD-453E-946D-C3E6-6BB1E9243165}"/>
              </a:ext>
            </a:extLst>
          </p:cNvPr>
          <p:cNvSpPr txBox="1"/>
          <p:nvPr/>
        </p:nvSpPr>
        <p:spPr>
          <a:xfrm>
            <a:off x="5019131" y="1291145"/>
            <a:ext cx="3033339" cy="539331"/>
          </a:xfrm>
          <a:prstGeom prst="rect">
            <a:avLst/>
          </a:prstGeom>
          <a:noFill/>
        </p:spPr>
        <p:txBody>
          <a:bodyPr wrap="square" lIns="0" tIns="0" rIns="0" bIns="0" rtlCol="0" anchor="ctr" anchorCtr="0">
            <a:noAutofit/>
          </a:bodyPr>
          <a:lstStyle/>
          <a:p>
            <a:br>
              <a:rPr lang="sv-SE" b="1">
                <a:solidFill>
                  <a:schemeClr val="accent3"/>
                </a:solidFill>
                <a:latin typeface="+mj-lt"/>
              </a:rPr>
            </a:br>
            <a:r>
              <a:rPr lang="sv-SE" b="1">
                <a:solidFill>
                  <a:schemeClr val="accent3"/>
                </a:solidFill>
                <a:latin typeface="+mj-lt"/>
              </a:rPr>
              <a:t>Avtal – Trygghetsförsäkring</a:t>
            </a:r>
            <a:br>
              <a:rPr lang="sv-SE" b="1">
                <a:solidFill>
                  <a:schemeClr val="accent3"/>
                </a:solidFill>
                <a:latin typeface="+mj-lt"/>
              </a:rPr>
            </a:br>
            <a:r>
              <a:rPr lang="sv-SE" b="1">
                <a:solidFill>
                  <a:schemeClr val="accent3"/>
                </a:solidFill>
                <a:latin typeface="+mj-lt"/>
              </a:rPr>
              <a:t>vid arbetsskada</a:t>
            </a:r>
          </a:p>
        </p:txBody>
      </p:sp>
      <p:sp>
        <p:nvSpPr>
          <p:cNvPr id="4" name="Rektangel 3">
            <a:extLst>
              <a:ext uri="{FF2B5EF4-FFF2-40B4-BE49-F238E27FC236}">
                <a16:creationId xmlns:a16="http://schemas.microsoft.com/office/drawing/2014/main" id="{850FD824-7289-0BA3-1C63-850B86C10828}"/>
              </a:ext>
            </a:extLst>
          </p:cNvPr>
          <p:cNvSpPr/>
          <p:nvPr/>
        </p:nvSpPr>
        <p:spPr>
          <a:xfrm>
            <a:off x="2024028" y="2113958"/>
            <a:ext cx="7018649" cy="21566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3" name="Rak koppling 22">
            <a:extLst>
              <a:ext uri="{FF2B5EF4-FFF2-40B4-BE49-F238E27FC236}">
                <a16:creationId xmlns:a16="http://schemas.microsoft.com/office/drawing/2014/main" id="{F756C968-F323-7DF2-DB46-662ECD3D1F24}"/>
              </a:ext>
            </a:extLst>
          </p:cNvPr>
          <p:cNvCxnSpPr>
            <a:cxnSpLocks/>
          </p:cNvCxnSpPr>
          <p:nvPr/>
        </p:nvCxnSpPr>
        <p:spPr>
          <a:xfrm>
            <a:off x="3665416" y="3618547"/>
            <a:ext cx="21968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ktangel 26">
            <a:extLst>
              <a:ext uri="{FF2B5EF4-FFF2-40B4-BE49-F238E27FC236}">
                <a16:creationId xmlns:a16="http://schemas.microsoft.com/office/drawing/2014/main" id="{AA039488-724B-6E82-6398-B48E9A94BBE8}"/>
              </a:ext>
            </a:extLst>
          </p:cNvPr>
          <p:cNvSpPr/>
          <p:nvPr/>
        </p:nvSpPr>
        <p:spPr>
          <a:xfrm>
            <a:off x="1064382" y="4594731"/>
            <a:ext cx="3286881" cy="20277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28632" lvl="1" indent="-171450">
              <a:buFont typeface="Arial" panose="020B0604020202020204" pitchFamily="34" charset="0"/>
              <a:buChar char="•"/>
            </a:pPr>
            <a:r>
              <a:rPr lang="sv-SE" sz="1600">
                <a:solidFill>
                  <a:schemeClr val="accent3"/>
                </a:solidFill>
                <a:latin typeface="+mj-lt"/>
              </a:rPr>
              <a:t>Tandvårdskostnader</a:t>
            </a:r>
          </a:p>
          <a:p>
            <a:pPr marL="628632" lvl="1" indent="-171450">
              <a:buFont typeface="Arial" panose="020B0604020202020204" pitchFamily="34" charset="0"/>
              <a:buChar char="•"/>
            </a:pPr>
            <a:r>
              <a:rPr lang="sv-SE" sz="1600">
                <a:solidFill>
                  <a:schemeClr val="accent3"/>
                </a:solidFill>
                <a:latin typeface="+mj-lt"/>
              </a:rPr>
              <a:t>Särskilda hjälpmedel</a:t>
            </a:r>
          </a:p>
          <a:p>
            <a:pPr marL="628632" lvl="1" indent="-171450">
              <a:buFont typeface="Arial" panose="020B0604020202020204" pitchFamily="34" charset="0"/>
              <a:buChar char="•"/>
            </a:pPr>
            <a:r>
              <a:rPr lang="sv-SE" sz="1600">
                <a:solidFill>
                  <a:schemeClr val="accent3"/>
                </a:solidFill>
                <a:latin typeface="+mj-lt"/>
              </a:rPr>
              <a:t>Sjukvård utomlands</a:t>
            </a:r>
          </a:p>
          <a:p>
            <a:pPr marL="628632" lvl="1" indent="-171450">
              <a:buFont typeface="Arial" panose="020B0604020202020204" pitchFamily="34" charset="0"/>
              <a:buChar char="•"/>
            </a:pPr>
            <a:r>
              <a:rPr lang="sv-SE" sz="1600">
                <a:solidFill>
                  <a:schemeClr val="accent3"/>
                </a:solidFill>
                <a:latin typeface="+mj-lt"/>
              </a:rPr>
              <a:t>Livränta</a:t>
            </a:r>
          </a:p>
          <a:p>
            <a:pPr marL="628632" lvl="1" indent="-171450">
              <a:buFont typeface="Arial" panose="020B0604020202020204" pitchFamily="34" charset="0"/>
              <a:buChar char="•"/>
            </a:pPr>
            <a:r>
              <a:rPr lang="sv-SE" sz="1600">
                <a:solidFill>
                  <a:schemeClr val="accent3"/>
                </a:solidFill>
                <a:latin typeface="+mj-lt"/>
              </a:rPr>
              <a:t>Begravningshjälp</a:t>
            </a:r>
          </a:p>
          <a:p>
            <a:pPr marL="628632" lvl="1" indent="-171450">
              <a:buFont typeface="Arial" panose="020B0604020202020204" pitchFamily="34" charset="0"/>
              <a:buChar char="•"/>
            </a:pPr>
            <a:r>
              <a:rPr lang="sv-SE" sz="1600">
                <a:solidFill>
                  <a:schemeClr val="accent3"/>
                </a:solidFill>
                <a:latin typeface="+mj-lt"/>
              </a:rPr>
              <a:t>Efterlevandelivränta</a:t>
            </a:r>
          </a:p>
        </p:txBody>
      </p:sp>
      <p:sp>
        <p:nvSpPr>
          <p:cNvPr id="28" name="Rektangel 27">
            <a:extLst>
              <a:ext uri="{FF2B5EF4-FFF2-40B4-BE49-F238E27FC236}">
                <a16:creationId xmlns:a16="http://schemas.microsoft.com/office/drawing/2014/main" id="{04E26661-D9F2-A9DB-00B0-44F3D4A5146D}"/>
              </a:ext>
            </a:extLst>
          </p:cNvPr>
          <p:cNvSpPr/>
          <p:nvPr/>
        </p:nvSpPr>
        <p:spPr>
          <a:xfrm>
            <a:off x="4988572" y="4594730"/>
            <a:ext cx="3137350" cy="2027741"/>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32" lvl="1" indent="-285750">
              <a:buFont typeface="Arial" panose="020B0604020202020204" pitchFamily="34" charset="0"/>
              <a:buChar char="•"/>
            </a:pPr>
            <a:r>
              <a:rPr lang="sv-SE" sz="1600" dirty="0">
                <a:solidFill>
                  <a:schemeClr val="accent3"/>
                </a:solidFill>
              </a:rPr>
              <a:t>Inkomstförlust</a:t>
            </a:r>
          </a:p>
          <a:p>
            <a:pPr marL="742932" lvl="1" indent="-285750">
              <a:buFont typeface="Arial" panose="020B0604020202020204" pitchFamily="34" charset="0"/>
              <a:buChar char="•"/>
            </a:pPr>
            <a:r>
              <a:rPr lang="sv-SE" sz="1600" dirty="0">
                <a:solidFill>
                  <a:schemeClr val="accent3"/>
                </a:solidFill>
              </a:rPr>
              <a:t>Merkostnader</a:t>
            </a:r>
          </a:p>
          <a:p>
            <a:pPr marL="742932" lvl="1" indent="-285750">
              <a:buFont typeface="Arial" panose="020B0604020202020204" pitchFamily="34" charset="0"/>
              <a:buChar char="•"/>
            </a:pPr>
            <a:r>
              <a:rPr lang="sv-SE" sz="1600" dirty="0">
                <a:solidFill>
                  <a:schemeClr val="accent3"/>
                </a:solidFill>
              </a:rPr>
              <a:t>Sveda och värk</a:t>
            </a:r>
          </a:p>
          <a:p>
            <a:pPr marL="742932" lvl="1" indent="-285750">
              <a:buFont typeface="Arial" panose="020B0604020202020204" pitchFamily="34" charset="0"/>
              <a:buChar char="•"/>
            </a:pPr>
            <a:r>
              <a:rPr lang="sv-SE" sz="1600">
                <a:solidFill>
                  <a:schemeClr val="accent3"/>
                </a:solidFill>
              </a:rPr>
              <a:t>Kvarstående </a:t>
            </a:r>
            <a:r>
              <a:rPr lang="sv-SE" sz="1600" dirty="0">
                <a:solidFill>
                  <a:schemeClr val="accent3"/>
                </a:solidFill>
              </a:rPr>
              <a:t>besvär</a:t>
            </a:r>
          </a:p>
          <a:p>
            <a:pPr marL="742932" lvl="1" indent="-285750">
              <a:buFont typeface="Arial" panose="020B0604020202020204" pitchFamily="34" charset="0"/>
              <a:buChar char="•"/>
            </a:pPr>
            <a:r>
              <a:rPr lang="sv-SE" sz="1600" dirty="0">
                <a:solidFill>
                  <a:schemeClr val="accent3"/>
                </a:solidFill>
              </a:rPr>
              <a:t>Framtida merkostnader</a:t>
            </a:r>
          </a:p>
          <a:p>
            <a:pPr marL="742932" lvl="1" indent="-285750">
              <a:buFont typeface="Arial" panose="020B0604020202020204" pitchFamily="34" charset="0"/>
              <a:buChar char="•"/>
            </a:pPr>
            <a:r>
              <a:rPr lang="sv-SE" sz="1600" dirty="0">
                <a:solidFill>
                  <a:schemeClr val="accent3"/>
                </a:solidFill>
              </a:rPr>
              <a:t>Framtida inkomstförlust</a:t>
            </a:r>
          </a:p>
          <a:p>
            <a:pPr marL="742932" lvl="1" indent="-285750">
              <a:buFont typeface="Arial" panose="020B0604020202020204" pitchFamily="34" charset="0"/>
              <a:buChar char="•"/>
            </a:pPr>
            <a:r>
              <a:rPr lang="sv-SE" sz="1600" dirty="0">
                <a:solidFill>
                  <a:schemeClr val="accent3"/>
                </a:solidFill>
              </a:rPr>
              <a:t>Ersättning vid dödsfall</a:t>
            </a:r>
          </a:p>
        </p:txBody>
      </p:sp>
      <p:sp>
        <p:nvSpPr>
          <p:cNvPr id="29" name="textruta 28">
            <a:extLst>
              <a:ext uri="{FF2B5EF4-FFF2-40B4-BE49-F238E27FC236}">
                <a16:creationId xmlns:a16="http://schemas.microsoft.com/office/drawing/2014/main" id="{69AD43E7-5AAC-EC8E-23D0-823B541C747B}"/>
              </a:ext>
            </a:extLst>
          </p:cNvPr>
          <p:cNvSpPr txBox="1"/>
          <p:nvPr/>
        </p:nvSpPr>
        <p:spPr>
          <a:xfrm>
            <a:off x="1252603" y="3554881"/>
            <a:ext cx="2224593" cy="877766"/>
          </a:xfrm>
          <a:prstGeom prst="rect">
            <a:avLst/>
          </a:prstGeom>
          <a:noFill/>
        </p:spPr>
        <p:txBody>
          <a:bodyPr wrap="square" lIns="0" tIns="0" rIns="0" bIns="0" rtlCol="0" anchor="ctr" anchorCtr="0">
            <a:noAutofit/>
          </a:bodyPr>
          <a:lstStyle/>
          <a:p>
            <a:r>
              <a:rPr kumimoji="0" lang="sv-SE" sz="1400" b="0" i="0" u="none" strike="noStrike" kern="1200" cap="none" spc="0" normalizeH="0" baseline="0" noProof="0">
                <a:ln>
                  <a:noFill/>
                </a:ln>
                <a:solidFill>
                  <a:schemeClr val="accent3"/>
                </a:solidFill>
                <a:effectLst/>
                <a:uLnTx/>
                <a:uFillTx/>
                <a:ea typeface="+mn-ea"/>
                <a:cs typeface="+mn-cs"/>
              </a:rPr>
              <a:t>Måste </a:t>
            </a:r>
            <a:r>
              <a:rPr kumimoji="0" lang="sv-SE" sz="1400" b="0" i="1" u="none" strike="noStrike" kern="1200" cap="none" spc="0" normalizeH="0" baseline="0" noProof="0">
                <a:ln>
                  <a:noFill/>
                </a:ln>
                <a:solidFill>
                  <a:schemeClr val="accent3"/>
                </a:solidFill>
                <a:effectLst/>
                <a:uLnTx/>
                <a:uFillTx/>
                <a:ea typeface="+mn-ea"/>
                <a:cs typeface="+mn-cs"/>
              </a:rPr>
              <a:t>som regel</a:t>
            </a:r>
            <a:r>
              <a:rPr kumimoji="0" lang="sv-SE" sz="1400" b="0" i="0" u="none" strike="noStrike" kern="1200" cap="none" spc="0" normalizeH="0" baseline="0" noProof="0">
                <a:ln>
                  <a:noFill/>
                </a:ln>
                <a:solidFill>
                  <a:schemeClr val="accent3"/>
                </a:solidFill>
                <a:effectLst/>
                <a:uLnTx/>
                <a:uFillTx/>
                <a:ea typeface="+mn-ea"/>
                <a:cs typeface="+mn-cs"/>
              </a:rPr>
              <a:t> vara godkänd av Försäkringskassan</a:t>
            </a:r>
          </a:p>
          <a:p>
            <a:endParaRPr lang="sv-SE" sz="900" b="1">
              <a:solidFill>
                <a:schemeClr val="accent3"/>
              </a:solidFill>
            </a:endParaRPr>
          </a:p>
        </p:txBody>
      </p:sp>
      <p:sp>
        <p:nvSpPr>
          <p:cNvPr id="30" name="textruta 29">
            <a:extLst>
              <a:ext uri="{FF2B5EF4-FFF2-40B4-BE49-F238E27FC236}">
                <a16:creationId xmlns:a16="http://schemas.microsoft.com/office/drawing/2014/main" id="{98D4F4AA-31E2-58B0-01B6-018C840E3E2D}"/>
              </a:ext>
            </a:extLst>
          </p:cNvPr>
          <p:cNvSpPr txBox="1"/>
          <p:nvPr/>
        </p:nvSpPr>
        <p:spPr>
          <a:xfrm>
            <a:off x="6353298" y="2582659"/>
            <a:ext cx="1542343" cy="609600"/>
          </a:xfrm>
          <a:prstGeom prst="rect">
            <a:avLst/>
          </a:prstGeom>
          <a:noFill/>
        </p:spPr>
        <p:txBody>
          <a:bodyPr wrap="square" lIns="0" tIns="0" rIns="0" bIns="0" rtlCol="0" anchor="ctr" anchorCtr="0">
            <a:noAutofit/>
          </a:bodyPr>
          <a:lstStyle/>
          <a:p>
            <a:r>
              <a:rPr kumimoji="0" lang="sv-SE" sz="1200" b="0" i="0" u="none" strike="noStrike" kern="1200" cap="none" spc="0" normalizeH="0" baseline="0" noProof="0">
                <a:ln>
                  <a:noFill/>
                </a:ln>
                <a:solidFill>
                  <a:schemeClr val="accent3"/>
                </a:solidFill>
                <a:effectLst/>
                <a:uLnTx/>
                <a:uFillTx/>
              </a:rPr>
              <a:t>Kan prövas av </a:t>
            </a:r>
            <a:br>
              <a:rPr kumimoji="0" lang="sv-SE" sz="1200" b="0" i="0" u="none" strike="noStrike" kern="1200" cap="none" spc="0" normalizeH="0" baseline="0" noProof="0">
                <a:ln>
                  <a:noFill/>
                </a:ln>
                <a:solidFill>
                  <a:schemeClr val="accent3"/>
                </a:solidFill>
                <a:effectLst/>
                <a:uLnTx/>
                <a:uFillTx/>
              </a:rPr>
            </a:br>
            <a:r>
              <a:rPr kumimoji="0" lang="sv-SE" sz="1200" b="0" i="0" u="none" strike="noStrike" kern="1200" cap="none" spc="0" normalizeH="0" baseline="0" noProof="0" err="1">
                <a:ln>
                  <a:noFill/>
                </a:ln>
                <a:solidFill>
                  <a:schemeClr val="accent3"/>
                </a:solidFill>
                <a:effectLst/>
                <a:uLnTx/>
                <a:uFillTx/>
              </a:rPr>
              <a:t>Afa</a:t>
            </a:r>
            <a:r>
              <a:rPr kumimoji="0" lang="sv-SE" sz="1200" b="0" i="0" u="none" strike="noStrike" kern="1200" cap="none" spc="0" normalizeH="0" baseline="0" noProof="0">
                <a:ln>
                  <a:noFill/>
                </a:ln>
                <a:solidFill>
                  <a:schemeClr val="accent3"/>
                </a:solidFill>
                <a:effectLst/>
                <a:uLnTx/>
                <a:uFillTx/>
              </a:rPr>
              <a:t> Försäkring</a:t>
            </a:r>
            <a:r>
              <a:rPr kumimoji="0" lang="sv-SE" sz="1200" b="0" i="0" u="none" strike="noStrike" kern="1200" cap="none" spc="0" normalizeH="0" noProof="0">
                <a:ln>
                  <a:noFill/>
                </a:ln>
                <a:solidFill>
                  <a:schemeClr val="accent3"/>
                </a:solidFill>
                <a:effectLst/>
                <a:uLnTx/>
                <a:uFillTx/>
              </a:rPr>
              <a:t> </a:t>
            </a:r>
            <a:r>
              <a:rPr kumimoji="0" lang="sv-SE" sz="1200" b="0" i="0" u="none" strike="noStrike" kern="1200" cap="none" spc="0" normalizeH="0" baseline="0" noProof="0">
                <a:ln>
                  <a:noFill/>
                </a:ln>
                <a:solidFill>
                  <a:schemeClr val="accent3"/>
                </a:solidFill>
                <a:effectLst/>
                <a:uLnTx/>
                <a:uFillTx/>
              </a:rPr>
              <a:t>direkt</a:t>
            </a:r>
            <a:endParaRPr lang="sv-SE" sz="1200" b="1">
              <a:solidFill>
                <a:schemeClr val="accent3"/>
              </a:solidFill>
            </a:endParaRPr>
          </a:p>
        </p:txBody>
      </p:sp>
    </p:spTree>
    <p:extLst>
      <p:ext uri="{BB962C8B-B14F-4D97-AF65-F5344CB8AC3E}">
        <p14:creationId xmlns:p14="http://schemas.microsoft.com/office/powerpoint/2010/main" val="160348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4" grpId="0" animBg="1"/>
      <p:bldP spid="15" grpId="0"/>
      <p:bldP spid="17" grpId="0" animBg="1"/>
      <p:bldP spid="22" grpId="0"/>
      <p:bldP spid="27" grpId="0" animBg="1"/>
      <p:bldP spid="28" grpId="0" animBg="1"/>
      <p:bldP spid="29"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CB9B3-0C71-BADC-0CF1-1464BC6081E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C92718F-EA6E-FB60-B2B8-2040975B221C}"/>
              </a:ext>
            </a:extLst>
          </p:cNvPr>
          <p:cNvSpPr>
            <a:spLocks noGrp="1"/>
          </p:cNvSpPr>
          <p:nvPr>
            <p:ph type="title"/>
          </p:nvPr>
        </p:nvSpPr>
        <p:spPr/>
        <p:txBody>
          <a:bodyPr/>
          <a:lstStyle/>
          <a:p>
            <a:r>
              <a:rPr lang="sv-SE" dirty="0"/>
              <a:t>Antal anmälda arbetsskador </a:t>
            </a:r>
            <a:br>
              <a:rPr lang="sv-SE" dirty="0"/>
            </a:br>
            <a:endParaRPr lang="sv-SE" dirty="0"/>
          </a:p>
        </p:txBody>
      </p:sp>
      <p:graphicFrame>
        <p:nvGraphicFramePr>
          <p:cNvPr id="7" name="Platshållare för innehåll 6">
            <a:extLst>
              <a:ext uri="{FF2B5EF4-FFF2-40B4-BE49-F238E27FC236}">
                <a16:creationId xmlns:a16="http://schemas.microsoft.com/office/drawing/2014/main" id="{9576CE16-C70D-48A3-A93D-A189ABD03132}"/>
              </a:ext>
            </a:extLst>
          </p:cNvPr>
          <p:cNvGraphicFramePr>
            <a:graphicFrameLocks noGrp="1"/>
          </p:cNvGraphicFramePr>
          <p:nvPr>
            <p:ph sz="quarter" idx="14"/>
          </p:nvPr>
        </p:nvGraphicFramePr>
        <p:xfrm>
          <a:off x="766763" y="1577975"/>
          <a:ext cx="9974262" cy="4389438"/>
        </p:xfrm>
        <a:graphic>
          <a:graphicData uri="http://schemas.openxmlformats.org/drawingml/2006/chart">
            <c:chart xmlns:c="http://schemas.openxmlformats.org/drawingml/2006/chart" xmlns:r="http://schemas.openxmlformats.org/officeDocument/2006/relationships" r:id="rId3"/>
          </a:graphicData>
        </a:graphic>
      </p:graphicFrame>
      <p:sp>
        <p:nvSpPr>
          <p:cNvPr id="4" name="Platshållare för bildnummer 3">
            <a:extLst>
              <a:ext uri="{FF2B5EF4-FFF2-40B4-BE49-F238E27FC236}">
                <a16:creationId xmlns:a16="http://schemas.microsoft.com/office/drawing/2014/main" id="{FF3971A7-2AB7-1BD3-FC06-0F1797322A44}"/>
              </a:ext>
            </a:extLst>
          </p:cNvPr>
          <p:cNvSpPr>
            <a:spLocks noGrp="1"/>
          </p:cNvSpPr>
          <p:nvPr>
            <p:ph type="sldNum" sz="quarter" idx="12"/>
          </p:nvPr>
        </p:nvSpPr>
        <p:spPr/>
        <p:txBody>
          <a:bodyPr/>
          <a:lstStyle/>
          <a:p>
            <a:fld id="{AE086683-F536-42AB-ABBC-F4803DFE8DBC}" type="slidenum">
              <a:rPr lang="sv-SE" smtClean="0"/>
              <a:pPr/>
              <a:t>11</a:t>
            </a:fld>
            <a:endParaRPr lang="sv-SE" dirty="0"/>
          </a:p>
        </p:txBody>
      </p:sp>
      <p:sp>
        <p:nvSpPr>
          <p:cNvPr id="9" name="textruta 8">
            <a:extLst>
              <a:ext uri="{FF2B5EF4-FFF2-40B4-BE49-F238E27FC236}">
                <a16:creationId xmlns:a16="http://schemas.microsoft.com/office/drawing/2014/main" id="{CC71E181-E0CC-DEAA-F705-C763E650C90D}"/>
              </a:ext>
            </a:extLst>
          </p:cNvPr>
          <p:cNvSpPr txBox="1"/>
          <p:nvPr/>
        </p:nvSpPr>
        <p:spPr>
          <a:xfrm>
            <a:off x="766763" y="6527207"/>
            <a:ext cx="2502910" cy="307777"/>
          </a:xfrm>
          <a:prstGeom prst="rect">
            <a:avLst/>
          </a:prstGeom>
          <a:noFill/>
          <a:ln>
            <a:noFill/>
          </a:ln>
        </p:spPr>
        <p:txBody>
          <a:bodyPr wrap="square" lIns="0" tIns="0" rIns="0" bIns="0" rtlCol="0" anchor="t" anchorCtr="0">
            <a:spAutoFit/>
          </a:bodyPr>
          <a:lstStyle/>
          <a:p>
            <a:pPr algn="l"/>
            <a:r>
              <a:rPr lang="sv-SE" sz="1000" dirty="0">
                <a:solidFill>
                  <a:schemeClr val="tx1">
                    <a:lumMod val="65000"/>
                    <a:lumOff val="35000"/>
                  </a:schemeClr>
                </a:solidFill>
              </a:rPr>
              <a:t>Källa: Aktuariefunktionen, </a:t>
            </a:r>
            <a:r>
              <a:rPr lang="sv-SE" sz="1000" dirty="0" err="1">
                <a:solidFill>
                  <a:schemeClr val="tx1">
                    <a:lumMod val="65000"/>
                    <a:lumOff val="35000"/>
                  </a:schemeClr>
                </a:solidFill>
              </a:rPr>
              <a:t>Afa</a:t>
            </a:r>
            <a:r>
              <a:rPr lang="sv-SE" sz="1000" dirty="0">
                <a:solidFill>
                  <a:schemeClr val="tx1">
                    <a:lumMod val="65000"/>
                    <a:lumOff val="35000"/>
                  </a:schemeClr>
                </a:solidFill>
              </a:rPr>
              <a:t> Försäkring</a:t>
            </a:r>
            <a:br>
              <a:rPr lang="sv-SE" sz="1000" dirty="0">
                <a:solidFill>
                  <a:schemeClr val="tx1">
                    <a:lumMod val="65000"/>
                    <a:lumOff val="35000"/>
                  </a:schemeClr>
                </a:solidFill>
              </a:rPr>
            </a:br>
            <a:r>
              <a:rPr lang="sv-SE" sz="1000" dirty="0">
                <a:solidFill>
                  <a:schemeClr val="tx1">
                    <a:lumMod val="65000"/>
                    <a:lumOff val="35000"/>
                  </a:schemeClr>
                </a:solidFill>
              </a:rPr>
              <a:t>Försäkringskassan</a:t>
            </a:r>
          </a:p>
        </p:txBody>
      </p:sp>
    </p:spTree>
    <p:extLst>
      <p:ext uri="{BB962C8B-B14F-4D97-AF65-F5344CB8AC3E}">
        <p14:creationId xmlns:p14="http://schemas.microsoft.com/office/powerpoint/2010/main" val="71825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7C423-4B51-5F83-3D69-91AC83600D17}"/>
            </a:ext>
          </a:extLst>
        </p:cNvPr>
        <p:cNvGrpSpPr/>
        <p:nvPr/>
      </p:nvGrpSpPr>
      <p:grpSpPr>
        <a:xfrm>
          <a:off x="0" y="0"/>
          <a:ext cx="0" cy="0"/>
          <a:chOff x="0" y="0"/>
          <a:chExt cx="0" cy="0"/>
        </a:xfrm>
      </p:grpSpPr>
      <p:graphicFrame>
        <p:nvGraphicFramePr>
          <p:cNvPr id="7" name="Platshållare för innehåll 6">
            <a:extLst>
              <a:ext uri="{FF2B5EF4-FFF2-40B4-BE49-F238E27FC236}">
                <a16:creationId xmlns:a16="http://schemas.microsoft.com/office/drawing/2014/main" id="{0B38C982-A7F3-C2D3-5D93-DCA17AD8B9AD}"/>
              </a:ext>
            </a:extLst>
          </p:cNvPr>
          <p:cNvGraphicFramePr>
            <a:graphicFrameLocks noGrp="1"/>
          </p:cNvGraphicFramePr>
          <p:nvPr>
            <p:ph sz="quarter" idx="14"/>
          </p:nvPr>
        </p:nvGraphicFramePr>
        <p:xfrm>
          <a:off x="766763" y="1592263"/>
          <a:ext cx="9974262" cy="4389437"/>
        </p:xfrm>
        <a:graphic>
          <a:graphicData uri="http://schemas.openxmlformats.org/drawingml/2006/chart">
            <c:chart xmlns:c="http://schemas.openxmlformats.org/drawingml/2006/chart" xmlns:r="http://schemas.openxmlformats.org/officeDocument/2006/relationships" r:id="rId3"/>
          </a:graphicData>
        </a:graphic>
      </p:graphicFrame>
      <p:sp>
        <p:nvSpPr>
          <p:cNvPr id="4" name="Platshållare för bildnummer 3">
            <a:extLst>
              <a:ext uri="{FF2B5EF4-FFF2-40B4-BE49-F238E27FC236}">
                <a16:creationId xmlns:a16="http://schemas.microsoft.com/office/drawing/2014/main" id="{77AD1484-1AEB-E106-FB15-2C3678EF167D}"/>
              </a:ext>
            </a:extLst>
          </p:cNvPr>
          <p:cNvSpPr>
            <a:spLocks noGrp="1"/>
          </p:cNvSpPr>
          <p:nvPr>
            <p:ph type="sldNum" sz="quarter" idx="12"/>
          </p:nvPr>
        </p:nvSpPr>
        <p:spPr/>
        <p:txBody>
          <a:bodyPr/>
          <a:lstStyle/>
          <a:p>
            <a:fld id="{AE086683-F536-42AB-ABBC-F4803DFE8DBC}" type="slidenum">
              <a:rPr lang="sv-SE" smtClean="0"/>
              <a:pPr/>
              <a:t>12</a:t>
            </a:fld>
            <a:endParaRPr lang="sv-SE" dirty="0"/>
          </a:p>
        </p:txBody>
      </p:sp>
      <p:sp>
        <p:nvSpPr>
          <p:cNvPr id="2" name="Rubrik 1">
            <a:extLst>
              <a:ext uri="{FF2B5EF4-FFF2-40B4-BE49-F238E27FC236}">
                <a16:creationId xmlns:a16="http://schemas.microsoft.com/office/drawing/2014/main" id="{9BD74BBF-13C9-AA32-44A5-22AF67795776}"/>
              </a:ext>
            </a:extLst>
          </p:cNvPr>
          <p:cNvSpPr>
            <a:spLocks noGrp="1"/>
          </p:cNvSpPr>
          <p:nvPr>
            <p:ph type="title"/>
          </p:nvPr>
        </p:nvSpPr>
        <p:spPr/>
        <p:txBody>
          <a:bodyPr/>
          <a:lstStyle/>
          <a:p>
            <a:r>
              <a:rPr lang="sv-SE" dirty="0"/>
              <a:t>Antal anmälda och ersatta arbetsskador </a:t>
            </a:r>
            <a:br>
              <a:rPr lang="sv-SE" dirty="0"/>
            </a:br>
            <a:endParaRPr lang="sv-SE" dirty="0"/>
          </a:p>
        </p:txBody>
      </p:sp>
      <p:sp>
        <p:nvSpPr>
          <p:cNvPr id="3" name="textruta 2">
            <a:extLst>
              <a:ext uri="{FF2B5EF4-FFF2-40B4-BE49-F238E27FC236}">
                <a16:creationId xmlns:a16="http://schemas.microsoft.com/office/drawing/2014/main" id="{E140F290-6BCB-529D-4992-812BC1C97257}"/>
              </a:ext>
            </a:extLst>
          </p:cNvPr>
          <p:cNvSpPr txBox="1"/>
          <p:nvPr/>
        </p:nvSpPr>
        <p:spPr>
          <a:xfrm>
            <a:off x="9948494" y="2827216"/>
            <a:ext cx="2086709" cy="246221"/>
          </a:xfrm>
          <a:prstGeom prst="rect">
            <a:avLst/>
          </a:prstGeom>
          <a:noFill/>
          <a:ln w="9525">
            <a:solidFill>
              <a:schemeClr val="tx1">
                <a:lumMod val="50000"/>
                <a:lumOff val="50000"/>
              </a:schemeClr>
            </a:solidFill>
          </a:ln>
        </p:spPr>
        <p:txBody>
          <a:bodyPr wrap="square" lIns="0" tIns="0" rIns="0" bIns="0" rtlCol="0" anchor="t" anchorCtr="0">
            <a:spAutoFit/>
          </a:bodyPr>
          <a:lstStyle/>
          <a:p>
            <a:pPr algn="l"/>
            <a:r>
              <a:rPr lang="sv-SE" sz="1600" b="1" dirty="0"/>
              <a:t>  2 av 3 får ersättning</a:t>
            </a:r>
          </a:p>
        </p:txBody>
      </p:sp>
      <p:sp>
        <p:nvSpPr>
          <p:cNvPr id="6" name="textruta 5">
            <a:extLst>
              <a:ext uri="{FF2B5EF4-FFF2-40B4-BE49-F238E27FC236}">
                <a16:creationId xmlns:a16="http://schemas.microsoft.com/office/drawing/2014/main" id="{DBCD2439-518A-6C2E-60D5-9E38EEA38C88}"/>
              </a:ext>
            </a:extLst>
          </p:cNvPr>
          <p:cNvSpPr txBox="1"/>
          <p:nvPr/>
        </p:nvSpPr>
        <p:spPr>
          <a:xfrm>
            <a:off x="766763" y="6527207"/>
            <a:ext cx="2502910" cy="307777"/>
          </a:xfrm>
          <a:prstGeom prst="rect">
            <a:avLst/>
          </a:prstGeom>
          <a:noFill/>
          <a:ln>
            <a:noFill/>
          </a:ln>
        </p:spPr>
        <p:txBody>
          <a:bodyPr wrap="square" lIns="0" tIns="0" rIns="0" bIns="0" rtlCol="0" anchor="t" anchorCtr="0">
            <a:spAutoFit/>
          </a:bodyPr>
          <a:lstStyle/>
          <a:p>
            <a:pPr algn="l"/>
            <a:r>
              <a:rPr lang="sv-SE" sz="1000" dirty="0">
                <a:solidFill>
                  <a:schemeClr val="tx1">
                    <a:lumMod val="65000"/>
                    <a:lumOff val="35000"/>
                  </a:schemeClr>
                </a:solidFill>
              </a:rPr>
              <a:t>Källa: Aktuariefunktionen, </a:t>
            </a:r>
            <a:r>
              <a:rPr lang="sv-SE" sz="1000" dirty="0" err="1">
                <a:solidFill>
                  <a:schemeClr val="tx1">
                    <a:lumMod val="65000"/>
                    <a:lumOff val="35000"/>
                  </a:schemeClr>
                </a:solidFill>
              </a:rPr>
              <a:t>Afa</a:t>
            </a:r>
            <a:r>
              <a:rPr lang="sv-SE" sz="1000" dirty="0">
                <a:solidFill>
                  <a:schemeClr val="tx1">
                    <a:lumMod val="65000"/>
                    <a:lumOff val="35000"/>
                  </a:schemeClr>
                </a:solidFill>
              </a:rPr>
              <a:t> Försäkring</a:t>
            </a:r>
            <a:br>
              <a:rPr lang="sv-SE" sz="1000" dirty="0">
                <a:solidFill>
                  <a:schemeClr val="tx1">
                    <a:lumMod val="65000"/>
                    <a:lumOff val="35000"/>
                  </a:schemeClr>
                </a:solidFill>
              </a:rPr>
            </a:br>
            <a:r>
              <a:rPr lang="sv-SE" sz="1000" dirty="0">
                <a:solidFill>
                  <a:schemeClr val="tx1">
                    <a:lumMod val="65000"/>
                    <a:lumOff val="35000"/>
                  </a:schemeClr>
                </a:solidFill>
              </a:rPr>
              <a:t>Försäkringskassan</a:t>
            </a:r>
          </a:p>
        </p:txBody>
      </p:sp>
    </p:spTree>
    <p:extLst>
      <p:ext uri="{BB962C8B-B14F-4D97-AF65-F5344CB8AC3E}">
        <p14:creationId xmlns:p14="http://schemas.microsoft.com/office/powerpoint/2010/main" val="199562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663E0-2D7C-6482-068C-56544000754B}"/>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CBB11A91-1E0B-7071-E288-631D7E8E7218}"/>
              </a:ext>
            </a:extLst>
          </p:cNvPr>
          <p:cNvSpPr>
            <a:spLocks noGrp="1"/>
          </p:cNvSpPr>
          <p:nvPr>
            <p:ph type="ctrTitle"/>
          </p:nvPr>
        </p:nvSpPr>
        <p:spPr/>
        <p:txBody>
          <a:bodyPr anchor="b">
            <a:normAutofit fontScale="90000"/>
          </a:bodyPr>
          <a:lstStyle/>
          <a:p>
            <a:br>
              <a:rPr lang="sv-SE"/>
            </a:br>
            <a:br>
              <a:rPr lang="sv-SE"/>
            </a:br>
            <a:br>
              <a:rPr lang="sv-SE"/>
            </a:br>
            <a:r>
              <a:rPr lang="sv-SE">
                <a:solidFill>
                  <a:schemeClr val="bg1">
                    <a:lumMod val="95000"/>
                  </a:schemeClr>
                </a:solidFill>
              </a:rPr>
              <a:t>Försäkring vid dödsfall </a:t>
            </a:r>
            <a:br>
              <a:rPr lang="sv-SE"/>
            </a:br>
            <a:endParaRPr lang="sv-SE"/>
          </a:p>
        </p:txBody>
      </p:sp>
      <p:sp>
        <p:nvSpPr>
          <p:cNvPr id="3" name="Platshållare för bildnummer 2" hidden="1">
            <a:extLst>
              <a:ext uri="{FF2B5EF4-FFF2-40B4-BE49-F238E27FC236}">
                <a16:creationId xmlns:a16="http://schemas.microsoft.com/office/drawing/2014/main" id="{D2DAAA62-4AB0-9672-CC08-B7FDF543E96B}"/>
              </a:ext>
            </a:extLst>
          </p:cNvPr>
          <p:cNvSpPr>
            <a:spLocks noGrp="1"/>
          </p:cNvSpPr>
          <p:nvPr>
            <p:ph type="sldNum" sz="quarter" idx="12"/>
          </p:nvPr>
        </p:nvSpPr>
        <p:spPr/>
        <p:txBody>
          <a:bodyPr/>
          <a:lstStyle/>
          <a:p>
            <a:pPr>
              <a:spcAft>
                <a:spcPts val="600"/>
              </a:spcAft>
            </a:pPr>
            <a:fld id="{AE086683-F536-42AB-ABBC-F4803DFE8DBC}" type="slidenum">
              <a:rPr lang="sv-SE" smtClean="0"/>
              <a:pPr>
                <a:spcAft>
                  <a:spcPts val="600"/>
                </a:spcAft>
              </a:pPr>
              <a:t>13</a:t>
            </a:fld>
            <a:endParaRPr lang="sv-SE"/>
          </a:p>
        </p:txBody>
      </p:sp>
    </p:spTree>
    <p:extLst>
      <p:ext uri="{BB962C8B-B14F-4D97-AF65-F5344CB8AC3E}">
        <p14:creationId xmlns:p14="http://schemas.microsoft.com/office/powerpoint/2010/main" val="2182029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5D535-C23E-3E25-C7DD-DEEF04C67CB0}"/>
            </a:ext>
          </a:extLst>
        </p:cNvPr>
        <p:cNvGrpSpPr/>
        <p:nvPr/>
      </p:nvGrpSpPr>
      <p:grpSpPr>
        <a:xfrm>
          <a:off x="0" y="0"/>
          <a:ext cx="0" cy="0"/>
          <a:chOff x="0" y="0"/>
          <a:chExt cx="0" cy="0"/>
        </a:xfrm>
      </p:grpSpPr>
      <p:sp>
        <p:nvSpPr>
          <p:cNvPr id="12" name="Rektangel 11">
            <a:extLst>
              <a:ext uri="{FF2B5EF4-FFF2-40B4-BE49-F238E27FC236}">
                <a16:creationId xmlns:a16="http://schemas.microsoft.com/office/drawing/2014/main" id="{6E6E5173-763A-A86A-728A-119DD0B9FCCF}"/>
              </a:ext>
            </a:extLst>
          </p:cNvPr>
          <p:cNvSpPr/>
          <p:nvPr/>
        </p:nvSpPr>
        <p:spPr>
          <a:xfrm>
            <a:off x="825055" y="1771722"/>
            <a:ext cx="2921122" cy="765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spcBef>
                <a:spcPct val="50000"/>
              </a:spcBef>
              <a:defRPr/>
            </a:pPr>
            <a:r>
              <a:rPr lang="sv-SE" sz="1400" b="1">
                <a:solidFill>
                  <a:srgbClr val="005541"/>
                </a:solidFill>
                <a:latin typeface="Arial"/>
              </a:rPr>
              <a:t>  </a:t>
            </a:r>
            <a:r>
              <a:rPr lang="sv-SE" sz="2000" b="1">
                <a:solidFill>
                  <a:srgbClr val="005541"/>
                </a:solidFill>
                <a:latin typeface="Arial"/>
              </a:rPr>
              <a:t>Begravningshjälp</a:t>
            </a:r>
          </a:p>
        </p:txBody>
      </p:sp>
      <p:sp>
        <p:nvSpPr>
          <p:cNvPr id="13" name="Rektangel 12">
            <a:extLst>
              <a:ext uri="{FF2B5EF4-FFF2-40B4-BE49-F238E27FC236}">
                <a16:creationId xmlns:a16="http://schemas.microsoft.com/office/drawing/2014/main" id="{955EC76A-3F21-55F6-86A2-645BA2360190}"/>
              </a:ext>
            </a:extLst>
          </p:cNvPr>
          <p:cNvSpPr/>
          <p:nvPr/>
        </p:nvSpPr>
        <p:spPr>
          <a:xfrm>
            <a:off x="846249" y="2859237"/>
            <a:ext cx="9052927" cy="2463390"/>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1">
              <a:spcBef>
                <a:spcPct val="50000"/>
              </a:spcBef>
            </a:pPr>
            <a:br>
              <a:rPr lang="sv-SE" sz="2000">
                <a:solidFill>
                  <a:schemeClr val="accent3"/>
                </a:solidFill>
              </a:rPr>
            </a:br>
            <a:r>
              <a:rPr lang="sv-SE" sz="2000">
                <a:solidFill>
                  <a:schemeClr val="accent3"/>
                </a:solidFill>
              </a:rPr>
              <a:t>							</a:t>
            </a:r>
            <a:br>
              <a:rPr lang="sv-SE" sz="2000" b="1">
                <a:solidFill>
                  <a:schemeClr val="accent3"/>
                </a:solidFill>
              </a:rPr>
            </a:br>
            <a:endParaRPr lang="sv-SE" sz="2000" b="1">
              <a:solidFill>
                <a:schemeClr val="accent3"/>
              </a:solidFill>
            </a:endParaRPr>
          </a:p>
        </p:txBody>
      </p:sp>
      <p:sp>
        <p:nvSpPr>
          <p:cNvPr id="18" name="Rektangel 17">
            <a:extLst>
              <a:ext uri="{FF2B5EF4-FFF2-40B4-BE49-F238E27FC236}">
                <a16:creationId xmlns:a16="http://schemas.microsoft.com/office/drawing/2014/main" id="{A5C17D58-233C-7143-9EAB-9046EBF95B68}"/>
              </a:ext>
            </a:extLst>
          </p:cNvPr>
          <p:cNvSpPr/>
          <p:nvPr/>
        </p:nvSpPr>
        <p:spPr>
          <a:xfrm>
            <a:off x="3912151" y="1771722"/>
            <a:ext cx="2921122" cy="765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spcBef>
                <a:spcPct val="50000"/>
              </a:spcBef>
              <a:defRPr/>
            </a:pPr>
            <a:r>
              <a:rPr lang="sv-SE" sz="2000" b="1">
                <a:solidFill>
                  <a:srgbClr val="005541"/>
                </a:solidFill>
                <a:latin typeface="Arial"/>
              </a:rPr>
              <a:t>  Barnbelopp</a:t>
            </a:r>
          </a:p>
        </p:txBody>
      </p:sp>
      <p:sp>
        <p:nvSpPr>
          <p:cNvPr id="19" name="Rektangel 18">
            <a:extLst>
              <a:ext uri="{FF2B5EF4-FFF2-40B4-BE49-F238E27FC236}">
                <a16:creationId xmlns:a16="http://schemas.microsoft.com/office/drawing/2014/main" id="{62317C84-E8E9-51A3-A99C-09F13A6F125B}"/>
              </a:ext>
            </a:extLst>
          </p:cNvPr>
          <p:cNvSpPr/>
          <p:nvPr/>
        </p:nvSpPr>
        <p:spPr>
          <a:xfrm>
            <a:off x="6985262" y="1771723"/>
            <a:ext cx="2921122" cy="7651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spcBef>
                <a:spcPct val="50000"/>
              </a:spcBef>
              <a:defRPr/>
            </a:pPr>
            <a:r>
              <a:rPr lang="sv-SE" sz="2000" b="1">
                <a:solidFill>
                  <a:srgbClr val="005541"/>
                </a:solidFill>
                <a:latin typeface="Arial"/>
              </a:rPr>
              <a:t>  Grundbelopp</a:t>
            </a:r>
          </a:p>
        </p:txBody>
      </p:sp>
      <p:pic>
        <p:nvPicPr>
          <p:cNvPr id="20" name="Picture 2" descr="http://www.kpa.se/Global/bildbank/m-logotyper/kpa-pension.jpg">
            <a:extLst>
              <a:ext uri="{FF2B5EF4-FFF2-40B4-BE49-F238E27FC236}">
                <a16:creationId xmlns:a16="http://schemas.microsoft.com/office/drawing/2014/main" id="{32E9040F-7EA2-D480-E16B-A8FC5CF5C0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04060" y="326274"/>
            <a:ext cx="1499386" cy="624744"/>
          </a:xfrm>
          <a:prstGeom prst="rect">
            <a:avLst/>
          </a:prstGeom>
          <a:noFill/>
          <a:extLst>
            <a:ext uri="{909E8E84-426E-40DD-AFC4-6F175D3DCCD1}">
              <a14:hiddenFill xmlns:a14="http://schemas.microsoft.com/office/drawing/2010/main">
                <a:solidFill>
                  <a:srgbClr val="FFFFFF"/>
                </a:solidFill>
              </a14:hiddenFill>
            </a:ext>
          </a:extLst>
        </p:spPr>
      </p:pic>
      <p:sp>
        <p:nvSpPr>
          <p:cNvPr id="11" name="Rubrik 3">
            <a:extLst>
              <a:ext uri="{FF2B5EF4-FFF2-40B4-BE49-F238E27FC236}">
                <a16:creationId xmlns:a16="http://schemas.microsoft.com/office/drawing/2014/main" id="{61E9583C-96FE-FCC0-3C42-95FC45B73267}"/>
              </a:ext>
            </a:extLst>
          </p:cNvPr>
          <p:cNvSpPr txBox="1">
            <a:spLocks/>
          </p:cNvSpPr>
          <p:nvPr/>
        </p:nvSpPr>
        <p:spPr>
          <a:xfrm>
            <a:off x="766764" y="421481"/>
            <a:ext cx="6516906" cy="531853"/>
          </a:xfrm>
          <a:prstGeom prst="rect">
            <a:avLst/>
          </a:prstGeom>
        </p:spPr>
        <p:txBody>
          <a:bodyPr vert="horz" lIns="0" tIns="0" rIns="0" bIns="0" rtlCol="0" anchor="t">
            <a:noAutofit/>
          </a:bodyPr>
          <a:lstStyle>
            <a:lvl1pPr algn="l" defTabSz="914418" rtl="0" eaLnBrk="1" latinLnBrk="0" hangingPunct="1">
              <a:lnSpc>
                <a:spcPct val="100000"/>
              </a:lnSpc>
              <a:spcBef>
                <a:spcPct val="0"/>
              </a:spcBef>
              <a:buNone/>
              <a:defRPr sz="2800" b="1" kern="1200" spc="-40" baseline="0">
                <a:solidFill>
                  <a:schemeClr val="accent1"/>
                </a:solidFill>
                <a:latin typeface="+mj-lt"/>
                <a:ea typeface="+mj-ea"/>
                <a:cs typeface="+mj-cs"/>
              </a:defRPr>
            </a:lvl1pPr>
          </a:lstStyle>
          <a:p>
            <a:r>
              <a:rPr lang="sv-SE">
                <a:solidFill>
                  <a:schemeClr val="accent1"/>
                </a:solidFill>
              </a:rPr>
              <a:t>Tjänstegrupplivförsäkring TGL-KL</a:t>
            </a:r>
            <a:endParaRPr lang="sv-SE"/>
          </a:p>
        </p:txBody>
      </p:sp>
      <p:sp>
        <p:nvSpPr>
          <p:cNvPr id="14" name="Rektangel 13">
            <a:extLst>
              <a:ext uri="{FF2B5EF4-FFF2-40B4-BE49-F238E27FC236}">
                <a16:creationId xmlns:a16="http://schemas.microsoft.com/office/drawing/2014/main" id="{C3C08CE7-EF11-AA45-7C02-3B5F2FDCD246}"/>
              </a:ext>
            </a:extLst>
          </p:cNvPr>
          <p:cNvSpPr/>
          <p:nvPr/>
        </p:nvSpPr>
        <p:spPr>
          <a:xfrm>
            <a:off x="846249" y="3174575"/>
            <a:ext cx="2519119" cy="302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spcBef>
                <a:spcPct val="50000"/>
              </a:spcBef>
              <a:defRPr/>
            </a:pPr>
            <a:r>
              <a:rPr lang="sv-SE" sz="1400" b="1">
                <a:solidFill>
                  <a:schemeClr val="accent3"/>
                </a:solidFill>
                <a:latin typeface="Arial"/>
              </a:rPr>
              <a:t>  </a:t>
            </a:r>
            <a:r>
              <a:rPr lang="sv-SE" sz="2000" b="1">
                <a:solidFill>
                  <a:schemeClr val="accent3"/>
                </a:solidFill>
                <a:latin typeface="Arial"/>
              </a:rPr>
              <a:t>Dödsbo</a:t>
            </a:r>
          </a:p>
        </p:txBody>
      </p:sp>
      <p:sp>
        <p:nvSpPr>
          <p:cNvPr id="15" name="Rektangel 14">
            <a:extLst>
              <a:ext uri="{FF2B5EF4-FFF2-40B4-BE49-F238E27FC236}">
                <a16:creationId xmlns:a16="http://schemas.microsoft.com/office/drawing/2014/main" id="{862CF73F-04C5-D20E-C20D-C9898296255C}"/>
              </a:ext>
            </a:extLst>
          </p:cNvPr>
          <p:cNvSpPr/>
          <p:nvPr/>
        </p:nvSpPr>
        <p:spPr>
          <a:xfrm>
            <a:off x="3960214" y="3213411"/>
            <a:ext cx="2519119" cy="302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914400">
              <a:spcBef>
                <a:spcPct val="50000"/>
              </a:spcBef>
              <a:defRPr/>
            </a:pPr>
            <a:r>
              <a:rPr lang="sv-SE" sz="2000" b="1">
                <a:solidFill>
                  <a:schemeClr val="accent3"/>
                </a:solidFill>
                <a:latin typeface="Arial"/>
              </a:rPr>
              <a:t>Barn &lt; 20 år</a:t>
            </a:r>
          </a:p>
        </p:txBody>
      </p:sp>
      <p:sp>
        <p:nvSpPr>
          <p:cNvPr id="16" name="Rektangel 15">
            <a:extLst>
              <a:ext uri="{FF2B5EF4-FFF2-40B4-BE49-F238E27FC236}">
                <a16:creationId xmlns:a16="http://schemas.microsoft.com/office/drawing/2014/main" id="{F193511F-95F9-37B8-2F72-76FCCD7D97BA}"/>
              </a:ext>
            </a:extLst>
          </p:cNvPr>
          <p:cNvSpPr/>
          <p:nvPr/>
        </p:nvSpPr>
        <p:spPr>
          <a:xfrm>
            <a:off x="6963261" y="3141342"/>
            <a:ext cx="2965123" cy="1415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400">
              <a:spcBef>
                <a:spcPct val="50000"/>
              </a:spcBef>
              <a:defRPr/>
            </a:pPr>
            <a:r>
              <a:rPr lang="sv-SE" sz="2000" b="1">
                <a:solidFill>
                  <a:schemeClr val="accent3"/>
                </a:solidFill>
                <a:latin typeface="Arial"/>
              </a:rPr>
              <a:t>  Make/maka/</a:t>
            </a:r>
            <a:r>
              <a:rPr lang="sv-SE" sz="2000" b="1" err="1">
                <a:solidFill>
                  <a:schemeClr val="accent3"/>
                </a:solidFill>
                <a:latin typeface="Arial"/>
              </a:rPr>
              <a:t>reg.partner</a:t>
            </a:r>
            <a:endParaRPr lang="sv-SE" sz="2000" b="1">
              <a:solidFill>
                <a:schemeClr val="accent3"/>
              </a:solidFill>
              <a:latin typeface="Arial"/>
            </a:endParaRPr>
          </a:p>
          <a:p>
            <a:pPr defTabSz="914400">
              <a:spcBef>
                <a:spcPct val="50000"/>
              </a:spcBef>
              <a:defRPr/>
            </a:pPr>
            <a:r>
              <a:rPr lang="sv-SE" sz="2000" b="1">
                <a:solidFill>
                  <a:schemeClr val="accent3"/>
                </a:solidFill>
                <a:latin typeface="Arial"/>
              </a:rPr>
              <a:t>Sambo</a:t>
            </a:r>
          </a:p>
          <a:p>
            <a:pPr defTabSz="914400">
              <a:spcBef>
                <a:spcPct val="50000"/>
              </a:spcBef>
              <a:defRPr/>
            </a:pPr>
            <a:r>
              <a:rPr lang="sv-SE" sz="2000" b="1">
                <a:solidFill>
                  <a:schemeClr val="accent3"/>
                </a:solidFill>
                <a:latin typeface="Arial"/>
              </a:rPr>
              <a:t>Barn</a:t>
            </a:r>
          </a:p>
          <a:p>
            <a:pPr defTabSz="914400">
              <a:spcBef>
                <a:spcPct val="50000"/>
              </a:spcBef>
              <a:defRPr/>
            </a:pPr>
            <a:endParaRPr lang="sv-SE" sz="2000" b="1">
              <a:solidFill>
                <a:schemeClr val="accent3"/>
              </a:solidFill>
              <a:latin typeface="Arial"/>
            </a:endParaRPr>
          </a:p>
        </p:txBody>
      </p:sp>
      <p:sp>
        <p:nvSpPr>
          <p:cNvPr id="2" name="textruta 1">
            <a:extLst>
              <a:ext uri="{FF2B5EF4-FFF2-40B4-BE49-F238E27FC236}">
                <a16:creationId xmlns:a16="http://schemas.microsoft.com/office/drawing/2014/main" id="{473AC4EF-2F54-DA65-D425-DD1759329B12}"/>
              </a:ext>
            </a:extLst>
          </p:cNvPr>
          <p:cNvSpPr txBox="1"/>
          <p:nvPr/>
        </p:nvSpPr>
        <p:spPr>
          <a:xfrm>
            <a:off x="7007262" y="2859237"/>
            <a:ext cx="2921122" cy="2463390"/>
          </a:xfrm>
          <a:prstGeom prst="rect">
            <a:avLst/>
          </a:prstGeom>
          <a:solidFill>
            <a:schemeClr val="accent5"/>
          </a:solidFill>
        </p:spPr>
        <p:txBody>
          <a:bodyPr wrap="square" lIns="0" tIns="0" rIns="0" bIns="0" rtlCol="0" anchor="ctr" anchorCtr="0">
            <a:noAutofit/>
          </a:bodyPr>
          <a:lstStyle/>
          <a:p>
            <a:pPr algn="ctr">
              <a:spcBef>
                <a:spcPct val="50000"/>
              </a:spcBef>
            </a:pPr>
            <a:r>
              <a:rPr lang="sv-SE" sz="2800" b="1">
                <a:solidFill>
                  <a:schemeClr val="accent3"/>
                </a:solidFill>
              </a:rPr>
              <a:t>Särskilt förmånstagar-förordnande</a:t>
            </a:r>
          </a:p>
        </p:txBody>
      </p:sp>
    </p:spTree>
    <p:extLst>
      <p:ext uri="{BB962C8B-B14F-4D97-AF65-F5344CB8AC3E}">
        <p14:creationId xmlns:p14="http://schemas.microsoft.com/office/powerpoint/2010/main" val="6663903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P spid="1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49FD7DD-AECB-D7A5-986F-8B5C22ECA031}"/>
              </a:ext>
            </a:extLst>
          </p:cNvPr>
          <p:cNvSpPr>
            <a:spLocks noGrp="1"/>
          </p:cNvSpPr>
          <p:nvPr>
            <p:ph sz="quarter" idx="14"/>
          </p:nvPr>
        </p:nvSpPr>
        <p:spPr/>
        <p:txBody>
          <a:bodyPr/>
          <a:lstStyle/>
          <a:p>
            <a:r>
              <a:rPr lang="sv-SE"/>
              <a:t>Gäller när make, registrerad partner eller sambo som </a:t>
            </a:r>
            <a:br>
              <a:rPr lang="sv-SE"/>
            </a:br>
            <a:r>
              <a:rPr lang="sv-SE"/>
              <a:t>saknar eget försäkringsskydd avlider</a:t>
            </a:r>
          </a:p>
          <a:p>
            <a:r>
              <a:rPr lang="sv-SE"/>
              <a:t>En av förutsättningarna: </a:t>
            </a:r>
            <a:br>
              <a:rPr lang="sv-SE"/>
            </a:br>
            <a:r>
              <a:rPr lang="sv-SE"/>
              <a:t>Hemmaboende barn under 17 år</a:t>
            </a:r>
          </a:p>
          <a:p>
            <a:r>
              <a:rPr lang="sv-SE"/>
              <a:t>Begravningshjälp till dödsbo och </a:t>
            </a:r>
            <a:br>
              <a:rPr lang="sv-SE"/>
            </a:br>
            <a:r>
              <a:rPr lang="sv-SE" err="1"/>
              <a:t>barnbelopp</a:t>
            </a:r>
            <a:r>
              <a:rPr lang="sv-SE"/>
              <a:t> till varje barn under 17 år</a:t>
            </a:r>
          </a:p>
        </p:txBody>
      </p:sp>
      <p:sp>
        <p:nvSpPr>
          <p:cNvPr id="3" name="Platshållare för bildnummer 2">
            <a:extLst>
              <a:ext uri="{FF2B5EF4-FFF2-40B4-BE49-F238E27FC236}">
                <a16:creationId xmlns:a16="http://schemas.microsoft.com/office/drawing/2014/main" id="{4190747F-B7FF-0B48-FD79-E4E898599386}"/>
              </a:ext>
            </a:extLst>
          </p:cNvPr>
          <p:cNvSpPr>
            <a:spLocks noGrp="1"/>
          </p:cNvSpPr>
          <p:nvPr>
            <p:ph type="sldNum" sz="quarter" idx="12"/>
          </p:nvPr>
        </p:nvSpPr>
        <p:spPr/>
        <p:txBody>
          <a:bodyPr/>
          <a:lstStyle/>
          <a:p>
            <a:fld id="{AE086683-F536-42AB-ABBC-F4803DFE8DBC}" type="slidenum">
              <a:rPr lang="sv-SE" smtClean="0"/>
              <a:pPr/>
              <a:t>15</a:t>
            </a:fld>
            <a:endParaRPr lang="sv-SE"/>
          </a:p>
        </p:txBody>
      </p:sp>
      <p:sp>
        <p:nvSpPr>
          <p:cNvPr id="4" name="Rubrik 3">
            <a:extLst>
              <a:ext uri="{FF2B5EF4-FFF2-40B4-BE49-F238E27FC236}">
                <a16:creationId xmlns:a16="http://schemas.microsoft.com/office/drawing/2014/main" id="{1A84D653-892C-7A91-0B41-1A21240542C3}"/>
              </a:ext>
            </a:extLst>
          </p:cNvPr>
          <p:cNvSpPr>
            <a:spLocks noGrp="1"/>
          </p:cNvSpPr>
          <p:nvPr>
            <p:ph type="title"/>
          </p:nvPr>
        </p:nvSpPr>
        <p:spPr/>
        <p:txBody>
          <a:bodyPr/>
          <a:lstStyle/>
          <a:p>
            <a:r>
              <a:rPr lang="sv-SE"/>
              <a:t>Makeförsäkring</a:t>
            </a:r>
          </a:p>
        </p:txBody>
      </p:sp>
      <p:sp>
        <p:nvSpPr>
          <p:cNvPr id="5" name="AutoShape 2">
            <a:extLst>
              <a:ext uri="{FF2B5EF4-FFF2-40B4-BE49-F238E27FC236}">
                <a16:creationId xmlns:a16="http://schemas.microsoft.com/office/drawing/2014/main" id="{2B4F70EC-8354-EBA7-1D8F-A83B0AC56A2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pic>
        <p:nvPicPr>
          <p:cNvPr id="7" name="Bildobjekt 6">
            <a:extLst>
              <a:ext uri="{FF2B5EF4-FFF2-40B4-BE49-F238E27FC236}">
                <a16:creationId xmlns:a16="http://schemas.microsoft.com/office/drawing/2014/main" id="{5125BF66-5ADF-DA86-B80E-17CF982951F6}"/>
              </a:ext>
            </a:extLst>
          </p:cNvPr>
          <p:cNvPicPr>
            <a:picLocks noChangeAspect="1"/>
          </p:cNvPicPr>
          <p:nvPr/>
        </p:nvPicPr>
        <p:blipFill>
          <a:blip r:embed="rId3"/>
          <a:stretch>
            <a:fillRect/>
          </a:stretch>
        </p:blipFill>
        <p:spPr>
          <a:xfrm>
            <a:off x="6495334" y="2117248"/>
            <a:ext cx="5696666" cy="4740752"/>
          </a:xfrm>
          <a:prstGeom prst="rect">
            <a:avLst/>
          </a:prstGeom>
        </p:spPr>
      </p:pic>
    </p:spTree>
    <p:extLst>
      <p:ext uri="{BB962C8B-B14F-4D97-AF65-F5344CB8AC3E}">
        <p14:creationId xmlns:p14="http://schemas.microsoft.com/office/powerpoint/2010/main" val="1927979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7A279E7D-D63B-F433-C48F-6BF334CE7087}"/>
              </a:ext>
            </a:extLst>
          </p:cNvPr>
          <p:cNvSpPr>
            <a:spLocks noGrp="1"/>
          </p:cNvSpPr>
          <p:nvPr>
            <p:ph sz="quarter" idx="14"/>
          </p:nvPr>
        </p:nvSpPr>
        <p:spPr>
          <a:xfrm>
            <a:off x="766764" y="1592263"/>
            <a:ext cx="5329236" cy="4389437"/>
          </a:xfrm>
        </p:spPr>
        <p:txBody>
          <a:bodyPr>
            <a:normAutofit/>
          </a:bodyPr>
          <a:lstStyle/>
          <a:p>
            <a:r>
              <a:rPr lang="sv-SE"/>
              <a:t>Kan tecknas innan efterskyddet upphör</a:t>
            </a:r>
          </a:p>
          <a:p>
            <a:r>
              <a:rPr lang="sv-SE"/>
              <a:t>Tecknas av den som försäkringen ska gälla för </a:t>
            </a:r>
          </a:p>
          <a:p>
            <a:r>
              <a:rPr lang="sv-SE"/>
              <a:t>Kan även tecknas och betalas av arbetsgivaren</a:t>
            </a:r>
          </a:p>
          <a:p>
            <a:r>
              <a:rPr lang="sv-SE"/>
              <a:t>Premien bestäms årsvis av KPA Pension</a:t>
            </a:r>
          </a:p>
        </p:txBody>
      </p:sp>
      <p:pic>
        <p:nvPicPr>
          <p:cNvPr id="6" name="Bildobjekt 5">
            <a:extLst>
              <a:ext uri="{FF2B5EF4-FFF2-40B4-BE49-F238E27FC236}">
                <a16:creationId xmlns:a16="http://schemas.microsoft.com/office/drawing/2014/main" id="{28AE4402-3E2B-B135-79BB-01302EC1D1F4}"/>
              </a:ext>
            </a:extLst>
          </p:cNvPr>
          <p:cNvPicPr>
            <a:picLocks noChangeAspect="1"/>
          </p:cNvPicPr>
          <p:nvPr/>
        </p:nvPicPr>
        <p:blipFill>
          <a:blip r:embed="rId3"/>
          <a:srcRect l="26088" r="5944" b="2"/>
          <a:stretch/>
        </p:blipFill>
        <p:spPr>
          <a:xfrm>
            <a:off x="6351587" y="1592263"/>
            <a:ext cx="5327651" cy="4389437"/>
          </a:xfrm>
          <a:prstGeom prst="rect">
            <a:avLst/>
          </a:prstGeom>
          <a:noFill/>
        </p:spPr>
      </p:pic>
      <p:sp>
        <p:nvSpPr>
          <p:cNvPr id="4" name="Rubrik 3">
            <a:extLst>
              <a:ext uri="{FF2B5EF4-FFF2-40B4-BE49-F238E27FC236}">
                <a16:creationId xmlns:a16="http://schemas.microsoft.com/office/drawing/2014/main" id="{EF8ED2A0-BD04-9292-803C-32D046AFF900}"/>
              </a:ext>
            </a:extLst>
          </p:cNvPr>
          <p:cNvSpPr>
            <a:spLocks noGrp="1"/>
          </p:cNvSpPr>
          <p:nvPr>
            <p:ph type="title"/>
          </p:nvPr>
        </p:nvSpPr>
        <p:spPr>
          <a:xfrm>
            <a:off x="766763" y="421481"/>
            <a:ext cx="9985375" cy="1027907"/>
          </a:xfrm>
        </p:spPr>
        <p:txBody>
          <a:bodyPr anchor="t">
            <a:normAutofit/>
          </a:bodyPr>
          <a:lstStyle/>
          <a:p>
            <a:r>
              <a:rPr lang="sv-SE"/>
              <a:t>Fortsättningsförsäkring, TGL-FO</a:t>
            </a:r>
          </a:p>
        </p:txBody>
      </p:sp>
    </p:spTree>
    <p:extLst>
      <p:ext uri="{BB962C8B-B14F-4D97-AF65-F5344CB8AC3E}">
        <p14:creationId xmlns:p14="http://schemas.microsoft.com/office/powerpoint/2010/main" val="1855189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48172E0A-87A9-42A4-B75B-792E93127B10}"/>
              </a:ext>
            </a:extLst>
          </p:cNvPr>
          <p:cNvSpPr>
            <a:spLocks noGrp="1"/>
          </p:cNvSpPr>
          <p:nvPr>
            <p:ph type="ctrTitle"/>
          </p:nvPr>
        </p:nvSpPr>
        <p:spPr>
          <a:xfrm>
            <a:off x="1704975" y="1504314"/>
            <a:ext cx="9036048" cy="1924685"/>
          </a:xfrm>
        </p:spPr>
        <p:txBody>
          <a:bodyPr anchor="b">
            <a:normAutofit/>
          </a:bodyPr>
          <a:lstStyle/>
          <a:p>
            <a:r>
              <a:rPr lang="sv-SE">
                <a:solidFill>
                  <a:schemeClr val="bg1">
                    <a:lumMod val="95000"/>
                  </a:schemeClr>
                </a:solidFill>
              </a:rPr>
              <a:t>Kännedom och uppdrag  </a:t>
            </a:r>
          </a:p>
        </p:txBody>
      </p:sp>
    </p:spTree>
    <p:extLst>
      <p:ext uri="{BB962C8B-B14F-4D97-AF65-F5344CB8AC3E}">
        <p14:creationId xmlns:p14="http://schemas.microsoft.com/office/powerpoint/2010/main" val="641790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7476A01-C228-5849-E16F-6717F5332D15}"/>
              </a:ext>
            </a:extLst>
          </p:cNvPr>
          <p:cNvSpPr>
            <a:spLocks noGrp="1"/>
          </p:cNvSpPr>
          <p:nvPr>
            <p:ph type="title"/>
          </p:nvPr>
        </p:nvSpPr>
        <p:spPr/>
        <p:txBody>
          <a:bodyPr/>
          <a:lstStyle/>
          <a:p>
            <a:r>
              <a:rPr lang="sv-SE"/>
              <a:t>Kännedom om kollektivavtalad försäkring 2013-2025</a:t>
            </a:r>
          </a:p>
        </p:txBody>
      </p:sp>
      <p:graphicFrame>
        <p:nvGraphicFramePr>
          <p:cNvPr id="17" name="Platshållare för innehåll 6">
            <a:extLst>
              <a:ext uri="{FF2B5EF4-FFF2-40B4-BE49-F238E27FC236}">
                <a16:creationId xmlns:a16="http://schemas.microsoft.com/office/drawing/2014/main" id="{46E87892-ADDC-0E68-4CFD-ABE4179A2B46}"/>
              </a:ext>
            </a:extLst>
          </p:cNvPr>
          <p:cNvGraphicFramePr>
            <a:graphicFrameLocks noGrp="1"/>
          </p:cNvGraphicFramePr>
          <p:nvPr>
            <p:ph sz="quarter" idx="14"/>
          </p:nvPr>
        </p:nvGraphicFramePr>
        <p:xfrm>
          <a:off x="766763" y="1696656"/>
          <a:ext cx="9777669" cy="46906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84178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C87A7-0D51-7966-72CF-9A979A602129}"/>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43F0CD67-71E8-D71E-EEDD-AA32E9F96F82}"/>
              </a:ext>
            </a:extLst>
          </p:cNvPr>
          <p:cNvSpPr>
            <a:spLocks noGrp="1"/>
          </p:cNvSpPr>
          <p:nvPr>
            <p:ph type="title"/>
          </p:nvPr>
        </p:nvSpPr>
        <p:spPr/>
        <p:txBody>
          <a:bodyPr/>
          <a:lstStyle/>
          <a:p>
            <a:r>
              <a:rPr lang="sv-SE"/>
              <a:t>Kännedom om kollektivavtalad försäkring 2013-2025</a:t>
            </a:r>
          </a:p>
        </p:txBody>
      </p:sp>
      <p:graphicFrame>
        <p:nvGraphicFramePr>
          <p:cNvPr id="17" name="Platshållare för innehåll 6">
            <a:extLst>
              <a:ext uri="{FF2B5EF4-FFF2-40B4-BE49-F238E27FC236}">
                <a16:creationId xmlns:a16="http://schemas.microsoft.com/office/drawing/2014/main" id="{9F2A45EB-D4EC-ED29-790A-9A381F54A4B3}"/>
              </a:ext>
            </a:extLst>
          </p:cNvPr>
          <p:cNvGraphicFramePr>
            <a:graphicFrameLocks noGrp="1"/>
          </p:cNvGraphicFramePr>
          <p:nvPr>
            <p:ph sz="quarter" idx="14"/>
          </p:nvPr>
        </p:nvGraphicFramePr>
        <p:xfrm>
          <a:off x="766763" y="1696656"/>
          <a:ext cx="9777669" cy="4690652"/>
        </p:xfrm>
        <a:graphic>
          <a:graphicData uri="http://schemas.openxmlformats.org/drawingml/2006/chart">
            <c:chart xmlns:c="http://schemas.openxmlformats.org/drawingml/2006/chart" xmlns:r="http://schemas.openxmlformats.org/officeDocument/2006/relationships" r:id="rId2"/>
          </a:graphicData>
        </a:graphic>
      </p:graphicFrame>
      <p:sp>
        <p:nvSpPr>
          <p:cNvPr id="18" name="Vänster hakparentes 17">
            <a:extLst>
              <a:ext uri="{FF2B5EF4-FFF2-40B4-BE49-F238E27FC236}">
                <a16:creationId xmlns:a16="http://schemas.microsoft.com/office/drawing/2014/main" id="{CCDA2B86-184A-5A96-1C2B-D8F8310D9605}"/>
              </a:ext>
            </a:extLst>
          </p:cNvPr>
          <p:cNvSpPr/>
          <p:nvPr/>
        </p:nvSpPr>
        <p:spPr>
          <a:xfrm rot="10800000">
            <a:off x="10403910" y="4716000"/>
            <a:ext cx="267341" cy="756000"/>
          </a:xfrm>
          <a:prstGeom prst="lef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solidFill>
                <a:srgbClr val="000000"/>
              </a:solidFill>
            </a:endParaRPr>
          </a:p>
        </p:txBody>
      </p:sp>
      <p:sp>
        <p:nvSpPr>
          <p:cNvPr id="19" name="textruta 18">
            <a:extLst>
              <a:ext uri="{FF2B5EF4-FFF2-40B4-BE49-F238E27FC236}">
                <a16:creationId xmlns:a16="http://schemas.microsoft.com/office/drawing/2014/main" id="{255884DE-C7DD-00BC-B96C-CB4F836DAAA8}"/>
              </a:ext>
            </a:extLst>
          </p:cNvPr>
          <p:cNvSpPr txBox="1"/>
          <p:nvPr/>
        </p:nvSpPr>
        <p:spPr>
          <a:xfrm>
            <a:off x="10650248" y="4678990"/>
            <a:ext cx="1006291" cy="861774"/>
          </a:xfrm>
          <a:prstGeom prst="rect">
            <a:avLst/>
          </a:prstGeom>
          <a:noFill/>
        </p:spPr>
        <p:txBody>
          <a:bodyPr wrap="square" rtlCol="0">
            <a:spAutoFit/>
          </a:bodyPr>
          <a:lstStyle/>
          <a:p>
            <a:pPr algn="ctr"/>
            <a:r>
              <a:rPr lang="sv-SE" sz="3200" b="1">
                <a:solidFill>
                  <a:schemeClr val="accent4"/>
                </a:solidFill>
              </a:rPr>
              <a:t>23%</a:t>
            </a:r>
          </a:p>
          <a:p>
            <a:pPr algn="ctr"/>
            <a:r>
              <a:rPr lang="sv-SE">
                <a:solidFill>
                  <a:schemeClr val="accent4"/>
                </a:solidFill>
              </a:rPr>
              <a:t>(21%)</a:t>
            </a:r>
          </a:p>
        </p:txBody>
      </p:sp>
      <p:sp>
        <p:nvSpPr>
          <p:cNvPr id="20" name="Vänster hakparentes 19">
            <a:extLst>
              <a:ext uri="{FF2B5EF4-FFF2-40B4-BE49-F238E27FC236}">
                <a16:creationId xmlns:a16="http://schemas.microsoft.com/office/drawing/2014/main" id="{ECCAB31B-A6EE-00A0-4AE0-C9AC9CE6481F}"/>
              </a:ext>
            </a:extLst>
          </p:cNvPr>
          <p:cNvSpPr/>
          <p:nvPr/>
        </p:nvSpPr>
        <p:spPr>
          <a:xfrm rot="10800000">
            <a:off x="10403908" y="1872000"/>
            <a:ext cx="267341" cy="1440000"/>
          </a:xfrm>
          <a:prstGeom prst="lef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solidFill>
                <a:srgbClr val="000000"/>
              </a:solidFill>
            </a:endParaRPr>
          </a:p>
        </p:txBody>
      </p:sp>
      <p:sp>
        <p:nvSpPr>
          <p:cNvPr id="21" name="textruta 20">
            <a:extLst>
              <a:ext uri="{FF2B5EF4-FFF2-40B4-BE49-F238E27FC236}">
                <a16:creationId xmlns:a16="http://schemas.microsoft.com/office/drawing/2014/main" id="{863A6B0D-B42A-AC07-3E8E-56EFC0081A79}"/>
              </a:ext>
            </a:extLst>
          </p:cNvPr>
          <p:cNvSpPr txBox="1"/>
          <p:nvPr/>
        </p:nvSpPr>
        <p:spPr>
          <a:xfrm>
            <a:off x="10650247" y="2206795"/>
            <a:ext cx="1006292" cy="861774"/>
          </a:xfrm>
          <a:prstGeom prst="rect">
            <a:avLst/>
          </a:prstGeom>
          <a:noFill/>
        </p:spPr>
        <p:txBody>
          <a:bodyPr wrap="square" rtlCol="0">
            <a:spAutoFit/>
          </a:bodyPr>
          <a:lstStyle/>
          <a:p>
            <a:pPr algn="ctr"/>
            <a:r>
              <a:rPr lang="sv-SE" sz="3200" b="1">
                <a:solidFill>
                  <a:schemeClr val="accent4"/>
                </a:solidFill>
              </a:rPr>
              <a:t>42%</a:t>
            </a:r>
            <a:br>
              <a:rPr lang="sv-SE" sz="3200" b="1">
                <a:solidFill>
                  <a:schemeClr val="accent4"/>
                </a:solidFill>
              </a:rPr>
            </a:br>
            <a:r>
              <a:rPr lang="sv-SE">
                <a:solidFill>
                  <a:schemeClr val="accent4"/>
                </a:solidFill>
              </a:rPr>
              <a:t>(40%)</a:t>
            </a:r>
          </a:p>
        </p:txBody>
      </p:sp>
    </p:spTree>
    <p:extLst>
      <p:ext uri="{BB962C8B-B14F-4D97-AF65-F5344CB8AC3E}">
        <p14:creationId xmlns:p14="http://schemas.microsoft.com/office/powerpoint/2010/main" val="2423285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14DDE-58D8-215C-0045-C59063A1D8DD}"/>
            </a:ext>
          </a:extLst>
        </p:cNvPr>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713AD39-AA52-C776-95CC-3C6B70A64C5C}"/>
              </a:ext>
            </a:extLst>
          </p:cNvPr>
          <p:cNvSpPr>
            <a:spLocks noGrp="1"/>
          </p:cNvSpPr>
          <p:nvPr>
            <p:ph type="pic" sz="quarter" idx="16"/>
          </p:nvPr>
        </p:nvSpPr>
        <p:spPr/>
        <p:txBody>
          <a:bodyPr/>
          <a:lstStyle/>
          <a:p>
            <a:endParaRPr lang="sv-SE"/>
          </a:p>
        </p:txBody>
      </p:sp>
      <p:sp>
        <p:nvSpPr>
          <p:cNvPr id="3" name="Platshållare för bildnummer 2">
            <a:extLst>
              <a:ext uri="{FF2B5EF4-FFF2-40B4-BE49-F238E27FC236}">
                <a16:creationId xmlns:a16="http://schemas.microsoft.com/office/drawing/2014/main" id="{60878BD8-CEE5-2C1F-2DB1-C3FC4AAAA8B0}"/>
              </a:ext>
            </a:extLst>
          </p:cNvPr>
          <p:cNvSpPr>
            <a:spLocks noGrp="1"/>
          </p:cNvSpPr>
          <p:nvPr>
            <p:ph type="sldNum" sz="quarter" idx="19"/>
          </p:nvPr>
        </p:nvSpPr>
        <p:spPr/>
        <p:txBody>
          <a:bodyPr/>
          <a:lstStyle/>
          <a:p>
            <a:fld id="{AE086683-F536-42AB-ABBC-F4803DFE8DBC}" type="slidenum">
              <a:rPr lang="sv-SE" smtClean="0"/>
              <a:pPr/>
              <a:t>2</a:t>
            </a:fld>
            <a:endParaRPr lang="sv-SE"/>
          </a:p>
        </p:txBody>
      </p:sp>
      <p:sp>
        <p:nvSpPr>
          <p:cNvPr id="9" name="Platshållare för text 8">
            <a:extLst>
              <a:ext uri="{FF2B5EF4-FFF2-40B4-BE49-F238E27FC236}">
                <a16:creationId xmlns:a16="http://schemas.microsoft.com/office/drawing/2014/main" id="{CA3A3BE0-C72B-3F63-4583-7A39148396BC}"/>
              </a:ext>
            </a:extLst>
          </p:cNvPr>
          <p:cNvSpPr>
            <a:spLocks noGrp="1"/>
          </p:cNvSpPr>
          <p:nvPr>
            <p:ph type="body" sz="quarter" idx="15"/>
          </p:nvPr>
        </p:nvSpPr>
        <p:spPr/>
        <p:txBody>
          <a:bodyPr/>
          <a:lstStyle/>
          <a:p>
            <a:endParaRPr lang="sv-SE"/>
          </a:p>
        </p:txBody>
      </p:sp>
      <p:sp>
        <p:nvSpPr>
          <p:cNvPr id="8" name="Platshållare för text 7">
            <a:extLst>
              <a:ext uri="{FF2B5EF4-FFF2-40B4-BE49-F238E27FC236}">
                <a16:creationId xmlns:a16="http://schemas.microsoft.com/office/drawing/2014/main" id="{A6A0EB84-2C90-7512-432B-A61E71842666}"/>
              </a:ext>
            </a:extLst>
          </p:cNvPr>
          <p:cNvSpPr>
            <a:spLocks noGrp="1"/>
          </p:cNvSpPr>
          <p:nvPr>
            <p:ph type="body" sz="quarter" idx="14"/>
          </p:nvPr>
        </p:nvSpPr>
        <p:spPr>
          <a:xfrm>
            <a:off x="766761" y="2184441"/>
            <a:ext cx="6292799" cy="3380018"/>
          </a:xfrm>
        </p:spPr>
        <p:txBody>
          <a:bodyPr/>
          <a:lstStyle/>
          <a:p>
            <a:pPr marL="342900" indent="-342900">
              <a:buFont typeface="Arial" panose="020B0604020202020204" pitchFamily="34" charset="0"/>
              <a:buChar char="•"/>
            </a:pPr>
            <a:r>
              <a:rPr lang="sv-SE"/>
              <a:t>Repetera och fräscha upp</a:t>
            </a:r>
          </a:p>
          <a:p>
            <a:pPr marL="342900" indent="-342900">
              <a:buFont typeface="Arial" panose="020B0604020202020204" pitchFamily="34" charset="0"/>
              <a:buChar char="•"/>
            </a:pPr>
            <a:r>
              <a:rPr lang="sv-SE"/>
              <a:t>Nyheter</a:t>
            </a:r>
          </a:p>
          <a:p>
            <a:pPr marL="342900" indent="-342900">
              <a:buFont typeface="Arial" panose="020B0604020202020204" pitchFamily="34" charset="0"/>
              <a:buChar char="•"/>
            </a:pPr>
            <a:r>
              <a:rPr lang="sv-SE"/>
              <a:t>Ställa frågor</a:t>
            </a:r>
          </a:p>
          <a:p>
            <a:pPr marL="342900" indent="-342900">
              <a:buFont typeface="Arial" panose="020B0604020202020204" pitchFamily="34" charset="0"/>
              <a:buChar char="•"/>
            </a:pPr>
            <a:r>
              <a:rPr lang="sv-SE"/>
              <a:t>Utbyta erfarenheter &amp; tips</a:t>
            </a:r>
          </a:p>
          <a:p>
            <a:pPr marL="342900" indent="-342900">
              <a:buFont typeface="Arial" panose="020B0604020202020204" pitchFamily="34" charset="0"/>
              <a:buChar char="•"/>
            </a:pPr>
            <a:r>
              <a:rPr lang="sv-SE"/>
              <a:t>Nätverk</a:t>
            </a:r>
          </a:p>
          <a:p>
            <a:pPr marL="342900" indent="-342900">
              <a:buFont typeface="Arial" panose="020B0604020202020204" pitchFamily="34" charset="0"/>
              <a:buChar char="•"/>
            </a:pPr>
            <a:r>
              <a:rPr lang="sv-SE"/>
              <a:t>Stärkt i uppdraget</a:t>
            </a:r>
            <a:br>
              <a:rPr lang="sv-SE"/>
            </a:br>
            <a:r>
              <a:rPr lang="sv-SE"/>
              <a:t>	</a:t>
            </a:r>
            <a:br>
              <a:rPr lang="sv-SE"/>
            </a:br>
            <a:r>
              <a:rPr lang="sv-SE"/>
              <a:t>		</a:t>
            </a:r>
          </a:p>
          <a:p>
            <a:endParaRPr lang="sv-SE"/>
          </a:p>
          <a:p>
            <a:endParaRPr lang="sv-SE"/>
          </a:p>
          <a:p>
            <a:endParaRPr lang="sv-SE"/>
          </a:p>
        </p:txBody>
      </p:sp>
      <p:sp>
        <p:nvSpPr>
          <p:cNvPr id="7" name="Rubrik 6">
            <a:extLst>
              <a:ext uri="{FF2B5EF4-FFF2-40B4-BE49-F238E27FC236}">
                <a16:creationId xmlns:a16="http://schemas.microsoft.com/office/drawing/2014/main" id="{9D429F68-FB00-7EB0-9219-87072EDC9CB5}"/>
              </a:ext>
            </a:extLst>
          </p:cNvPr>
          <p:cNvSpPr>
            <a:spLocks noGrp="1"/>
          </p:cNvSpPr>
          <p:nvPr>
            <p:ph type="title"/>
          </p:nvPr>
        </p:nvSpPr>
        <p:spPr>
          <a:xfrm>
            <a:off x="766761" y="597003"/>
            <a:ext cx="6118209" cy="1027907"/>
          </a:xfrm>
        </p:spPr>
        <p:txBody>
          <a:bodyPr/>
          <a:lstStyle/>
          <a:p>
            <a:r>
              <a:rPr lang="sv-SE"/>
              <a:t>Mål med dagen:</a:t>
            </a:r>
          </a:p>
        </p:txBody>
      </p:sp>
    </p:spTree>
    <p:extLst>
      <p:ext uri="{BB962C8B-B14F-4D97-AF65-F5344CB8AC3E}">
        <p14:creationId xmlns:p14="http://schemas.microsoft.com/office/powerpoint/2010/main" val="3966355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Platshållare för innehåll 6">
            <a:extLst>
              <a:ext uri="{FF2B5EF4-FFF2-40B4-BE49-F238E27FC236}">
                <a16:creationId xmlns:a16="http://schemas.microsoft.com/office/drawing/2014/main" id="{85177059-B739-4BD9-95F8-982292062A61}"/>
              </a:ext>
            </a:extLst>
          </p:cNvPr>
          <p:cNvGraphicFramePr>
            <a:graphicFrameLocks noGrp="1"/>
          </p:cNvGraphicFramePr>
          <p:nvPr>
            <p:ph sz="quarter" idx="14"/>
          </p:nvPr>
        </p:nvGraphicFramePr>
        <p:xfrm>
          <a:off x="766763" y="1645603"/>
          <a:ext cx="9974262" cy="4741705"/>
        </p:xfrm>
        <a:graphic>
          <a:graphicData uri="http://schemas.openxmlformats.org/drawingml/2006/chart">
            <c:chart xmlns:c="http://schemas.openxmlformats.org/drawingml/2006/chart" xmlns:r="http://schemas.openxmlformats.org/officeDocument/2006/relationships" r:id="rId2"/>
          </a:graphicData>
        </a:graphic>
      </p:graphicFrame>
      <p:sp>
        <p:nvSpPr>
          <p:cNvPr id="4" name="Rubrik 3">
            <a:extLst>
              <a:ext uri="{FF2B5EF4-FFF2-40B4-BE49-F238E27FC236}">
                <a16:creationId xmlns:a16="http://schemas.microsoft.com/office/drawing/2014/main" id="{87476A01-C228-5849-E16F-6717F5332D15}"/>
              </a:ext>
            </a:extLst>
          </p:cNvPr>
          <p:cNvSpPr>
            <a:spLocks noGrp="1"/>
          </p:cNvSpPr>
          <p:nvPr>
            <p:ph type="title"/>
          </p:nvPr>
        </p:nvSpPr>
        <p:spPr/>
        <p:txBody>
          <a:bodyPr/>
          <a:lstStyle/>
          <a:p>
            <a:r>
              <a:rPr lang="sv-SE"/>
              <a:t>KR-sektorn jämfört med övriga!</a:t>
            </a:r>
          </a:p>
        </p:txBody>
      </p:sp>
      <p:sp>
        <p:nvSpPr>
          <p:cNvPr id="9" name="Höger hakparentes 8">
            <a:extLst>
              <a:ext uri="{FF2B5EF4-FFF2-40B4-BE49-F238E27FC236}">
                <a16:creationId xmlns:a16="http://schemas.microsoft.com/office/drawing/2014/main" id="{411E67D9-2B37-4E60-A5EF-255775E762DF}"/>
              </a:ext>
            </a:extLst>
          </p:cNvPr>
          <p:cNvSpPr/>
          <p:nvPr/>
        </p:nvSpPr>
        <p:spPr>
          <a:xfrm>
            <a:off x="4365938" y="4821137"/>
            <a:ext cx="270456" cy="612000"/>
          </a:xfrm>
          <a:prstGeom prst="righ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1" name="Höger hakparentes 10">
            <a:extLst>
              <a:ext uri="{FF2B5EF4-FFF2-40B4-BE49-F238E27FC236}">
                <a16:creationId xmlns:a16="http://schemas.microsoft.com/office/drawing/2014/main" id="{546E810E-2E37-4FA3-9AF5-411265EED1DD}"/>
              </a:ext>
            </a:extLst>
          </p:cNvPr>
          <p:cNvSpPr/>
          <p:nvPr/>
        </p:nvSpPr>
        <p:spPr>
          <a:xfrm>
            <a:off x="4365938" y="1809718"/>
            <a:ext cx="270456" cy="2952000"/>
          </a:xfrm>
          <a:prstGeom prst="righ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3" name="textruta 12">
            <a:extLst>
              <a:ext uri="{FF2B5EF4-FFF2-40B4-BE49-F238E27FC236}">
                <a16:creationId xmlns:a16="http://schemas.microsoft.com/office/drawing/2014/main" id="{5BE9D913-411E-4FC1-BEA5-7B87F5D23C57}"/>
              </a:ext>
            </a:extLst>
          </p:cNvPr>
          <p:cNvSpPr txBox="1"/>
          <p:nvPr/>
        </p:nvSpPr>
        <p:spPr>
          <a:xfrm>
            <a:off x="4712769" y="4821136"/>
            <a:ext cx="1283335" cy="612000"/>
          </a:xfrm>
          <a:prstGeom prst="rect">
            <a:avLst/>
          </a:prstGeom>
          <a:noFill/>
        </p:spPr>
        <p:txBody>
          <a:bodyPr wrap="none" lIns="0" tIns="0" rIns="0" bIns="0" rtlCol="0" anchor="ctr" anchorCtr="0">
            <a:noAutofit/>
          </a:bodyPr>
          <a:lstStyle/>
          <a:p>
            <a:pPr algn="ctr"/>
            <a:r>
              <a:rPr lang="sv-SE" sz="4000" b="1">
                <a:solidFill>
                  <a:schemeClr val="accent4"/>
                </a:solidFill>
              </a:rPr>
              <a:t>18%</a:t>
            </a:r>
          </a:p>
        </p:txBody>
      </p:sp>
      <p:sp>
        <p:nvSpPr>
          <p:cNvPr id="15" name="textruta 14">
            <a:extLst>
              <a:ext uri="{FF2B5EF4-FFF2-40B4-BE49-F238E27FC236}">
                <a16:creationId xmlns:a16="http://schemas.microsoft.com/office/drawing/2014/main" id="{274557B9-5396-4BF2-B22F-B144CE6A5338}"/>
              </a:ext>
            </a:extLst>
          </p:cNvPr>
          <p:cNvSpPr txBox="1"/>
          <p:nvPr/>
        </p:nvSpPr>
        <p:spPr>
          <a:xfrm>
            <a:off x="4675710" y="2972617"/>
            <a:ext cx="1283335" cy="914400"/>
          </a:xfrm>
          <a:prstGeom prst="rect">
            <a:avLst/>
          </a:prstGeom>
          <a:noFill/>
        </p:spPr>
        <p:txBody>
          <a:bodyPr wrap="none" lIns="0" tIns="0" rIns="0" bIns="0" rtlCol="0" anchor="ctr" anchorCtr="0">
            <a:noAutofit/>
          </a:bodyPr>
          <a:lstStyle/>
          <a:p>
            <a:pPr algn="ctr"/>
            <a:r>
              <a:rPr lang="sv-SE" sz="4000" b="1">
                <a:solidFill>
                  <a:schemeClr val="accent4"/>
                </a:solidFill>
              </a:rPr>
              <a:t>82%</a:t>
            </a:r>
          </a:p>
        </p:txBody>
      </p:sp>
      <p:sp>
        <p:nvSpPr>
          <p:cNvPr id="18" name="textruta 17">
            <a:extLst>
              <a:ext uri="{FF2B5EF4-FFF2-40B4-BE49-F238E27FC236}">
                <a16:creationId xmlns:a16="http://schemas.microsoft.com/office/drawing/2014/main" id="{A53AFE92-36C4-4340-8A08-FAFAB9028F56}"/>
              </a:ext>
            </a:extLst>
          </p:cNvPr>
          <p:cNvSpPr txBox="1"/>
          <p:nvPr/>
        </p:nvSpPr>
        <p:spPr>
          <a:xfrm>
            <a:off x="5017775" y="2075385"/>
            <a:ext cx="1283335" cy="914400"/>
          </a:xfrm>
          <a:prstGeom prst="rect">
            <a:avLst/>
          </a:prstGeom>
          <a:noFill/>
        </p:spPr>
        <p:txBody>
          <a:bodyPr wrap="none" lIns="0" tIns="0" rIns="0" bIns="0" rtlCol="0" anchor="ctr" anchorCtr="0">
            <a:noAutofit/>
          </a:bodyPr>
          <a:lstStyle/>
          <a:p>
            <a:pPr algn="ctr"/>
            <a:endParaRPr lang="sv-SE" sz="4000" b="1">
              <a:solidFill>
                <a:schemeClr val="accent4"/>
              </a:solidFill>
            </a:endParaRPr>
          </a:p>
        </p:txBody>
      </p:sp>
      <p:sp>
        <p:nvSpPr>
          <p:cNvPr id="2" name="Höger hakparentes 1">
            <a:extLst>
              <a:ext uri="{FF2B5EF4-FFF2-40B4-BE49-F238E27FC236}">
                <a16:creationId xmlns:a16="http://schemas.microsoft.com/office/drawing/2014/main" id="{7E4EDABD-F31D-E9FB-2C70-412034D216F1}"/>
              </a:ext>
            </a:extLst>
          </p:cNvPr>
          <p:cNvSpPr/>
          <p:nvPr/>
        </p:nvSpPr>
        <p:spPr>
          <a:xfrm>
            <a:off x="9235118" y="4572017"/>
            <a:ext cx="270456" cy="861119"/>
          </a:xfrm>
          <a:prstGeom prst="righ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5" name="Höger hakparentes 4">
            <a:extLst>
              <a:ext uri="{FF2B5EF4-FFF2-40B4-BE49-F238E27FC236}">
                <a16:creationId xmlns:a16="http://schemas.microsoft.com/office/drawing/2014/main" id="{61535EEA-2E3C-F8E6-D8BA-D932CC60BAD9}"/>
              </a:ext>
            </a:extLst>
          </p:cNvPr>
          <p:cNvSpPr/>
          <p:nvPr/>
        </p:nvSpPr>
        <p:spPr>
          <a:xfrm>
            <a:off x="9235118" y="1817998"/>
            <a:ext cx="270456" cy="2682000"/>
          </a:xfrm>
          <a:prstGeom prst="rightBracket">
            <a:avLst>
              <a:gd name="adj" fmla="val 0"/>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6" name="textruta 5">
            <a:extLst>
              <a:ext uri="{FF2B5EF4-FFF2-40B4-BE49-F238E27FC236}">
                <a16:creationId xmlns:a16="http://schemas.microsoft.com/office/drawing/2014/main" id="{5F9B780E-0396-00E9-E1C7-B89EFCFEE6D8}"/>
              </a:ext>
            </a:extLst>
          </p:cNvPr>
          <p:cNvSpPr txBox="1"/>
          <p:nvPr/>
        </p:nvSpPr>
        <p:spPr>
          <a:xfrm>
            <a:off x="9588399" y="4595833"/>
            <a:ext cx="1283335" cy="837303"/>
          </a:xfrm>
          <a:prstGeom prst="rect">
            <a:avLst/>
          </a:prstGeom>
          <a:noFill/>
        </p:spPr>
        <p:txBody>
          <a:bodyPr wrap="none" lIns="0" tIns="0" rIns="0" bIns="0" rtlCol="0" anchor="ctr" anchorCtr="0">
            <a:noAutofit/>
          </a:bodyPr>
          <a:lstStyle/>
          <a:p>
            <a:pPr algn="ctr"/>
            <a:r>
              <a:rPr lang="sv-SE" sz="4000" b="1">
                <a:solidFill>
                  <a:schemeClr val="accent4"/>
                </a:solidFill>
              </a:rPr>
              <a:t>25%</a:t>
            </a:r>
          </a:p>
        </p:txBody>
      </p:sp>
      <p:sp>
        <p:nvSpPr>
          <p:cNvPr id="10" name="textruta 9">
            <a:extLst>
              <a:ext uri="{FF2B5EF4-FFF2-40B4-BE49-F238E27FC236}">
                <a16:creationId xmlns:a16="http://schemas.microsoft.com/office/drawing/2014/main" id="{35E9EAF7-4EE0-7AE7-4A1A-C756DBFA14D7}"/>
              </a:ext>
            </a:extLst>
          </p:cNvPr>
          <p:cNvSpPr txBox="1"/>
          <p:nvPr/>
        </p:nvSpPr>
        <p:spPr>
          <a:xfrm>
            <a:off x="9588399" y="2972617"/>
            <a:ext cx="1283335" cy="914400"/>
          </a:xfrm>
          <a:prstGeom prst="rect">
            <a:avLst/>
          </a:prstGeom>
          <a:noFill/>
        </p:spPr>
        <p:txBody>
          <a:bodyPr wrap="none" lIns="0" tIns="0" rIns="0" bIns="0" rtlCol="0" anchor="ctr" anchorCtr="0">
            <a:noAutofit/>
          </a:bodyPr>
          <a:lstStyle/>
          <a:p>
            <a:pPr algn="ctr"/>
            <a:r>
              <a:rPr lang="sv-SE" sz="4000" b="1">
                <a:solidFill>
                  <a:schemeClr val="accent4"/>
                </a:solidFill>
              </a:rPr>
              <a:t>75%</a:t>
            </a:r>
          </a:p>
        </p:txBody>
      </p:sp>
    </p:spTree>
    <p:extLst>
      <p:ext uri="{BB962C8B-B14F-4D97-AF65-F5344CB8AC3E}">
        <p14:creationId xmlns:p14="http://schemas.microsoft.com/office/powerpoint/2010/main" val="3046484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3130E072-BEE5-70D5-D7DC-D396DCC1ACB6}"/>
              </a:ext>
            </a:extLst>
          </p:cNvPr>
          <p:cNvSpPr>
            <a:spLocks noGrp="1"/>
          </p:cNvSpPr>
          <p:nvPr>
            <p:ph type="title"/>
          </p:nvPr>
        </p:nvSpPr>
        <p:spPr/>
        <p:txBody>
          <a:bodyPr/>
          <a:lstStyle/>
          <a:p>
            <a:r>
              <a:rPr lang="sv-SE"/>
              <a:t>Har NI gjort några aktiviteter för att uppnå detta resultat?</a:t>
            </a:r>
            <a:br>
              <a:rPr lang="sv-SE"/>
            </a:br>
            <a:br>
              <a:rPr lang="sv-SE"/>
            </a:br>
            <a:br>
              <a:rPr lang="sv-SE"/>
            </a:br>
            <a:endParaRPr lang="sv-SE"/>
          </a:p>
        </p:txBody>
      </p:sp>
      <p:sp>
        <p:nvSpPr>
          <p:cNvPr id="10" name="Platshållare för innehåll 9">
            <a:extLst>
              <a:ext uri="{FF2B5EF4-FFF2-40B4-BE49-F238E27FC236}">
                <a16:creationId xmlns:a16="http://schemas.microsoft.com/office/drawing/2014/main" id="{F6B41F06-1A2F-ECE1-E89A-06A7A4B37A8A}"/>
              </a:ext>
            </a:extLst>
          </p:cNvPr>
          <p:cNvSpPr>
            <a:spLocks noGrp="1"/>
          </p:cNvSpPr>
          <p:nvPr>
            <p:ph sz="quarter" idx="14"/>
          </p:nvPr>
        </p:nvSpPr>
        <p:spPr>
          <a:xfrm>
            <a:off x="766764" y="719192"/>
            <a:ext cx="9974261" cy="5248220"/>
          </a:xfrm>
        </p:spPr>
        <p:txBody>
          <a:bodyPr/>
          <a:lstStyle/>
          <a:p>
            <a:pPr marL="0" indent="0">
              <a:buNone/>
            </a:pPr>
            <a:endParaRPr lang="sv-SE"/>
          </a:p>
          <a:p>
            <a:endParaRPr lang="sv-SE"/>
          </a:p>
        </p:txBody>
      </p:sp>
      <p:sp>
        <p:nvSpPr>
          <p:cNvPr id="4" name="Explosion: 8 punkter 3">
            <a:extLst>
              <a:ext uri="{FF2B5EF4-FFF2-40B4-BE49-F238E27FC236}">
                <a16:creationId xmlns:a16="http://schemas.microsoft.com/office/drawing/2014/main" id="{8484C6E4-7E5E-D85A-9983-ADD7E381D21A}"/>
              </a:ext>
            </a:extLst>
          </p:cNvPr>
          <p:cNvSpPr/>
          <p:nvPr/>
        </p:nvSpPr>
        <p:spPr>
          <a:xfrm>
            <a:off x="1911645" y="1263721"/>
            <a:ext cx="8846049" cy="5332288"/>
          </a:xfrm>
          <a:prstGeom prst="irregularSeal1">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3600">
                <a:solidFill>
                  <a:schemeClr val="accent1"/>
                </a:solidFill>
              </a:rPr>
              <a:t>2 062 aktiviteter!!</a:t>
            </a:r>
          </a:p>
          <a:p>
            <a:pPr algn="ctr"/>
            <a:endParaRPr lang="sv-SE">
              <a:solidFill>
                <a:schemeClr val="accent1"/>
              </a:solidFill>
            </a:endParaRPr>
          </a:p>
        </p:txBody>
      </p:sp>
    </p:spTree>
    <p:extLst>
      <p:ext uri="{BB962C8B-B14F-4D97-AF65-F5344CB8AC3E}">
        <p14:creationId xmlns:p14="http://schemas.microsoft.com/office/powerpoint/2010/main" val="410361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3DF20-5271-991D-9214-A7E0996BAED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ED5B46C-2CFC-DD46-057D-82E56546E088}"/>
              </a:ext>
            </a:extLst>
          </p:cNvPr>
          <p:cNvSpPr>
            <a:spLocks noGrp="1"/>
          </p:cNvSpPr>
          <p:nvPr>
            <p:ph type="title"/>
          </p:nvPr>
        </p:nvSpPr>
        <p:spPr/>
        <p:txBody>
          <a:bodyPr/>
          <a:lstStyle/>
          <a:p>
            <a:r>
              <a:rPr lang="sv-SE"/>
              <a:t>Vad görs?</a:t>
            </a:r>
            <a:endParaRPr lang="sv-SE">
              <a:solidFill>
                <a:srgbClr val="FF0000"/>
              </a:solidFill>
            </a:endParaRPr>
          </a:p>
        </p:txBody>
      </p:sp>
      <p:sp>
        <p:nvSpPr>
          <p:cNvPr id="3" name="Platshållare för innehåll 2">
            <a:extLst>
              <a:ext uri="{FF2B5EF4-FFF2-40B4-BE49-F238E27FC236}">
                <a16:creationId xmlns:a16="http://schemas.microsoft.com/office/drawing/2014/main" id="{681C3683-7A1F-636B-5D4F-B2335F45512D}"/>
              </a:ext>
            </a:extLst>
          </p:cNvPr>
          <p:cNvSpPr>
            <a:spLocks noGrp="1"/>
          </p:cNvSpPr>
          <p:nvPr>
            <p:ph sz="quarter" idx="14"/>
          </p:nvPr>
        </p:nvSpPr>
        <p:spPr>
          <a:xfrm>
            <a:off x="766764" y="1143076"/>
            <a:ext cx="9985374" cy="5109697"/>
          </a:xfrm>
        </p:spPr>
        <p:txBody>
          <a:bodyPr/>
          <a:lstStyle/>
          <a:p>
            <a:pPr marL="457200" indent="-457200">
              <a:buFont typeface="+mj-lt"/>
              <a:buAutoNum type="arabicPeriod"/>
            </a:pPr>
            <a:r>
              <a:rPr lang="sv-SE"/>
              <a:t>Beställt fickfoldrar och delat ut på olika arbetsställen </a:t>
            </a:r>
          </a:p>
          <a:p>
            <a:pPr marL="457200" indent="-457200">
              <a:buFont typeface="+mj-lt"/>
              <a:buAutoNum type="arabicPeriod"/>
            </a:pPr>
            <a:r>
              <a:rPr lang="sv-SE"/>
              <a:t>Undersökt att information finns, på vårt intranät, om vilka som är försäkringsinformatörer </a:t>
            </a:r>
          </a:p>
          <a:p>
            <a:pPr marL="457200" indent="-457200">
              <a:buFont typeface="+mj-lt"/>
              <a:buAutoNum type="arabicPeriod"/>
            </a:pPr>
            <a:r>
              <a:rPr lang="sv-SE"/>
              <a:t>Beställt affischer från </a:t>
            </a:r>
            <a:r>
              <a:rPr lang="sv-SE" err="1"/>
              <a:t>Afa</a:t>
            </a:r>
            <a:r>
              <a:rPr lang="sv-SE"/>
              <a:t> Försäkring och satt upp på olika arbetsställen/strategiska platser </a:t>
            </a:r>
          </a:p>
          <a:p>
            <a:pPr marL="457200" indent="-457200">
              <a:buFont typeface="+mj-lt"/>
              <a:buAutoNum type="arabicPeriod"/>
            </a:pPr>
            <a:r>
              <a:rPr lang="sv-SE"/>
              <a:t>Hållit en information på en APT på min arbetsplats </a:t>
            </a:r>
          </a:p>
          <a:p>
            <a:pPr marL="457200" indent="-457200">
              <a:buFont typeface="+mj-lt"/>
              <a:buAutoNum type="arabicPeriod"/>
            </a:pPr>
            <a:r>
              <a:rPr lang="sv-SE"/>
              <a:t>Erbjudit mig/oss att informera om de kollektivavtalade försäkringarna i olika sammanhang</a:t>
            </a:r>
          </a:p>
          <a:p>
            <a:pPr marL="457200" indent="-457200">
              <a:buFont typeface="+mj-lt"/>
              <a:buAutoNum type="arabicPeriod"/>
            </a:pPr>
            <a:r>
              <a:rPr lang="sv-SE"/>
              <a:t>Informerat personalchef/personalavdelning att jag är försäkringsinformatör i vår organisation </a:t>
            </a:r>
          </a:p>
          <a:p>
            <a:pPr marL="457200" indent="-457200">
              <a:buFont typeface="+mj-lt"/>
              <a:buAutoNum type="arabicPeriod"/>
            </a:pPr>
            <a:r>
              <a:rPr lang="sv-SE"/>
              <a:t>Påbörjat samarbete med andra försäkringsinformatörer </a:t>
            </a:r>
          </a:p>
          <a:p>
            <a:pPr marL="0" indent="0">
              <a:buNone/>
            </a:pPr>
            <a:endParaRPr lang="sv-SE"/>
          </a:p>
          <a:p>
            <a:endParaRPr lang="sv-SE" sz="1200"/>
          </a:p>
        </p:txBody>
      </p:sp>
    </p:spTree>
    <p:extLst>
      <p:ext uri="{BB962C8B-B14F-4D97-AF65-F5344CB8AC3E}">
        <p14:creationId xmlns:p14="http://schemas.microsoft.com/office/powerpoint/2010/main" val="381223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76ECD08-B657-BA29-E3A3-0D3A45A49DF8}"/>
              </a:ext>
            </a:extLst>
          </p:cNvPr>
          <p:cNvSpPr>
            <a:spLocks noGrp="1"/>
          </p:cNvSpPr>
          <p:nvPr>
            <p:ph sz="quarter" idx="14"/>
          </p:nvPr>
        </p:nvSpPr>
        <p:spPr/>
        <p:txBody>
          <a:bodyPr/>
          <a:lstStyle/>
          <a:p>
            <a:r>
              <a:rPr lang="sv-SE"/>
              <a:t>”</a:t>
            </a:r>
            <a:r>
              <a:rPr lang="sv-SE" i="1"/>
              <a:t>Informerat via mail till alla med både info och informationsfilmer.”</a:t>
            </a:r>
          </a:p>
          <a:p>
            <a:r>
              <a:rPr lang="sv-SE" i="1"/>
              <a:t>”Samarbetet med andra försäkringsinformatörer har lett till framtagande av en film att  </a:t>
            </a:r>
            <a:br>
              <a:rPr lang="sv-SE" i="1"/>
            </a:br>
            <a:r>
              <a:rPr lang="sv-SE" i="1"/>
              <a:t> kunna använda på APT.”</a:t>
            </a:r>
          </a:p>
          <a:p>
            <a:r>
              <a:rPr lang="sv-SE" i="1"/>
              <a:t>”Hållit i digitala lunchmöten med fackliga medlemmar om just </a:t>
            </a:r>
            <a:r>
              <a:rPr lang="sv-SE" i="1" err="1"/>
              <a:t>Afa</a:t>
            </a:r>
            <a:r>
              <a:rPr lang="sv-SE" i="1"/>
              <a:t>-försäkringar.”</a:t>
            </a:r>
          </a:p>
          <a:p>
            <a:r>
              <a:rPr lang="sv-SE" i="1"/>
              <a:t>”Sett över att information finns i ett välkomstbrev som skickas ut till ny medarbetare.”</a:t>
            </a:r>
          </a:p>
          <a:p>
            <a:r>
              <a:rPr lang="sv-SE" i="1"/>
              <a:t>”Informerar vid välkomstsamtal av nya förtroendevalda/skyddsombud. Delar ut</a:t>
            </a:r>
            <a:br>
              <a:rPr lang="sv-SE" i="1"/>
            </a:br>
            <a:r>
              <a:rPr lang="sv-SE" i="1"/>
              <a:t> fickfoldrar.”</a:t>
            </a:r>
          </a:p>
          <a:p>
            <a:r>
              <a:rPr lang="sv-SE" i="1"/>
              <a:t>”Informerat rektorer om </a:t>
            </a:r>
            <a:r>
              <a:rPr lang="sv-SE" i="1" err="1"/>
              <a:t>Afa</a:t>
            </a:r>
            <a:r>
              <a:rPr lang="sv-SE" i="1"/>
              <a:t>-försäkringar när det gäller arbetsskador, färdolycksfall, sjukskrivningar m.m.”</a:t>
            </a:r>
          </a:p>
          <a:p>
            <a:endParaRPr lang="sv-SE" i="1"/>
          </a:p>
          <a:p>
            <a:endParaRPr lang="sv-SE" i="1"/>
          </a:p>
          <a:p>
            <a:endParaRPr lang="sv-SE" i="1"/>
          </a:p>
          <a:p>
            <a:endParaRPr lang="sv-SE"/>
          </a:p>
        </p:txBody>
      </p:sp>
      <p:sp>
        <p:nvSpPr>
          <p:cNvPr id="3" name="Platshållare för bildnummer 2">
            <a:extLst>
              <a:ext uri="{FF2B5EF4-FFF2-40B4-BE49-F238E27FC236}">
                <a16:creationId xmlns:a16="http://schemas.microsoft.com/office/drawing/2014/main" id="{81DAE498-21AC-35F7-791A-BEDC6AE1B785}"/>
              </a:ext>
            </a:extLst>
          </p:cNvPr>
          <p:cNvSpPr>
            <a:spLocks noGrp="1"/>
          </p:cNvSpPr>
          <p:nvPr>
            <p:ph type="sldNum" sz="quarter" idx="12"/>
          </p:nvPr>
        </p:nvSpPr>
        <p:spPr/>
        <p:txBody>
          <a:bodyPr/>
          <a:lstStyle/>
          <a:p>
            <a:fld id="{AE086683-F536-42AB-ABBC-F4803DFE8DBC}" type="slidenum">
              <a:rPr lang="sv-SE" smtClean="0"/>
              <a:pPr/>
              <a:t>23</a:t>
            </a:fld>
            <a:endParaRPr lang="sv-SE"/>
          </a:p>
        </p:txBody>
      </p:sp>
      <p:sp>
        <p:nvSpPr>
          <p:cNvPr id="4" name="Rubrik 3">
            <a:extLst>
              <a:ext uri="{FF2B5EF4-FFF2-40B4-BE49-F238E27FC236}">
                <a16:creationId xmlns:a16="http://schemas.microsoft.com/office/drawing/2014/main" id="{86376D4B-06F2-A7DC-D882-7FA3D11916B2}"/>
              </a:ext>
            </a:extLst>
          </p:cNvPr>
          <p:cNvSpPr>
            <a:spLocks noGrp="1"/>
          </p:cNvSpPr>
          <p:nvPr>
            <p:ph type="title"/>
          </p:nvPr>
        </p:nvSpPr>
        <p:spPr/>
        <p:txBody>
          <a:bodyPr/>
          <a:lstStyle/>
          <a:p>
            <a:r>
              <a:rPr lang="sv-SE"/>
              <a:t>Annat, nämligen:</a:t>
            </a:r>
          </a:p>
        </p:txBody>
      </p:sp>
    </p:spTree>
    <p:extLst>
      <p:ext uri="{BB962C8B-B14F-4D97-AF65-F5344CB8AC3E}">
        <p14:creationId xmlns:p14="http://schemas.microsoft.com/office/powerpoint/2010/main" val="164200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7C27A-4A7A-34CC-4834-0D9B28D8EEC8}"/>
            </a:ext>
          </a:extLst>
        </p:cNvPr>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E578481-2632-91DE-E673-C24373AD425B}"/>
              </a:ext>
            </a:extLst>
          </p:cNvPr>
          <p:cNvSpPr>
            <a:spLocks noGrp="1"/>
          </p:cNvSpPr>
          <p:nvPr>
            <p:ph sz="quarter" idx="14"/>
          </p:nvPr>
        </p:nvSpPr>
        <p:spPr/>
        <p:txBody>
          <a:bodyPr/>
          <a:lstStyle/>
          <a:p>
            <a:pPr marL="0" indent="0">
              <a:buNone/>
            </a:pPr>
            <a:r>
              <a:rPr lang="sv-SE" sz="2400"/>
              <a:t>Mål</a:t>
            </a:r>
          </a:p>
        </p:txBody>
      </p:sp>
      <p:sp>
        <p:nvSpPr>
          <p:cNvPr id="4" name="Rubrik 3">
            <a:extLst>
              <a:ext uri="{FF2B5EF4-FFF2-40B4-BE49-F238E27FC236}">
                <a16:creationId xmlns:a16="http://schemas.microsoft.com/office/drawing/2014/main" id="{4F77E8AC-A5E3-009E-94D2-1D5729C3C8DC}"/>
              </a:ext>
            </a:extLst>
          </p:cNvPr>
          <p:cNvSpPr>
            <a:spLocks noGrp="1"/>
          </p:cNvSpPr>
          <p:nvPr>
            <p:ph type="title"/>
          </p:nvPr>
        </p:nvSpPr>
        <p:spPr/>
        <p:txBody>
          <a:bodyPr/>
          <a:lstStyle/>
          <a:p>
            <a:r>
              <a:rPr lang="sv-SE"/>
              <a:t>Uppdraget som försäkringsinformatör</a:t>
            </a:r>
          </a:p>
        </p:txBody>
      </p:sp>
      <p:sp>
        <p:nvSpPr>
          <p:cNvPr id="3" name="Ellips 2">
            <a:extLst>
              <a:ext uri="{FF2B5EF4-FFF2-40B4-BE49-F238E27FC236}">
                <a16:creationId xmlns:a16="http://schemas.microsoft.com/office/drawing/2014/main" id="{89E5FC33-DDD2-E535-E757-784E3901E082}"/>
              </a:ext>
            </a:extLst>
          </p:cNvPr>
          <p:cNvSpPr/>
          <p:nvPr/>
        </p:nvSpPr>
        <p:spPr>
          <a:xfrm>
            <a:off x="2501539" y="1802679"/>
            <a:ext cx="7442561" cy="4321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rgbClr val="002060"/>
                </a:solidFill>
              </a:rPr>
              <a:t>Genom försäkringsinformatörer och andra informationskanaler ska alla anställda känna till:</a:t>
            </a:r>
          </a:p>
          <a:p>
            <a:pPr algn="ctr"/>
            <a:endParaRPr lang="sv-SE">
              <a:solidFill>
                <a:srgbClr val="002060"/>
              </a:solidFill>
            </a:endParaRPr>
          </a:p>
          <a:p>
            <a:pPr marL="342900" indent="-342900" algn="ctr">
              <a:buAutoNum type="arabicParenR"/>
            </a:pPr>
            <a:r>
              <a:rPr lang="sv-SE">
                <a:solidFill>
                  <a:srgbClr val="002060"/>
                </a:solidFill>
              </a:rPr>
              <a:t>Att de omfattas av kollektivavtalade försäkringar vid arbetsskada, dödsfall, sjukdom och pension</a:t>
            </a:r>
          </a:p>
          <a:p>
            <a:pPr marL="342900" indent="-342900" algn="ctr">
              <a:buAutoNum type="arabicParenR"/>
            </a:pPr>
            <a:endParaRPr lang="sv-SE">
              <a:solidFill>
                <a:srgbClr val="002060"/>
              </a:solidFill>
            </a:endParaRPr>
          </a:p>
          <a:p>
            <a:pPr marL="342900" indent="-342900" algn="ctr">
              <a:buAutoNum type="arabicParenR"/>
            </a:pPr>
            <a:r>
              <a:rPr lang="sv-SE">
                <a:solidFill>
                  <a:srgbClr val="002060"/>
                </a:solidFill>
              </a:rPr>
              <a:t>Vart de kan vända sig för att få mer information</a:t>
            </a:r>
          </a:p>
        </p:txBody>
      </p:sp>
    </p:spTree>
    <p:extLst>
      <p:ext uri="{BB962C8B-B14F-4D97-AF65-F5344CB8AC3E}">
        <p14:creationId xmlns:p14="http://schemas.microsoft.com/office/powerpoint/2010/main" val="209160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25187-8A5F-CC9C-6C0B-50059C942097}"/>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51B44950-98F6-5C53-46D0-599115C7E71E}"/>
              </a:ext>
            </a:extLst>
          </p:cNvPr>
          <p:cNvSpPr>
            <a:spLocks noGrp="1"/>
          </p:cNvSpPr>
          <p:nvPr>
            <p:ph type="ctrTitle"/>
          </p:nvPr>
        </p:nvSpPr>
        <p:spPr>
          <a:xfrm>
            <a:off x="1704975" y="1504314"/>
            <a:ext cx="9036048" cy="1924685"/>
          </a:xfrm>
        </p:spPr>
        <p:txBody>
          <a:bodyPr anchor="b">
            <a:normAutofit/>
          </a:bodyPr>
          <a:lstStyle/>
          <a:p>
            <a:r>
              <a:rPr lang="sv-SE">
                <a:solidFill>
                  <a:schemeClr val="bg1">
                    <a:lumMod val="95000"/>
                  </a:schemeClr>
                </a:solidFill>
              </a:rPr>
              <a:t>Strategirådets undersökning</a:t>
            </a:r>
          </a:p>
        </p:txBody>
      </p:sp>
    </p:spTree>
    <p:extLst>
      <p:ext uri="{BB962C8B-B14F-4D97-AF65-F5344CB8AC3E}">
        <p14:creationId xmlns:p14="http://schemas.microsoft.com/office/powerpoint/2010/main" val="69506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B4BB379-FF1D-8E12-FB5E-A6BAC7EB21A2}"/>
              </a:ext>
            </a:extLst>
          </p:cNvPr>
          <p:cNvSpPr>
            <a:spLocks noGrp="1"/>
          </p:cNvSpPr>
          <p:nvPr>
            <p:ph type="title"/>
          </p:nvPr>
        </p:nvSpPr>
        <p:spPr>
          <a:xfrm>
            <a:off x="609600" y="366082"/>
            <a:ext cx="9711267" cy="792000"/>
          </a:xfrm>
        </p:spPr>
        <p:txBody>
          <a:bodyPr anchor="t">
            <a:normAutofit/>
          </a:bodyPr>
          <a:lstStyle/>
          <a:p>
            <a:r>
              <a:rPr lang="sv-SE"/>
              <a:t>Återkoppling från Strategirådets undersökning</a:t>
            </a:r>
          </a:p>
        </p:txBody>
      </p:sp>
      <p:graphicFrame>
        <p:nvGraphicFramePr>
          <p:cNvPr id="8" name="Platshållare för innehåll 5">
            <a:extLst>
              <a:ext uri="{FF2B5EF4-FFF2-40B4-BE49-F238E27FC236}">
                <a16:creationId xmlns:a16="http://schemas.microsoft.com/office/drawing/2014/main" id="{25C88032-7CB4-8A7F-F45D-25A134E6BD6A}"/>
              </a:ext>
            </a:extLst>
          </p:cNvPr>
          <p:cNvGraphicFramePr>
            <a:graphicFrameLocks noGrp="1"/>
          </p:cNvGraphicFramePr>
          <p:nvPr>
            <p:ph sz="quarter" idx="13"/>
            <p:extLst>
              <p:ext uri="{D42A27DB-BD31-4B8C-83A1-F6EECF244321}">
                <p14:modId xmlns:p14="http://schemas.microsoft.com/office/powerpoint/2010/main" val="1832676957"/>
              </p:ext>
            </p:extLst>
          </p:nvPr>
        </p:nvGraphicFramePr>
        <p:xfrm>
          <a:off x="623392" y="1584000"/>
          <a:ext cx="10944000" cy="453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latshållare för bildnummer 2" hidden="1">
            <a:extLst>
              <a:ext uri="{FF2B5EF4-FFF2-40B4-BE49-F238E27FC236}">
                <a16:creationId xmlns:a16="http://schemas.microsoft.com/office/drawing/2014/main" id="{69E10897-2082-3B39-1B50-B8EBFB1221C0}"/>
              </a:ext>
            </a:extLst>
          </p:cNvPr>
          <p:cNvSpPr>
            <a:spLocks noGrp="1"/>
          </p:cNvSpPr>
          <p:nvPr>
            <p:ph type="sldNum" sz="quarter" idx="4294967295"/>
          </p:nvPr>
        </p:nvSpPr>
        <p:spPr>
          <a:xfrm>
            <a:off x="11507788" y="6205538"/>
            <a:ext cx="684212" cy="182562"/>
          </a:xfrm>
        </p:spPr>
        <p:txBody>
          <a:bodyPr/>
          <a:lstStyle/>
          <a:p>
            <a:pPr>
              <a:spcAft>
                <a:spcPts val="600"/>
              </a:spcAft>
            </a:pPr>
            <a:fld id="{AE086683-F536-42AB-ABBC-F4803DFE8DBC}" type="slidenum">
              <a:rPr lang="sv-SE" smtClean="0"/>
              <a:pPr>
                <a:spcAft>
                  <a:spcPts val="600"/>
                </a:spcAft>
              </a:pPr>
              <a:t>26</a:t>
            </a:fld>
            <a:endParaRPr lang="sv-SE"/>
          </a:p>
        </p:txBody>
      </p:sp>
      <p:sp>
        <p:nvSpPr>
          <p:cNvPr id="7" name="textruta 6">
            <a:extLst>
              <a:ext uri="{FF2B5EF4-FFF2-40B4-BE49-F238E27FC236}">
                <a16:creationId xmlns:a16="http://schemas.microsoft.com/office/drawing/2014/main" id="{80EB61D8-DA15-21BF-0780-C3C42E482ED3}"/>
              </a:ext>
            </a:extLst>
          </p:cNvPr>
          <p:cNvSpPr txBox="1"/>
          <p:nvPr/>
        </p:nvSpPr>
        <p:spPr>
          <a:xfrm>
            <a:off x="10453255" y="155864"/>
            <a:ext cx="1454727" cy="875127"/>
          </a:xfrm>
          <a:prstGeom prst="rect">
            <a:avLst/>
          </a:prstGeom>
          <a:solidFill>
            <a:schemeClr val="bg1"/>
          </a:solidFill>
        </p:spPr>
        <p:txBody>
          <a:bodyPr wrap="square" lIns="0" tIns="0" rIns="0" bIns="0" rtlCol="0" anchor="ctr" anchorCtr="0">
            <a:noAutofit/>
          </a:bodyPr>
          <a:lstStyle/>
          <a:p>
            <a:pPr algn="ctr"/>
            <a:endParaRPr lang="sv-SE" sz="900" b="1">
              <a:solidFill>
                <a:schemeClr val="bg1"/>
              </a:solidFill>
            </a:endParaRPr>
          </a:p>
        </p:txBody>
      </p:sp>
    </p:spTree>
    <p:extLst>
      <p:ext uri="{BB962C8B-B14F-4D97-AF65-F5344CB8AC3E}">
        <p14:creationId xmlns:p14="http://schemas.microsoft.com/office/powerpoint/2010/main" val="748714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13CCA166-BA00-DE95-9551-3CCED80905A9}"/>
              </a:ext>
            </a:extLst>
          </p:cNvPr>
          <p:cNvSpPr>
            <a:spLocks noGrp="1"/>
          </p:cNvSpPr>
          <p:nvPr>
            <p:ph sz="quarter" idx="14"/>
          </p:nvPr>
        </p:nvSpPr>
        <p:spPr/>
        <p:txBody>
          <a:bodyPr/>
          <a:lstStyle/>
          <a:p>
            <a:pPr marL="0" indent="0">
              <a:buNone/>
            </a:pPr>
            <a:r>
              <a:rPr lang="sv-SE" b="1"/>
              <a:t>Avseende utbildningarna främst att bibehålla det som fungerar bra</a:t>
            </a:r>
            <a:r>
              <a:rPr lang="sv-SE"/>
              <a:t>:</a:t>
            </a:r>
          </a:p>
          <a:p>
            <a:r>
              <a:rPr lang="sv-SE"/>
              <a:t> Regelbundna utbildningar</a:t>
            </a:r>
          </a:p>
          <a:p>
            <a:r>
              <a:rPr lang="sv-SE"/>
              <a:t> Teori varvat med gruppdiskussioner, uppgifter</a:t>
            </a:r>
          </a:p>
          <a:p>
            <a:r>
              <a:rPr lang="sv-SE"/>
              <a:t> Möjlighet till erfarenhetsutbyte</a:t>
            </a:r>
          </a:p>
          <a:p>
            <a:pPr marL="0" indent="0">
              <a:buNone/>
            </a:pPr>
            <a:endParaRPr lang="sv-SE"/>
          </a:p>
          <a:p>
            <a:pPr marL="0" indent="0">
              <a:buNone/>
            </a:pPr>
            <a:r>
              <a:rPr lang="sv-SE" b="1"/>
              <a:t>Men också att i de digitala utbildningarna:</a:t>
            </a:r>
          </a:p>
          <a:p>
            <a:pPr marL="342900" indent="-342900"/>
            <a:r>
              <a:rPr lang="sv-SE"/>
              <a:t>Främja ökad interaktivitet och diskussioner</a:t>
            </a:r>
          </a:p>
        </p:txBody>
      </p:sp>
      <p:sp>
        <p:nvSpPr>
          <p:cNvPr id="4" name="Rubrik 3">
            <a:extLst>
              <a:ext uri="{FF2B5EF4-FFF2-40B4-BE49-F238E27FC236}">
                <a16:creationId xmlns:a16="http://schemas.microsoft.com/office/drawing/2014/main" id="{8290F070-ED5B-15B6-D979-6DDB9CDB162E}"/>
              </a:ext>
            </a:extLst>
          </p:cNvPr>
          <p:cNvSpPr>
            <a:spLocks noGrp="1"/>
          </p:cNvSpPr>
          <p:nvPr>
            <p:ph type="title"/>
          </p:nvPr>
        </p:nvSpPr>
        <p:spPr/>
        <p:txBody>
          <a:bodyPr/>
          <a:lstStyle/>
          <a:p>
            <a:r>
              <a:rPr lang="sv-SE"/>
              <a:t>Medskick till </a:t>
            </a:r>
            <a:r>
              <a:rPr lang="sv-SE" err="1"/>
              <a:t>Afa</a:t>
            </a:r>
            <a:r>
              <a:rPr lang="sv-SE"/>
              <a:t> Försäkring från er försäkringsinformatörer</a:t>
            </a:r>
          </a:p>
        </p:txBody>
      </p:sp>
    </p:spTree>
    <p:extLst>
      <p:ext uri="{BB962C8B-B14F-4D97-AF65-F5344CB8AC3E}">
        <p14:creationId xmlns:p14="http://schemas.microsoft.com/office/powerpoint/2010/main" val="124642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90EB-6612-AD38-4185-6B6098091A6C}"/>
            </a:ext>
          </a:extLst>
        </p:cNvPr>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A39110A5-CBD8-827A-1F5B-4973C066ADB5}"/>
              </a:ext>
            </a:extLst>
          </p:cNvPr>
          <p:cNvSpPr>
            <a:spLocks noGrp="1"/>
          </p:cNvSpPr>
          <p:nvPr>
            <p:ph sz="quarter" idx="14"/>
          </p:nvPr>
        </p:nvSpPr>
        <p:spPr/>
        <p:txBody>
          <a:bodyPr/>
          <a:lstStyle/>
          <a:p>
            <a:pPr marL="0" indent="0">
              <a:buNone/>
            </a:pPr>
            <a:r>
              <a:rPr lang="sv-SE" b="1"/>
              <a:t>Avseende stöd i ert praktiska arbete:</a:t>
            </a:r>
          </a:p>
          <a:p>
            <a:pPr marL="342900" indent="-342900"/>
            <a:r>
              <a:rPr lang="sv-SE"/>
              <a:t>Lättillgängligt kunskapsstöd (vanliga frågor och svar, chatta med Handboken med stöd av AI, nyhetsbrev vid förändringar i försäkringarna)</a:t>
            </a:r>
          </a:p>
          <a:p>
            <a:pPr marL="342900" indent="-342900"/>
            <a:r>
              <a:rPr lang="sv-SE"/>
              <a:t>Färdigt kommunikationsmaterial (korta filmer, affischer, flerspråkigt material, visuella guider)</a:t>
            </a:r>
          </a:p>
          <a:p>
            <a:pPr marL="342900" indent="-342900"/>
            <a:r>
              <a:rPr lang="sv-SE"/>
              <a:t>Stöd för att etablera samverkan mellan försäkringsinformatörer på arbetsplatsen</a:t>
            </a:r>
          </a:p>
        </p:txBody>
      </p:sp>
      <p:sp>
        <p:nvSpPr>
          <p:cNvPr id="4" name="Rubrik 3">
            <a:extLst>
              <a:ext uri="{FF2B5EF4-FFF2-40B4-BE49-F238E27FC236}">
                <a16:creationId xmlns:a16="http://schemas.microsoft.com/office/drawing/2014/main" id="{DBD3CEB6-2AF2-2E09-6540-240054A8E2A8}"/>
              </a:ext>
            </a:extLst>
          </p:cNvPr>
          <p:cNvSpPr>
            <a:spLocks noGrp="1"/>
          </p:cNvSpPr>
          <p:nvPr>
            <p:ph type="title"/>
          </p:nvPr>
        </p:nvSpPr>
        <p:spPr/>
        <p:txBody>
          <a:bodyPr/>
          <a:lstStyle/>
          <a:p>
            <a:r>
              <a:rPr lang="sv-SE"/>
              <a:t>Medskick till </a:t>
            </a:r>
            <a:r>
              <a:rPr lang="sv-SE" err="1"/>
              <a:t>Afa</a:t>
            </a:r>
            <a:r>
              <a:rPr lang="sv-SE"/>
              <a:t> Försäkring från er försäkringsinformatörer</a:t>
            </a:r>
          </a:p>
        </p:txBody>
      </p:sp>
    </p:spTree>
    <p:extLst>
      <p:ext uri="{BB962C8B-B14F-4D97-AF65-F5344CB8AC3E}">
        <p14:creationId xmlns:p14="http://schemas.microsoft.com/office/powerpoint/2010/main" val="1726610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08CA1-5405-BF8B-8BDC-05C72F17D102}"/>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19D6F063-9857-1770-7F5E-2A96E4EA6B0D}"/>
              </a:ext>
            </a:extLst>
          </p:cNvPr>
          <p:cNvSpPr>
            <a:spLocks noGrp="1"/>
          </p:cNvSpPr>
          <p:nvPr>
            <p:ph type="ctrTitle"/>
          </p:nvPr>
        </p:nvSpPr>
        <p:spPr/>
        <p:txBody>
          <a:bodyPr anchor="b">
            <a:normAutofit fontScale="90000"/>
          </a:bodyPr>
          <a:lstStyle/>
          <a:p>
            <a:br>
              <a:rPr lang="sv-SE"/>
            </a:br>
            <a:br>
              <a:rPr lang="sv-SE"/>
            </a:br>
            <a:br>
              <a:rPr lang="sv-SE"/>
            </a:br>
            <a:r>
              <a:rPr lang="sv-SE">
                <a:solidFill>
                  <a:schemeClr val="bg1">
                    <a:lumMod val="95000"/>
                  </a:schemeClr>
                </a:solidFill>
              </a:rPr>
              <a:t>Sjukförsäkring</a:t>
            </a:r>
            <a:endParaRPr lang="sv-SE"/>
          </a:p>
        </p:txBody>
      </p:sp>
      <p:sp>
        <p:nvSpPr>
          <p:cNvPr id="3" name="Platshållare för bildnummer 2" hidden="1">
            <a:extLst>
              <a:ext uri="{FF2B5EF4-FFF2-40B4-BE49-F238E27FC236}">
                <a16:creationId xmlns:a16="http://schemas.microsoft.com/office/drawing/2014/main" id="{99553F41-EC5A-5001-E4C7-CBE2D1DD910B}"/>
              </a:ext>
            </a:extLst>
          </p:cNvPr>
          <p:cNvSpPr>
            <a:spLocks noGrp="1"/>
          </p:cNvSpPr>
          <p:nvPr>
            <p:ph type="sldNum" sz="quarter" idx="12"/>
          </p:nvPr>
        </p:nvSpPr>
        <p:spPr/>
        <p:txBody>
          <a:bodyPr/>
          <a:lstStyle/>
          <a:p>
            <a:pPr>
              <a:spcAft>
                <a:spcPts val="600"/>
              </a:spcAft>
            </a:pPr>
            <a:fld id="{AE086683-F536-42AB-ABBC-F4803DFE8DBC}" type="slidenum">
              <a:rPr lang="sv-SE" smtClean="0"/>
              <a:pPr>
                <a:spcAft>
                  <a:spcPts val="600"/>
                </a:spcAft>
              </a:pPr>
              <a:t>3</a:t>
            </a:fld>
            <a:endParaRPr lang="sv-SE"/>
          </a:p>
        </p:txBody>
      </p:sp>
    </p:spTree>
    <p:extLst>
      <p:ext uri="{BB962C8B-B14F-4D97-AF65-F5344CB8AC3E}">
        <p14:creationId xmlns:p14="http://schemas.microsoft.com/office/powerpoint/2010/main" val="3862289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Platshållare för text 17">
            <a:extLst>
              <a:ext uri="{FF2B5EF4-FFF2-40B4-BE49-F238E27FC236}">
                <a16:creationId xmlns:a16="http://schemas.microsoft.com/office/drawing/2014/main" id="{8F68A807-4370-478E-9635-45402230A66D}"/>
              </a:ext>
            </a:extLst>
          </p:cNvPr>
          <p:cNvSpPr>
            <a:spLocks noGrp="1"/>
          </p:cNvSpPr>
          <p:nvPr>
            <p:ph sz="quarter" idx="15"/>
          </p:nvPr>
        </p:nvSpPr>
        <p:spPr>
          <a:xfrm>
            <a:off x="766763" y="1113621"/>
            <a:ext cx="8060714" cy="4389437"/>
          </a:xfrm>
        </p:spPr>
        <p:txBody>
          <a:bodyPr/>
          <a:lstStyle/>
          <a:p>
            <a:pPr>
              <a:lnSpc>
                <a:spcPct val="150000"/>
              </a:lnSpc>
            </a:pPr>
            <a:r>
              <a:rPr lang="sv-SE"/>
              <a:t>Oavsett diagnos – ingen hälsoprövning</a:t>
            </a:r>
          </a:p>
          <a:p>
            <a:pPr>
              <a:lnSpc>
                <a:spcPct val="150000"/>
              </a:lnSpc>
            </a:pPr>
            <a:r>
              <a:rPr lang="sv-SE"/>
              <a:t>Kvalifikationstid 90 dagars anställning</a:t>
            </a:r>
          </a:p>
          <a:p>
            <a:pPr>
              <a:lnSpc>
                <a:spcPct val="150000"/>
              </a:lnSpc>
            </a:pPr>
            <a:r>
              <a:rPr lang="sv-SE"/>
              <a:t>10% extra från dag 15 eller dag 91</a:t>
            </a:r>
          </a:p>
          <a:p>
            <a:pPr>
              <a:lnSpc>
                <a:spcPct val="150000"/>
              </a:lnSpc>
            </a:pPr>
            <a:r>
              <a:rPr lang="sv-SE"/>
              <a:t>~ 15% extra vid sjukersättning </a:t>
            </a:r>
          </a:p>
          <a:p>
            <a:pPr>
              <a:lnSpc>
                <a:spcPct val="150000"/>
              </a:lnSpc>
            </a:pPr>
            <a:r>
              <a:rPr lang="sv-SE"/>
              <a:t>Efterskydd 720 dagar</a:t>
            </a:r>
          </a:p>
          <a:p>
            <a:pPr>
              <a:lnSpc>
                <a:spcPct val="150000"/>
              </a:lnSpc>
            </a:pPr>
            <a:r>
              <a:rPr lang="sv-SE"/>
              <a:t>Längst till 67 år</a:t>
            </a:r>
          </a:p>
          <a:p>
            <a:pPr>
              <a:lnSpc>
                <a:spcPct val="150000"/>
              </a:lnSpc>
            </a:pPr>
            <a:r>
              <a:rPr lang="sv-SE"/>
              <a:t>Ingen preskription – det blir aldrig för sent att anmäla</a:t>
            </a:r>
          </a:p>
          <a:p>
            <a:pPr>
              <a:lnSpc>
                <a:spcPct val="150000"/>
              </a:lnSpc>
            </a:pPr>
            <a:r>
              <a:rPr lang="sv-SE">
                <a:cs typeface="Arial"/>
              </a:rPr>
              <a:t>Anställd anmäler själv till Afa Försäkring på </a:t>
            </a:r>
            <a:r>
              <a:rPr lang="sv-SE">
                <a:solidFill>
                  <a:srgbClr val="000000"/>
                </a:solidFill>
                <a:cs typeface="Arial"/>
                <a:hlinkClick r:id="rId3"/>
              </a:rPr>
              <a:t>www.afaforsakring.se</a:t>
            </a:r>
            <a:endParaRPr lang="sv-SE">
              <a:cs typeface="Arial"/>
            </a:endParaRPr>
          </a:p>
          <a:p>
            <a:pPr>
              <a:lnSpc>
                <a:spcPct val="150000"/>
              </a:lnSpc>
            </a:pPr>
            <a:endParaRPr lang="sv-SE"/>
          </a:p>
          <a:p>
            <a:endParaRPr lang="sv-SE"/>
          </a:p>
        </p:txBody>
      </p:sp>
      <p:sp>
        <p:nvSpPr>
          <p:cNvPr id="8" name="Rubrik 7">
            <a:extLst>
              <a:ext uri="{FF2B5EF4-FFF2-40B4-BE49-F238E27FC236}">
                <a16:creationId xmlns:a16="http://schemas.microsoft.com/office/drawing/2014/main" id="{BC02B422-ED09-4DE5-B5B6-2AD596154BA3}"/>
              </a:ext>
            </a:extLst>
          </p:cNvPr>
          <p:cNvSpPr>
            <a:spLocks noGrp="1"/>
          </p:cNvSpPr>
          <p:nvPr>
            <p:ph type="title"/>
          </p:nvPr>
        </p:nvSpPr>
        <p:spPr/>
        <p:txBody>
          <a:bodyPr/>
          <a:lstStyle/>
          <a:p>
            <a:r>
              <a:rPr lang="sv-SE"/>
              <a:t>Översikt sjukförsäkring</a:t>
            </a:r>
            <a:br>
              <a:rPr lang="sv-SE"/>
            </a:br>
            <a:endParaRPr lang="sv-SE"/>
          </a:p>
        </p:txBody>
      </p:sp>
      <p:pic>
        <p:nvPicPr>
          <p:cNvPr id="9" name="Bildobjekt 8">
            <a:extLst>
              <a:ext uri="{FF2B5EF4-FFF2-40B4-BE49-F238E27FC236}">
                <a16:creationId xmlns:a16="http://schemas.microsoft.com/office/drawing/2014/main" id="{41E59672-3095-4A74-8518-6C3918B82752}"/>
              </a:ext>
            </a:extLst>
          </p:cNvPr>
          <p:cNvPicPr>
            <a:picLocks noChangeAspect="1"/>
          </p:cNvPicPr>
          <p:nvPr/>
        </p:nvPicPr>
        <p:blipFill>
          <a:blip r:embed="rId4"/>
          <a:stretch>
            <a:fillRect/>
          </a:stretch>
        </p:blipFill>
        <p:spPr>
          <a:xfrm>
            <a:off x="7638435" y="1586803"/>
            <a:ext cx="4019339" cy="3684394"/>
          </a:xfrm>
          <a:prstGeom prst="rect">
            <a:avLst/>
          </a:prstGeom>
        </p:spPr>
      </p:pic>
      <p:pic>
        <p:nvPicPr>
          <p:cNvPr id="2" name="Picture 1">
            <a:extLst>
              <a:ext uri="{FF2B5EF4-FFF2-40B4-BE49-F238E27FC236}">
                <a16:creationId xmlns:a16="http://schemas.microsoft.com/office/drawing/2014/main" id="{CB5F168E-EDE6-7FEB-C560-63C7E7EC864E}"/>
              </a:ext>
            </a:extLst>
          </p:cNvPr>
          <p:cNvPicPr>
            <a:picLocks noChangeAspect="1"/>
          </p:cNvPicPr>
          <p:nvPr/>
        </p:nvPicPr>
        <p:blipFill>
          <a:blip r:embed="rId5"/>
          <a:stretch>
            <a:fillRect/>
          </a:stretch>
        </p:blipFill>
        <p:spPr>
          <a:xfrm>
            <a:off x="7413917" y="1443789"/>
            <a:ext cx="4228949" cy="4010526"/>
          </a:xfrm>
          <a:prstGeom prst="rect">
            <a:avLst/>
          </a:prstGeom>
        </p:spPr>
      </p:pic>
    </p:spTree>
    <p:extLst>
      <p:ext uri="{BB962C8B-B14F-4D97-AF65-F5344CB8AC3E}">
        <p14:creationId xmlns:p14="http://schemas.microsoft.com/office/powerpoint/2010/main" val="19069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1A872-1840-FD38-4B9B-852F6FC4E68D}"/>
            </a:ext>
          </a:extLst>
        </p:cNvPr>
        <p:cNvGrpSpPr/>
        <p:nvPr/>
      </p:nvGrpSpPr>
      <p:grpSpPr>
        <a:xfrm>
          <a:off x="0" y="0"/>
          <a:ext cx="0" cy="0"/>
          <a:chOff x="0" y="0"/>
          <a:chExt cx="0" cy="0"/>
        </a:xfrm>
      </p:grpSpPr>
      <p:sp>
        <p:nvSpPr>
          <p:cNvPr id="41" name="Rektangel 40">
            <a:extLst>
              <a:ext uri="{FF2B5EF4-FFF2-40B4-BE49-F238E27FC236}">
                <a16:creationId xmlns:a16="http://schemas.microsoft.com/office/drawing/2014/main" id="{C67BAAE4-FF33-AEB3-23AF-7AB98A03BF91}"/>
              </a:ext>
            </a:extLst>
          </p:cNvPr>
          <p:cNvSpPr/>
          <p:nvPr/>
        </p:nvSpPr>
        <p:spPr>
          <a:xfrm>
            <a:off x="3229507" y="3592607"/>
            <a:ext cx="2706622" cy="190893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                   Sjukpenning</a:t>
            </a:r>
            <a:br>
              <a:rPr kumimoji="0" lang="sv-SE" sz="1200" b="1" i="0" u="none" strike="noStrike" kern="1200" cap="none" spc="0" normalizeH="0" baseline="0" noProof="0">
                <a:ln>
                  <a:noFill/>
                </a:ln>
                <a:solidFill>
                  <a:srgbClr val="020678"/>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                </a:t>
            </a:r>
            <a:r>
              <a:rPr kumimoji="0" lang="sv-SE" sz="1200" b="0" i="0" u="none" strike="noStrike" kern="1200" cap="none" spc="0" normalizeH="0" baseline="0" noProof="0">
                <a:ln>
                  <a:noFill/>
                </a:ln>
                <a:solidFill>
                  <a:srgbClr val="020678"/>
                </a:solidFill>
                <a:effectLst/>
                <a:uLnTx/>
                <a:uFillTx/>
                <a:latin typeface="Arial"/>
                <a:ea typeface="+mn-ea"/>
                <a:cs typeface="+mn-cs"/>
              </a:rPr>
              <a:t>  ~ 80 % av SGI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020678"/>
              </a:solidFill>
              <a:effectLst/>
              <a:uLnTx/>
              <a:uFillTx/>
              <a:latin typeface="Arial"/>
              <a:ea typeface="+mn-ea"/>
              <a:cs typeface="+mn-cs"/>
            </a:endParaRPr>
          </a:p>
        </p:txBody>
      </p:sp>
      <p:sp>
        <p:nvSpPr>
          <p:cNvPr id="40" name="Rektangel 39">
            <a:extLst>
              <a:ext uri="{FF2B5EF4-FFF2-40B4-BE49-F238E27FC236}">
                <a16:creationId xmlns:a16="http://schemas.microsoft.com/office/drawing/2014/main" id="{1A235330-2806-62F4-CF31-0E63A224E37E}"/>
              </a:ext>
            </a:extLst>
          </p:cNvPr>
          <p:cNvSpPr/>
          <p:nvPr/>
        </p:nvSpPr>
        <p:spPr>
          <a:xfrm>
            <a:off x="1926588" y="3600489"/>
            <a:ext cx="1270402" cy="19010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a:t>
            </a:r>
            <a:br>
              <a:rPr kumimoji="0" lang="sv-SE" sz="1200" b="0" i="0" u="none" strike="noStrike" kern="1200" cap="none" spc="0" normalizeH="0" baseline="0" noProof="0">
                <a:ln>
                  <a:noFill/>
                </a:ln>
                <a:solidFill>
                  <a:srgbClr val="020678"/>
                </a:solidFill>
                <a:effectLst/>
                <a:uLnTx/>
                <a:uFillTx/>
                <a:latin typeface="Arial"/>
                <a:ea typeface="+mn-ea"/>
                <a:cs typeface="+mn-cs"/>
              </a:rPr>
            </a:br>
            <a:r>
              <a:rPr kumimoji="0" lang="sv-SE" sz="1200" b="0" i="0" u="none" strike="noStrike" kern="1200" cap="none" spc="0" normalizeH="0" baseline="0" noProof="0">
                <a:ln>
                  <a:noFill/>
                </a:ln>
                <a:solidFill>
                  <a:srgbClr val="020678"/>
                </a:solidFill>
                <a:effectLst/>
                <a:uLnTx/>
                <a:uFillTx/>
                <a:latin typeface="Arial"/>
                <a:ea typeface="+mn-ea"/>
                <a:cs typeface="+mn-cs"/>
              </a:rPr>
              <a:t> enligt lag</a:t>
            </a:r>
            <a:br>
              <a:rPr kumimoji="0" lang="sv-SE" sz="1200" b="0" i="0" u="none" strike="noStrike" kern="1200" cap="none" spc="0" normalizeH="0" baseline="0" noProof="0">
                <a:ln>
                  <a:noFill/>
                </a:ln>
                <a:solidFill>
                  <a:srgbClr val="020678"/>
                </a:solidFill>
                <a:effectLst/>
                <a:uLnTx/>
                <a:uFillTx/>
                <a:latin typeface="Arial"/>
                <a:ea typeface="+mn-ea"/>
                <a:cs typeface="+mn-cs"/>
              </a:rPr>
            </a:br>
            <a:r>
              <a:rPr kumimoji="0" lang="sv-SE" sz="1200" b="0" i="0" u="none" strike="noStrike" kern="1200" cap="none" spc="0" normalizeH="0" baseline="0" noProof="0">
                <a:ln>
                  <a:noFill/>
                </a:ln>
                <a:solidFill>
                  <a:srgbClr val="020678"/>
                </a:solidFill>
                <a:effectLst/>
                <a:uLnTx/>
                <a:uFillTx/>
                <a:latin typeface="Arial"/>
                <a:ea typeface="+mn-ea"/>
                <a:cs typeface="+mn-cs"/>
              </a:rPr>
              <a:t> 80 %</a:t>
            </a:r>
          </a:p>
        </p:txBody>
      </p:sp>
      <p:sp>
        <p:nvSpPr>
          <p:cNvPr id="4" name="Rubrik 3">
            <a:extLst>
              <a:ext uri="{FF2B5EF4-FFF2-40B4-BE49-F238E27FC236}">
                <a16:creationId xmlns:a16="http://schemas.microsoft.com/office/drawing/2014/main" id="{283CBA2B-EFD4-2B7B-C11A-EF407CF29ADE}"/>
              </a:ext>
            </a:extLst>
          </p:cNvPr>
          <p:cNvSpPr>
            <a:spLocks noGrp="1"/>
          </p:cNvSpPr>
          <p:nvPr>
            <p:ph type="title"/>
          </p:nvPr>
        </p:nvSpPr>
        <p:spPr>
          <a:xfrm>
            <a:off x="766764" y="421481"/>
            <a:ext cx="6516906" cy="531853"/>
          </a:xfrm>
        </p:spPr>
        <p:txBody>
          <a:bodyPr/>
          <a:lstStyle/>
          <a:p>
            <a:r>
              <a:rPr lang="sv-SE"/>
              <a:t>Ersättningar vid sjukdom</a:t>
            </a:r>
          </a:p>
        </p:txBody>
      </p:sp>
      <p:sp>
        <p:nvSpPr>
          <p:cNvPr id="14" name="textruta 13">
            <a:extLst>
              <a:ext uri="{FF2B5EF4-FFF2-40B4-BE49-F238E27FC236}">
                <a16:creationId xmlns:a16="http://schemas.microsoft.com/office/drawing/2014/main" id="{1589A020-F0BD-31E3-3B74-072A7EAD513D}"/>
              </a:ext>
            </a:extLst>
          </p:cNvPr>
          <p:cNvSpPr txBox="1"/>
          <p:nvPr/>
        </p:nvSpPr>
        <p:spPr>
          <a:xfrm>
            <a:off x="267689" y="5951174"/>
            <a:ext cx="697289"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Dag   </a:t>
            </a:r>
            <a:endParaRPr kumimoji="0" lang="sv-SE" sz="1100" b="1" i="0" u="none" strike="noStrike" kern="1200" cap="none" spc="0" normalizeH="0" baseline="0" noProof="0">
              <a:ln>
                <a:noFill/>
              </a:ln>
              <a:solidFill>
                <a:srgbClr val="020678"/>
              </a:solidFill>
              <a:effectLst/>
              <a:uLnTx/>
              <a:uFillTx/>
              <a:latin typeface="Arial"/>
              <a:ea typeface="+mn-ea"/>
              <a:cs typeface="+mn-cs"/>
            </a:endParaRPr>
          </a:p>
        </p:txBody>
      </p:sp>
      <p:sp>
        <p:nvSpPr>
          <p:cNvPr id="36" name="Line 21">
            <a:extLst>
              <a:ext uri="{FF2B5EF4-FFF2-40B4-BE49-F238E27FC236}">
                <a16:creationId xmlns:a16="http://schemas.microsoft.com/office/drawing/2014/main" id="{9B281CC1-3270-45B0-2073-98E68E7D47F1}"/>
              </a:ext>
            </a:extLst>
          </p:cNvPr>
          <p:cNvSpPr>
            <a:spLocks noChangeShapeType="1"/>
          </p:cNvSpPr>
          <p:nvPr/>
        </p:nvSpPr>
        <p:spPr bwMode="auto">
          <a:xfrm>
            <a:off x="7732704" y="2963575"/>
            <a:ext cx="3415662" cy="0"/>
          </a:xfrm>
          <a:prstGeom prst="line">
            <a:avLst/>
          </a:prstGeom>
          <a:noFill/>
          <a:ln w="28575">
            <a:solidFill>
              <a:schemeClr val="accent4"/>
            </a:solidFill>
            <a:prstDash val="dash"/>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31" name="textruta 30">
            <a:extLst>
              <a:ext uri="{FF2B5EF4-FFF2-40B4-BE49-F238E27FC236}">
                <a16:creationId xmlns:a16="http://schemas.microsoft.com/office/drawing/2014/main" id="{E23A16F1-E31C-8A95-EB98-AD99ED5DDD72}"/>
              </a:ext>
            </a:extLst>
          </p:cNvPr>
          <p:cNvSpPr txBox="1"/>
          <p:nvPr/>
        </p:nvSpPr>
        <p:spPr>
          <a:xfrm>
            <a:off x="9384098" y="2497170"/>
            <a:ext cx="1970494" cy="40011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a:ln>
                  <a:noFill/>
                </a:ln>
                <a:solidFill>
                  <a:srgbClr val="020678"/>
                </a:solidFill>
                <a:effectLst/>
                <a:uLnTx/>
                <a:uFillTx/>
                <a:latin typeface="Arial"/>
                <a:ea typeface="+mn-ea"/>
                <a:cs typeface="+mn-cs"/>
              </a:rPr>
              <a:t>Över strecket: inkomstdelar över Försäkringskassans tak</a:t>
            </a:r>
          </a:p>
        </p:txBody>
      </p:sp>
      <p:sp>
        <p:nvSpPr>
          <p:cNvPr id="2" name="textruta 1">
            <a:extLst>
              <a:ext uri="{FF2B5EF4-FFF2-40B4-BE49-F238E27FC236}">
                <a16:creationId xmlns:a16="http://schemas.microsoft.com/office/drawing/2014/main" id="{F705D92E-F90F-46D0-511B-9BBDF2288BF9}"/>
              </a:ext>
            </a:extLst>
          </p:cNvPr>
          <p:cNvSpPr txBox="1"/>
          <p:nvPr/>
        </p:nvSpPr>
        <p:spPr>
          <a:xfrm>
            <a:off x="810045" y="1282383"/>
            <a:ext cx="435219" cy="305572"/>
          </a:xfrm>
          <a:prstGeom prst="rect">
            <a:avLst/>
          </a:prstGeom>
          <a:noFill/>
        </p:spPr>
        <p:txBody>
          <a:bodyPr wrap="square" lIns="0" tIns="0" rIns="0" bIns="0" rtlCol="0" anchor="ctr" anchorCtr="0">
            <a:no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020678"/>
                </a:solidFill>
                <a:effectLst/>
                <a:uLnTx/>
                <a:uFillTx/>
                <a:latin typeface="Arial"/>
                <a:ea typeface="+mn-ea"/>
                <a:cs typeface="+mn-cs"/>
              </a:rPr>
              <a:t>Lön</a:t>
            </a:r>
          </a:p>
        </p:txBody>
      </p:sp>
      <p:cxnSp>
        <p:nvCxnSpPr>
          <p:cNvPr id="8" name="Rak pilkoppling 7">
            <a:extLst>
              <a:ext uri="{FF2B5EF4-FFF2-40B4-BE49-F238E27FC236}">
                <a16:creationId xmlns:a16="http://schemas.microsoft.com/office/drawing/2014/main" id="{1438EF1C-251A-B1D2-C8DB-E6AC3F642E51}"/>
              </a:ext>
            </a:extLst>
          </p:cNvPr>
          <p:cNvCxnSpPr>
            <a:cxnSpLocks/>
          </p:cNvCxnSpPr>
          <p:nvPr/>
        </p:nvCxnSpPr>
        <p:spPr>
          <a:xfrm>
            <a:off x="808149" y="5717185"/>
            <a:ext cx="8689534" cy="0"/>
          </a:xfrm>
          <a:prstGeom prst="straightConnector1">
            <a:avLst/>
          </a:prstGeom>
          <a:ln w="85725">
            <a:solidFill>
              <a:schemeClr val="accent4"/>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3" name="textruta 32">
            <a:extLst>
              <a:ext uri="{FF2B5EF4-FFF2-40B4-BE49-F238E27FC236}">
                <a16:creationId xmlns:a16="http://schemas.microsoft.com/office/drawing/2014/main" id="{CEBF7639-0A3F-BECA-1961-399F4C9BF090}"/>
              </a:ext>
            </a:extLst>
          </p:cNvPr>
          <p:cNvSpPr txBox="1"/>
          <p:nvPr/>
        </p:nvSpPr>
        <p:spPr>
          <a:xfrm>
            <a:off x="1341577" y="1068521"/>
            <a:ext cx="559964" cy="583359"/>
          </a:xfrm>
          <a:prstGeom prst="rect">
            <a:avLst/>
          </a:prstGeom>
          <a:noFill/>
        </p:spPr>
        <p:txBody>
          <a:bodyPr wrap="square" lIns="0" tIns="0" rIns="0" bIns="0" rtlCol="0" anchor="ctr" anchorCtr="0">
            <a:no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a:ln>
                  <a:noFill/>
                </a:ln>
                <a:solidFill>
                  <a:srgbClr val="020678"/>
                </a:solidFill>
                <a:effectLst/>
                <a:uLnTx/>
                <a:uFillTx/>
                <a:latin typeface="Arial"/>
                <a:ea typeface="+mn-ea"/>
                <a:cs typeface="+mn-cs"/>
              </a:rPr>
              <a:t>Karens-</a:t>
            </a:r>
            <a:br>
              <a:rPr kumimoji="0" lang="sv-SE" sz="1100" b="0" i="0" u="none" strike="noStrike" kern="1200" cap="none" spc="0" normalizeH="0" baseline="0" noProof="0">
                <a:ln>
                  <a:noFill/>
                </a:ln>
                <a:solidFill>
                  <a:srgbClr val="020678"/>
                </a:solidFill>
                <a:effectLst/>
                <a:uLnTx/>
                <a:uFillTx/>
                <a:latin typeface="Arial"/>
                <a:ea typeface="+mn-ea"/>
                <a:cs typeface="+mn-cs"/>
              </a:rPr>
            </a:br>
            <a:r>
              <a:rPr kumimoji="0" lang="sv-SE" sz="1100" b="0" i="0" u="none" strike="noStrike" kern="1200" cap="none" spc="0" normalizeH="0" baseline="0" noProof="0">
                <a:ln>
                  <a:noFill/>
                </a:ln>
                <a:solidFill>
                  <a:srgbClr val="020678"/>
                </a:solidFill>
                <a:effectLst/>
                <a:uLnTx/>
                <a:uFillTx/>
                <a:latin typeface="Arial"/>
                <a:ea typeface="+mn-ea"/>
                <a:cs typeface="+mn-cs"/>
              </a:rPr>
              <a:t>avdrag</a:t>
            </a:r>
          </a:p>
        </p:txBody>
      </p:sp>
      <p:sp>
        <p:nvSpPr>
          <p:cNvPr id="10" name="Rektangel 9">
            <a:extLst>
              <a:ext uri="{FF2B5EF4-FFF2-40B4-BE49-F238E27FC236}">
                <a16:creationId xmlns:a16="http://schemas.microsoft.com/office/drawing/2014/main" id="{8F9430E4-7EDC-95BB-7FB2-87CD691CF0DA}"/>
              </a:ext>
            </a:extLst>
          </p:cNvPr>
          <p:cNvSpPr/>
          <p:nvPr/>
        </p:nvSpPr>
        <p:spPr>
          <a:xfrm>
            <a:off x="808149" y="1600153"/>
            <a:ext cx="451983" cy="3907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3"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38" name="Rektangel 37">
            <a:extLst>
              <a:ext uri="{FF2B5EF4-FFF2-40B4-BE49-F238E27FC236}">
                <a16:creationId xmlns:a16="http://schemas.microsoft.com/office/drawing/2014/main" id="{00177C2B-61DB-638C-72F3-A5C2AB9EAD5B}"/>
              </a:ext>
            </a:extLst>
          </p:cNvPr>
          <p:cNvSpPr/>
          <p:nvPr/>
        </p:nvSpPr>
        <p:spPr>
          <a:xfrm>
            <a:off x="1355181" y="1600213"/>
            <a:ext cx="441458" cy="39074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63"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42" name="Rektangel 41">
            <a:extLst>
              <a:ext uri="{FF2B5EF4-FFF2-40B4-BE49-F238E27FC236}">
                <a16:creationId xmlns:a16="http://schemas.microsoft.com/office/drawing/2014/main" id="{292478E1-5FFC-8EC8-176D-067B52022337}"/>
              </a:ext>
            </a:extLst>
          </p:cNvPr>
          <p:cNvSpPr/>
          <p:nvPr/>
        </p:nvSpPr>
        <p:spPr>
          <a:xfrm>
            <a:off x="5968646" y="3780555"/>
            <a:ext cx="1726192" cy="17193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      Sjukpenning</a:t>
            </a:r>
            <a:br>
              <a:rPr kumimoji="0" lang="sv-SE" sz="1200" b="1" i="0" u="none" strike="noStrike" kern="1200" cap="none" spc="0" normalizeH="0" baseline="0" noProof="0">
                <a:ln>
                  <a:noFill/>
                </a:ln>
                <a:solidFill>
                  <a:srgbClr val="020678"/>
                </a:solidFill>
                <a:effectLst/>
                <a:uLnTx/>
                <a:uFillTx/>
                <a:latin typeface="Arial"/>
                <a:ea typeface="+mn-ea"/>
                <a:cs typeface="+mn-cs"/>
              </a:rPr>
            </a:br>
            <a:r>
              <a:rPr kumimoji="0" lang="sv-SE" sz="1200" b="0" i="0" u="none" strike="noStrike" kern="1200" cap="none" spc="0" normalizeH="0" baseline="0" noProof="0">
                <a:ln>
                  <a:noFill/>
                </a:ln>
                <a:solidFill>
                  <a:srgbClr val="020678"/>
                </a:solidFill>
                <a:effectLst/>
                <a:uLnTx/>
                <a:uFillTx/>
                <a:latin typeface="Arial"/>
                <a:ea typeface="+mn-ea"/>
                <a:cs typeface="+mn-cs"/>
              </a:rPr>
              <a:t>     </a:t>
            </a:r>
            <a:r>
              <a:rPr lang="sv-SE" sz="1200">
                <a:solidFill>
                  <a:srgbClr val="020678"/>
                </a:solidFill>
                <a:latin typeface="Arial"/>
              </a:rPr>
              <a:t>~</a:t>
            </a:r>
            <a:r>
              <a:rPr kumimoji="0" lang="sv-SE" sz="1200" b="0" i="0" u="none" strike="noStrike" kern="1200" cap="none" spc="0" normalizeH="0" baseline="0" noProof="0">
                <a:ln>
                  <a:noFill/>
                </a:ln>
                <a:solidFill>
                  <a:srgbClr val="020678"/>
                </a:solidFill>
                <a:effectLst/>
                <a:uLnTx/>
                <a:uFillTx/>
                <a:latin typeface="Arial"/>
                <a:ea typeface="+mn-ea"/>
                <a:cs typeface="+mn-cs"/>
              </a:rPr>
              <a:t> 75 % av SGI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02067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020678"/>
              </a:solidFill>
              <a:effectLst/>
              <a:uLnTx/>
              <a:uFillTx/>
              <a:latin typeface="Arial"/>
              <a:ea typeface="+mn-ea"/>
              <a:cs typeface="+mn-cs"/>
            </a:endParaRPr>
          </a:p>
        </p:txBody>
      </p:sp>
      <p:sp>
        <p:nvSpPr>
          <p:cNvPr id="45" name="Rektangel 44">
            <a:extLst>
              <a:ext uri="{FF2B5EF4-FFF2-40B4-BE49-F238E27FC236}">
                <a16:creationId xmlns:a16="http://schemas.microsoft.com/office/drawing/2014/main" id="{667C7C93-48ED-F515-886A-F385FF7CC2BA}"/>
              </a:ext>
            </a:extLst>
          </p:cNvPr>
          <p:cNvSpPr/>
          <p:nvPr/>
        </p:nvSpPr>
        <p:spPr>
          <a:xfrm>
            <a:off x="7727355" y="4032383"/>
            <a:ext cx="1813112" cy="146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Sjukersättning/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Aktivitetsersättning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a:solidFill>
                <a:srgbClr val="020678"/>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srgbClr val="020678"/>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0" u="none" strike="noStrike" kern="1200" cap="none" spc="0" normalizeH="0" baseline="0" noProof="0">
              <a:ln>
                <a:noFill/>
              </a:ln>
              <a:solidFill>
                <a:srgbClr val="020678"/>
              </a:solidFill>
              <a:effectLst/>
              <a:uLnTx/>
              <a:uFillTx/>
              <a:latin typeface="Arial"/>
              <a:ea typeface="+mn-ea"/>
              <a:cs typeface="+mn-cs"/>
            </a:endParaRPr>
          </a:p>
        </p:txBody>
      </p:sp>
      <p:sp>
        <p:nvSpPr>
          <p:cNvPr id="46" name="Rektangel 45">
            <a:extLst>
              <a:ext uri="{FF2B5EF4-FFF2-40B4-BE49-F238E27FC236}">
                <a16:creationId xmlns:a16="http://schemas.microsoft.com/office/drawing/2014/main" id="{62A09F9C-71B8-D700-A916-68B7D1A62A41}"/>
              </a:ext>
            </a:extLst>
          </p:cNvPr>
          <p:cNvSpPr/>
          <p:nvPr/>
        </p:nvSpPr>
        <p:spPr>
          <a:xfrm>
            <a:off x="1896754" y="2038627"/>
            <a:ext cx="1245967" cy="6349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a:t>
            </a:r>
            <a:br>
              <a:rPr kumimoji="0" lang="sv-SE" sz="1200" b="0" i="0" u="none" strike="noStrike" kern="1200" cap="none" spc="0" normalizeH="0" baseline="0" noProof="0">
                <a:ln>
                  <a:noFill/>
                </a:ln>
                <a:solidFill>
                  <a:srgbClr val="020678"/>
                </a:solidFill>
                <a:effectLst/>
                <a:uLnTx/>
                <a:uFillTx/>
                <a:latin typeface="Arial"/>
                <a:ea typeface="+mn-ea"/>
                <a:cs typeface="+mn-cs"/>
              </a:rPr>
            </a:br>
            <a:r>
              <a:rPr kumimoji="0" lang="sv-SE" sz="1200" b="0" i="0" u="none" strike="noStrike" kern="1200" cap="none" spc="0" normalizeH="0" baseline="0" noProof="0">
                <a:ln>
                  <a:noFill/>
                </a:ln>
                <a:solidFill>
                  <a:srgbClr val="020678"/>
                </a:solidFill>
                <a:effectLst/>
                <a:uLnTx/>
                <a:uFillTx/>
                <a:latin typeface="Arial"/>
                <a:ea typeface="+mn-ea"/>
                <a:cs typeface="+mn-cs"/>
              </a:rPr>
              <a:t>enligt lag 80 %</a:t>
            </a:r>
          </a:p>
        </p:txBody>
      </p:sp>
      <p:sp>
        <p:nvSpPr>
          <p:cNvPr id="48" name="Rektangel 47">
            <a:extLst>
              <a:ext uri="{FF2B5EF4-FFF2-40B4-BE49-F238E27FC236}">
                <a16:creationId xmlns:a16="http://schemas.microsoft.com/office/drawing/2014/main" id="{B726245F-69FD-ED0E-5A07-4D3856F9CFA4}"/>
              </a:ext>
            </a:extLst>
          </p:cNvPr>
          <p:cNvSpPr/>
          <p:nvPr/>
        </p:nvSpPr>
        <p:spPr>
          <a:xfrm>
            <a:off x="3196991" y="1887466"/>
            <a:ext cx="1189238" cy="786811"/>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 AB       ~ </a:t>
            </a:r>
            <a:r>
              <a:rPr kumimoji="0" lang="sv-SE" sz="1200" b="0" i="0" u="none" strike="noStrike" kern="1200" cap="none" spc="0" normalizeH="0" baseline="0" noProof="0">
                <a:ln>
                  <a:noFill/>
                </a:ln>
                <a:solidFill>
                  <a:srgbClr val="020678"/>
                </a:solidFill>
                <a:effectLst/>
                <a:uLnTx/>
                <a:uFillTx/>
                <a:latin typeface="Arial"/>
                <a:ea typeface="+mn-ea"/>
                <a:cs typeface="+mn-cs"/>
              </a:rPr>
              <a:t>90 %</a:t>
            </a:r>
          </a:p>
        </p:txBody>
      </p:sp>
      <p:sp>
        <p:nvSpPr>
          <p:cNvPr id="49" name="Rektangel 48">
            <a:extLst>
              <a:ext uri="{FF2B5EF4-FFF2-40B4-BE49-F238E27FC236}">
                <a16:creationId xmlns:a16="http://schemas.microsoft.com/office/drawing/2014/main" id="{9398B232-B504-0ACB-462E-948960B66AA6}"/>
              </a:ext>
            </a:extLst>
          </p:cNvPr>
          <p:cNvSpPr/>
          <p:nvPr/>
        </p:nvSpPr>
        <p:spPr>
          <a:xfrm>
            <a:off x="4499911" y="2023726"/>
            <a:ext cx="1410424" cy="634924"/>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 AB </a:t>
            </a:r>
            <a:br>
              <a:rPr kumimoji="0" lang="sv-SE" sz="1200" b="1" i="0" u="none" strike="noStrike" kern="1200" cap="none" spc="0" normalizeH="0" baseline="0" noProof="0">
                <a:ln>
                  <a:noFill/>
                </a:ln>
                <a:solidFill>
                  <a:srgbClr val="020678"/>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 </a:t>
            </a:r>
            <a:r>
              <a:rPr kumimoji="0" lang="sv-SE" sz="1200" b="0" i="0" u="none" strike="noStrike" kern="1200" cap="none" spc="0" normalizeH="0" baseline="0" noProof="0">
                <a:ln>
                  <a:noFill/>
                </a:ln>
                <a:solidFill>
                  <a:srgbClr val="020678"/>
                </a:solidFill>
                <a:effectLst/>
                <a:uLnTx/>
                <a:uFillTx/>
                <a:latin typeface="Arial"/>
                <a:ea typeface="+mn-ea"/>
                <a:cs typeface="+mn-cs"/>
              </a:rPr>
              <a:t>80 %</a:t>
            </a:r>
          </a:p>
        </p:txBody>
      </p:sp>
      <p:sp>
        <p:nvSpPr>
          <p:cNvPr id="50" name="Rektangel 49">
            <a:extLst>
              <a:ext uri="{FF2B5EF4-FFF2-40B4-BE49-F238E27FC236}">
                <a16:creationId xmlns:a16="http://schemas.microsoft.com/office/drawing/2014/main" id="{3A107ED3-3151-01AB-CFAB-B88255175648}"/>
              </a:ext>
            </a:extLst>
          </p:cNvPr>
          <p:cNvSpPr/>
          <p:nvPr/>
        </p:nvSpPr>
        <p:spPr>
          <a:xfrm>
            <a:off x="5964604" y="2095574"/>
            <a:ext cx="1726191" cy="563076"/>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 AB </a:t>
            </a:r>
            <a:br>
              <a:rPr kumimoji="0" lang="sv-SE" sz="1200" b="1" i="0" u="none" strike="noStrike" kern="1200" cap="none" spc="0" normalizeH="0" baseline="0" noProof="0">
                <a:ln>
                  <a:noFill/>
                </a:ln>
                <a:solidFill>
                  <a:srgbClr val="020678"/>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 </a:t>
            </a:r>
            <a:r>
              <a:rPr kumimoji="0" lang="sv-SE" sz="1200" b="0" i="0" u="none" strike="noStrike" kern="1200" cap="none" spc="0" normalizeH="0" baseline="0" noProof="0">
                <a:ln>
                  <a:noFill/>
                </a:ln>
                <a:solidFill>
                  <a:srgbClr val="020678"/>
                </a:solidFill>
                <a:effectLst/>
                <a:uLnTx/>
                <a:uFillTx/>
                <a:latin typeface="Arial"/>
                <a:ea typeface="+mn-ea"/>
                <a:cs typeface="+mn-cs"/>
              </a:rPr>
              <a:t>75 %</a:t>
            </a:r>
          </a:p>
        </p:txBody>
      </p:sp>
      <p:sp>
        <p:nvSpPr>
          <p:cNvPr id="52" name="Rektangel 51">
            <a:extLst>
              <a:ext uri="{FF2B5EF4-FFF2-40B4-BE49-F238E27FC236}">
                <a16:creationId xmlns:a16="http://schemas.microsoft.com/office/drawing/2014/main" id="{7A50F301-1526-CB00-701C-CE13329C313F}"/>
              </a:ext>
            </a:extLst>
          </p:cNvPr>
          <p:cNvSpPr/>
          <p:nvPr/>
        </p:nvSpPr>
        <p:spPr>
          <a:xfrm>
            <a:off x="7727355" y="3033966"/>
            <a:ext cx="1628993" cy="56652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7DCDFF"/>
                </a:solidFill>
                <a:effectLst/>
                <a:uLnTx/>
                <a:uFillTx/>
                <a:latin typeface="Arial"/>
                <a:ea typeface="+mn-ea"/>
                <a:cs typeface="+mn-cs"/>
              </a:rPr>
              <a:t>Månadsersättning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7DCDFF"/>
                </a:solidFill>
                <a:effectLst/>
                <a:uLnTx/>
                <a:uFillTx/>
                <a:latin typeface="Arial"/>
                <a:ea typeface="+mn-ea"/>
                <a:cs typeface="+mn-cs"/>
              </a:rPr>
              <a:t>AGS-KL</a:t>
            </a:r>
          </a:p>
        </p:txBody>
      </p:sp>
      <p:sp>
        <p:nvSpPr>
          <p:cNvPr id="53" name="Rektangel 52">
            <a:extLst>
              <a:ext uri="{FF2B5EF4-FFF2-40B4-BE49-F238E27FC236}">
                <a16:creationId xmlns:a16="http://schemas.microsoft.com/office/drawing/2014/main" id="{0845CF02-8990-B712-0967-1EA4714F739B}"/>
              </a:ext>
            </a:extLst>
          </p:cNvPr>
          <p:cNvSpPr/>
          <p:nvPr/>
        </p:nvSpPr>
        <p:spPr>
          <a:xfrm>
            <a:off x="4499910" y="2981996"/>
            <a:ext cx="1312407" cy="4984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7DCDFF"/>
                </a:solidFill>
                <a:effectLst/>
                <a:uLnTx/>
                <a:uFillTx/>
                <a:latin typeface="Arial"/>
                <a:ea typeface="+mn-ea"/>
                <a:cs typeface="+mn-cs"/>
              </a:rPr>
              <a:t>Dagsersättning</a:t>
            </a:r>
            <a:r>
              <a:rPr kumimoji="0" lang="sv-SE" sz="1200" b="0" i="0" u="none" strike="noStrike" kern="1200" cap="none" spc="0" normalizeH="0" baseline="0" noProof="0">
                <a:ln>
                  <a:noFill/>
                </a:ln>
                <a:solidFill>
                  <a:srgbClr val="7DCDFF"/>
                </a:solidFill>
                <a:effectLst/>
                <a:uLnTx/>
                <a:uFillTx/>
                <a:latin typeface="Arial"/>
                <a:ea typeface="+mn-ea"/>
                <a:cs typeface="+mn-cs"/>
              </a:rPr>
              <a:t> AGS-KL 10 %</a:t>
            </a:r>
          </a:p>
        </p:txBody>
      </p:sp>
      <p:sp>
        <p:nvSpPr>
          <p:cNvPr id="54" name="Rektangel 53">
            <a:extLst>
              <a:ext uri="{FF2B5EF4-FFF2-40B4-BE49-F238E27FC236}">
                <a16:creationId xmlns:a16="http://schemas.microsoft.com/office/drawing/2014/main" id="{41BB2212-5C5B-24F3-01DA-45F9D2E046A8}"/>
              </a:ext>
            </a:extLst>
          </p:cNvPr>
          <p:cNvSpPr/>
          <p:nvPr/>
        </p:nvSpPr>
        <p:spPr>
          <a:xfrm>
            <a:off x="3198542" y="2981996"/>
            <a:ext cx="1187686" cy="498479"/>
          </a:xfrm>
          <a:prstGeom prst="rect">
            <a:avLst/>
          </a:prstGeom>
          <a:solidFill>
            <a:srgbClr val="C8EB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Sjuklön AB   </a:t>
            </a:r>
            <a:r>
              <a:rPr kumimoji="0" lang="sv-SE" sz="1200" b="0" i="0" u="none" strike="noStrike" kern="1200" cap="none" spc="0" normalizeH="0" baseline="0" noProof="0">
                <a:ln>
                  <a:noFill/>
                </a:ln>
                <a:solidFill>
                  <a:srgbClr val="020678"/>
                </a:solidFill>
                <a:effectLst/>
                <a:uLnTx/>
                <a:uFillTx/>
                <a:latin typeface="Arial"/>
                <a:ea typeface="+mn-ea"/>
                <a:cs typeface="+mn-cs"/>
              </a:rPr>
              <a:t>10 %</a:t>
            </a:r>
          </a:p>
        </p:txBody>
      </p:sp>
      <p:sp>
        <p:nvSpPr>
          <p:cNvPr id="37" name="Line 21">
            <a:extLst>
              <a:ext uri="{FF2B5EF4-FFF2-40B4-BE49-F238E27FC236}">
                <a16:creationId xmlns:a16="http://schemas.microsoft.com/office/drawing/2014/main" id="{3C255976-26CC-49A5-738A-A1D690EF415B}"/>
              </a:ext>
            </a:extLst>
          </p:cNvPr>
          <p:cNvSpPr>
            <a:spLocks noChangeShapeType="1"/>
          </p:cNvSpPr>
          <p:nvPr/>
        </p:nvSpPr>
        <p:spPr bwMode="auto">
          <a:xfrm>
            <a:off x="871045" y="2845673"/>
            <a:ext cx="6828791" cy="7727"/>
          </a:xfrm>
          <a:prstGeom prst="line">
            <a:avLst/>
          </a:prstGeom>
          <a:noFill/>
          <a:ln w="28575">
            <a:solidFill>
              <a:schemeClr val="accent4"/>
            </a:solidFill>
            <a:prstDash val="dash"/>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cxnSp>
        <p:nvCxnSpPr>
          <p:cNvPr id="27" name="Rak pilkoppling 26">
            <a:extLst>
              <a:ext uri="{FF2B5EF4-FFF2-40B4-BE49-F238E27FC236}">
                <a16:creationId xmlns:a16="http://schemas.microsoft.com/office/drawing/2014/main" id="{A2C26945-D217-46C6-B084-80840A24ED63}"/>
              </a:ext>
            </a:extLst>
          </p:cNvPr>
          <p:cNvCxnSpPr>
            <a:cxnSpLocks/>
          </p:cNvCxnSpPr>
          <p:nvPr/>
        </p:nvCxnSpPr>
        <p:spPr>
          <a:xfrm>
            <a:off x="4487746" y="2981996"/>
            <a:ext cx="0" cy="3063776"/>
          </a:xfrm>
          <a:prstGeom prst="straightConnector1">
            <a:avLst/>
          </a:prstGeom>
          <a:ln w="47625">
            <a:solidFill>
              <a:schemeClr val="accent3"/>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 name="textruta 4">
            <a:extLst>
              <a:ext uri="{FF2B5EF4-FFF2-40B4-BE49-F238E27FC236}">
                <a16:creationId xmlns:a16="http://schemas.microsoft.com/office/drawing/2014/main" id="{E9C595BF-60BD-7E06-4CA7-D7A025AB3D7C}"/>
              </a:ext>
            </a:extLst>
          </p:cNvPr>
          <p:cNvSpPr txBox="1"/>
          <p:nvPr/>
        </p:nvSpPr>
        <p:spPr>
          <a:xfrm>
            <a:off x="51011" y="2666366"/>
            <a:ext cx="706379"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20678"/>
                </a:solidFill>
                <a:effectLst/>
                <a:uLnTx/>
                <a:uFillTx/>
                <a:latin typeface="Arial"/>
                <a:ea typeface="+mn-ea"/>
                <a:cs typeface="+mn-cs"/>
              </a:rPr>
              <a:t>10 PBB</a:t>
            </a:r>
          </a:p>
        </p:txBody>
      </p:sp>
      <p:sp>
        <p:nvSpPr>
          <p:cNvPr id="6" name="textruta 5">
            <a:extLst>
              <a:ext uri="{FF2B5EF4-FFF2-40B4-BE49-F238E27FC236}">
                <a16:creationId xmlns:a16="http://schemas.microsoft.com/office/drawing/2014/main" id="{A559F6DF-6B3B-9571-D296-289C011E6493}"/>
              </a:ext>
            </a:extLst>
          </p:cNvPr>
          <p:cNvSpPr txBox="1"/>
          <p:nvPr/>
        </p:nvSpPr>
        <p:spPr>
          <a:xfrm>
            <a:off x="11271385" y="2810208"/>
            <a:ext cx="706379"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a:ln>
                  <a:noFill/>
                </a:ln>
                <a:solidFill>
                  <a:srgbClr val="020678"/>
                </a:solidFill>
                <a:effectLst/>
                <a:uLnTx/>
                <a:uFillTx/>
                <a:latin typeface="Arial"/>
                <a:ea typeface="+mn-ea"/>
                <a:cs typeface="+mn-cs"/>
              </a:rPr>
              <a:t>7,5 PBB</a:t>
            </a:r>
          </a:p>
        </p:txBody>
      </p:sp>
      <p:sp>
        <p:nvSpPr>
          <p:cNvPr id="7" name="textruta 6">
            <a:extLst>
              <a:ext uri="{FF2B5EF4-FFF2-40B4-BE49-F238E27FC236}">
                <a16:creationId xmlns:a16="http://schemas.microsoft.com/office/drawing/2014/main" id="{C50238E6-2182-22C4-7ACD-C0B39ADA4576}"/>
              </a:ext>
            </a:extLst>
          </p:cNvPr>
          <p:cNvSpPr txBox="1"/>
          <p:nvPr/>
        </p:nvSpPr>
        <p:spPr>
          <a:xfrm>
            <a:off x="4477123" y="5978943"/>
            <a:ext cx="1335193"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91    -    360</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9" name="textruta 8">
            <a:extLst>
              <a:ext uri="{FF2B5EF4-FFF2-40B4-BE49-F238E27FC236}">
                <a16:creationId xmlns:a16="http://schemas.microsoft.com/office/drawing/2014/main" id="{5B462517-83C3-D607-A456-BB7F7AC59FB2}"/>
              </a:ext>
            </a:extLst>
          </p:cNvPr>
          <p:cNvSpPr txBox="1"/>
          <p:nvPr/>
        </p:nvSpPr>
        <p:spPr>
          <a:xfrm>
            <a:off x="5964604" y="5978943"/>
            <a:ext cx="1726191" cy="338554"/>
          </a:xfrm>
          <a:prstGeom prst="rect">
            <a:avLst/>
          </a:prstGeom>
          <a:noFill/>
          <a:ln>
            <a:solidFill>
              <a:schemeClr val="accent1"/>
            </a:solidFill>
          </a:ln>
        </p:spPr>
        <p:txBody>
          <a:bodyPr wrap="square" lIns="0" tIns="0" rIns="0" bIns="0" rtlCol="0" anchor="ctr" anchorCtr="0">
            <a:no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 </a:t>
            </a:r>
            <a:r>
              <a:rPr lang="sv-SE" sz="1600" b="1">
                <a:solidFill>
                  <a:srgbClr val="020678"/>
                </a:solidFill>
                <a:latin typeface="Arial"/>
              </a:rPr>
              <a:t>1 år</a:t>
            </a:r>
            <a:r>
              <a:rPr kumimoji="0" lang="sv-SE" sz="1600" b="1" i="0" u="none" strike="noStrike" kern="1200" cap="none" spc="0" normalizeH="0" baseline="0" noProof="0">
                <a:ln>
                  <a:noFill/>
                </a:ln>
                <a:solidFill>
                  <a:srgbClr val="020678"/>
                </a:solidFill>
                <a:effectLst/>
                <a:uLnTx/>
                <a:uFillTx/>
                <a:latin typeface="Arial"/>
                <a:ea typeface="+mn-ea"/>
                <a:cs typeface="+mn-cs"/>
              </a:rPr>
              <a:t> -                      </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11" name="Rektangel 10">
            <a:extLst>
              <a:ext uri="{FF2B5EF4-FFF2-40B4-BE49-F238E27FC236}">
                <a16:creationId xmlns:a16="http://schemas.microsoft.com/office/drawing/2014/main" id="{17810486-345D-3D66-E338-88F015FFCC34}"/>
              </a:ext>
            </a:extLst>
          </p:cNvPr>
          <p:cNvSpPr/>
          <p:nvPr/>
        </p:nvSpPr>
        <p:spPr>
          <a:xfrm>
            <a:off x="7732704" y="2243685"/>
            <a:ext cx="1628993" cy="56652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7DCDFF"/>
                </a:solidFill>
                <a:effectLst/>
                <a:uLnTx/>
                <a:uFillTx/>
                <a:latin typeface="Arial"/>
                <a:ea typeface="+mn-ea"/>
                <a:cs typeface="+mn-cs"/>
              </a:rPr>
              <a:t>Månadsersättning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7DCDFF"/>
                </a:solidFill>
                <a:effectLst/>
                <a:uLnTx/>
                <a:uFillTx/>
                <a:latin typeface="Arial"/>
                <a:ea typeface="+mn-ea"/>
                <a:cs typeface="+mn-cs"/>
              </a:rPr>
              <a:t>AGS-KL 65%</a:t>
            </a:r>
            <a:r>
              <a:rPr kumimoji="0" lang="sv-SE" sz="1200" b="0" i="0" u="none" strike="noStrike" kern="1200" cap="none" spc="0" normalizeH="0" noProof="0">
                <a:ln>
                  <a:noFill/>
                </a:ln>
                <a:solidFill>
                  <a:srgbClr val="7DCDFF"/>
                </a:solidFill>
                <a:effectLst/>
                <a:uLnTx/>
                <a:uFillTx/>
                <a:latin typeface="Arial"/>
                <a:ea typeface="+mn-ea"/>
                <a:cs typeface="+mn-cs"/>
              </a:rPr>
              <a:t> </a:t>
            </a:r>
            <a:endParaRPr kumimoji="0" lang="sv-SE" sz="1200" b="0" i="0" u="none" strike="noStrike" kern="1200" cap="none" spc="0" normalizeH="0" baseline="0" noProof="0">
              <a:ln>
                <a:noFill/>
              </a:ln>
              <a:solidFill>
                <a:srgbClr val="7DCDFF"/>
              </a:solidFill>
              <a:effectLst/>
              <a:uLnTx/>
              <a:uFillTx/>
              <a:latin typeface="Arial"/>
              <a:ea typeface="+mn-ea"/>
              <a:cs typeface="+mn-cs"/>
            </a:endParaRPr>
          </a:p>
        </p:txBody>
      </p:sp>
      <p:sp>
        <p:nvSpPr>
          <p:cNvPr id="12" name="textruta 11">
            <a:extLst>
              <a:ext uri="{FF2B5EF4-FFF2-40B4-BE49-F238E27FC236}">
                <a16:creationId xmlns:a16="http://schemas.microsoft.com/office/drawing/2014/main" id="{E49DC025-0AA6-51E7-89DD-9EC92021D9BC}"/>
              </a:ext>
            </a:extLst>
          </p:cNvPr>
          <p:cNvSpPr txBox="1"/>
          <p:nvPr/>
        </p:nvSpPr>
        <p:spPr>
          <a:xfrm>
            <a:off x="3229507" y="5978943"/>
            <a:ext cx="1246076"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15   -   90   </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13" name="textruta 12">
            <a:extLst>
              <a:ext uri="{FF2B5EF4-FFF2-40B4-BE49-F238E27FC236}">
                <a16:creationId xmlns:a16="http://schemas.microsoft.com/office/drawing/2014/main" id="{113BA071-50D5-43D8-B033-707D346D10F5}"/>
              </a:ext>
            </a:extLst>
          </p:cNvPr>
          <p:cNvSpPr txBox="1"/>
          <p:nvPr/>
        </p:nvSpPr>
        <p:spPr>
          <a:xfrm>
            <a:off x="1926588" y="5978943"/>
            <a:ext cx="1270402"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2  -  14   </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15" name="textruta 14">
            <a:extLst>
              <a:ext uri="{FF2B5EF4-FFF2-40B4-BE49-F238E27FC236}">
                <a16:creationId xmlns:a16="http://schemas.microsoft.com/office/drawing/2014/main" id="{31185275-FBAD-0DB3-C241-CC90DF52B115}"/>
              </a:ext>
            </a:extLst>
          </p:cNvPr>
          <p:cNvSpPr txBox="1"/>
          <p:nvPr/>
        </p:nvSpPr>
        <p:spPr>
          <a:xfrm>
            <a:off x="1370463" y="5978943"/>
            <a:ext cx="426175"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1   </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16" name="textruta 15">
            <a:extLst>
              <a:ext uri="{FF2B5EF4-FFF2-40B4-BE49-F238E27FC236}">
                <a16:creationId xmlns:a16="http://schemas.microsoft.com/office/drawing/2014/main" id="{02AC63FC-1CEE-9C04-9EA2-533F8A6BCD96}"/>
              </a:ext>
            </a:extLst>
          </p:cNvPr>
          <p:cNvSpPr txBox="1"/>
          <p:nvPr/>
        </p:nvSpPr>
        <p:spPr>
          <a:xfrm>
            <a:off x="8169660" y="5950187"/>
            <a:ext cx="1548628" cy="338554"/>
          </a:xfrm>
          <a:prstGeom prst="rect">
            <a:avLst/>
          </a:prstGeom>
          <a:noFill/>
          <a:ln>
            <a:solidFill>
              <a:schemeClr val="accent1"/>
            </a:solidFill>
          </a:ln>
        </p:spPr>
        <p:txBody>
          <a:bodyPr wrap="square" lIns="0" tIns="0" rIns="0" bIns="0" rtlCol="0" anchor="ctr" anchorCtr="0">
            <a:noAutofit/>
          </a:bodyPr>
          <a:lstStyle/>
          <a:p>
            <a:pPr marL="0" marR="0" lvl="0" indent="0" algn="ctr" defTabSz="914363"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srgbClr val="020678"/>
                </a:solidFill>
                <a:effectLst/>
                <a:uLnTx/>
                <a:uFillTx/>
                <a:latin typeface="Arial"/>
                <a:ea typeface="+mn-ea"/>
                <a:cs typeface="+mn-cs"/>
              </a:rPr>
              <a:t>Längst till 67 år   </a:t>
            </a:r>
            <a:r>
              <a:rPr kumimoji="0" lang="sv-SE" sz="1600" b="0" i="0" u="none" strike="noStrike" kern="1200" cap="none" spc="0" normalizeH="0" baseline="0" noProof="0">
                <a:ln>
                  <a:noFill/>
                </a:ln>
                <a:solidFill>
                  <a:srgbClr val="020678"/>
                </a:solidFill>
                <a:effectLst/>
                <a:uLnTx/>
                <a:uFillTx/>
                <a:latin typeface="Roboto" panose="02000000000000000000" pitchFamily="2" charset="0"/>
                <a:ea typeface="+mn-ea"/>
                <a:cs typeface="+mn-cs"/>
              </a:rPr>
              <a:t>        </a:t>
            </a:r>
            <a:endParaRPr kumimoji="0" lang="sv-SE" sz="1600" b="1" i="0" u="none" strike="noStrike" kern="1200" cap="none" spc="0" normalizeH="0" baseline="0" noProof="0">
              <a:ln>
                <a:noFill/>
              </a:ln>
              <a:solidFill>
                <a:srgbClr val="020678"/>
              </a:solidFill>
              <a:effectLst/>
              <a:uLnTx/>
              <a:uFillTx/>
              <a:latin typeface="Arial"/>
              <a:ea typeface="+mn-ea"/>
              <a:cs typeface="+mn-cs"/>
            </a:endParaRPr>
          </a:p>
        </p:txBody>
      </p:sp>
      <p:sp>
        <p:nvSpPr>
          <p:cNvPr id="17" name="Pratbubbla: nedåtpil 16">
            <a:extLst>
              <a:ext uri="{FF2B5EF4-FFF2-40B4-BE49-F238E27FC236}">
                <a16:creationId xmlns:a16="http://schemas.microsoft.com/office/drawing/2014/main" id="{5E874CD8-EAED-1A05-8583-BEFB8461871D}"/>
              </a:ext>
            </a:extLst>
          </p:cNvPr>
          <p:cNvSpPr/>
          <p:nvPr/>
        </p:nvSpPr>
        <p:spPr>
          <a:xfrm>
            <a:off x="8098672" y="1151546"/>
            <a:ext cx="914400" cy="914400"/>
          </a:xfrm>
          <a:prstGeom prst="downArrowCallou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1" i="0" u="none" strike="noStrike" kern="1200" cap="none" spc="0" normalizeH="0" baseline="0" noProof="0">
                <a:ln>
                  <a:noFill/>
                </a:ln>
                <a:solidFill>
                  <a:srgbClr val="020678"/>
                </a:solidFill>
                <a:effectLst/>
                <a:uLnTx/>
                <a:uFillTx/>
                <a:latin typeface="Arial"/>
                <a:ea typeface="+mn-ea"/>
                <a:cs typeface="+mn-cs"/>
              </a:rPr>
              <a:t>Pensions-avsättning</a:t>
            </a:r>
            <a:endParaRPr kumimoji="0" lang="sv-SE" sz="1100" b="0" i="0" u="none" strike="noStrike" kern="1200" cap="none" spc="0" normalizeH="0" baseline="0" noProof="0">
              <a:ln>
                <a:noFill/>
              </a:ln>
              <a:solidFill>
                <a:srgbClr val="020678"/>
              </a:solidFill>
              <a:effectLst/>
              <a:uLnTx/>
              <a:uFillTx/>
              <a:latin typeface="Arial"/>
              <a:ea typeface="+mn-ea"/>
              <a:cs typeface="+mn-cs"/>
            </a:endParaRPr>
          </a:p>
        </p:txBody>
      </p:sp>
      <p:sp>
        <p:nvSpPr>
          <p:cNvPr id="20" name="textruta 19">
            <a:extLst>
              <a:ext uri="{FF2B5EF4-FFF2-40B4-BE49-F238E27FC236}">
                <a16:creationId xmlns:a16="http://schemas.microsoft.com/office/drawing/2014/main" id="{C0BA3E1A-ED02-2258-B218-980B7649E81F}"/>
              </a:ext>
            </a:extLst>
          </p:cNvPr>
          <p:cNvSpPr txBox="1"/>
          <p:nvPr/>
        </p:nvSpPr>
        <p:spPr>
          <a:xfrm>
            <a:off x="9232946" y="933488"/>
            <a:ext cx="2838738" cy="1048440"/>
          </a:xfrm>
          <a:prstGeom prst="rect">
            <a:avLst/>
          </a:prstGeom>
          <a:noFill/>
          <a:ln>
            <a:solidFill>
              <a:schemeClr val="accent3"/>
            </a:solidFill>
          </a:ln>
        </p:spPr>
        <p:txBody>
          <a:bodyPr wrap="square" lIns="0" tIns="0" rIns="0" bIns="0" rtlCol="0" anchor="ctr" anchorCtr="0">
            <a:no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prstClr val="black"/>
                </a:solidFill>
                <a:effectLst/>
                <a:uLnTx/>
                <a:uFillTx/>
                <a:latin typeface="Arial"/>
                <a:ea typeface="+mn-ea"/>
                <a:cs typeface="+mn-cs"/>
              </a:rPr>
              <a:t> </a:t>
            </a:r>
          </a:p>
          <a:p>
            <a:pPr marL="0" marR="0" lvl="0" indent="0" algn="l" defTabSz="914363"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020678"/>
                </a:solidFill>
                <a:effectLst/>
                <a:uLnTx/>
                <a:uFillTx/>
                <a:latin typeface="Arial"/>
                <a:ea typeface="+mn-ea"/>
                <a:cs typeface="+mn-cs"/>
              </a:rPr>
              <a:t>Prisbasbelopp (PBB) 2026: 59 200 kr</a:t>
            </a:r>
            <a:br>
              <a:rPr kumimoji="0" lang="sv-SE" sz="1200" b="1" i="0" u="none" strike="noStrike" kern="1200" cap="none" spc="0" normalizeH="0" baseline="0" noProof="0">
                <a:ln>
                  <a:noFill/>
                </a:ln>
                <a:solidFill>
                  <a:prstClr val="black"/>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  10 PBB = Lön 49 </a:t>
            </a:r>
            <a:r>
              <a:rPr lang="sv-SE" sz="1200" b="1">
                <a:solidFill>
                  <a:srgbClr val="020678"/>
                </a:solidFill>
                <a:latin typeface="Arial"/>
              </a:rPr>
              <a:t>333</a:t>
            </a:r>
            <a:r>
              <a:rPr kumimoji="0" lang="sv-SE" sz="1200" b="1" i="0" u="none" strike="noStrike" kern="1200" cap="none" spc="0" normalizeH="0" baseline="0" noProof="0">
                <a:ln>
                  <a:noFill/>
                </a:ln>
                <a:solidFill>
                  <a:srgbClr val="020678"/>
                </a:solidFill>
                <a:effectLst/>
                <a:uLnTx/>
                <a:uFillTx/>
                <a:latin typeface="Arial"/>
                <a:ea typeface="+mn-ea"/>
                <a:cs typeface="+mn-cs"/>
              </a:rPr>
              <a:t> kr/mån</a:t>
            </a:r>
            <a:br>
              <a:rPr kumimoji="0" lang="sv-SE" sz="1200" b="1" i="0" u="none" strike="noStrike" kern="1200" cap="none" spc="0" normalizeH="0" baseline="0" noProof="0">
                <a:ln>
                  <a:noFill/>
                </a:ln>
                <a:solidFill>
                  <a:prstClr val="black"/>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 7,5 PBB = Lön 37 000 kr/mån</a:t>
            </a:r>
            <a:br>
              <a:rPr kumimoji="0" lang="sv-SE" sz="1200" b="1" i="0" u="none" strike="noStrike" kern="1200" cap="none" spc="0" normalizeH="0" baseline="0" noProof="0">
                <a:ln>
                  <a:noFill/>
                </a:ln>
                <a:solidFill>
                  <a:srgbClr val="020678"/>
                </a:solidFill>
                <a:effectLst/>
                <a:uLnTx/>
                <a:uFillTx/>
                <a:latin typeface="Arial"/>
                <a:ea typeface="+mn-ea"/>
                <a:cs typeface="+mn-cs"/>
              </a:rPr>
            </a:br>
            <a:br>
              <a:rPr kumimoji="0" lang="sv-SE" sz="1200" b="1" i="0" u="none" strike="noStrike" kern="1200" cap="none" spc="0" normalizeH="0" baseline="0" noProof="0">
                <a:ln>
                  <a:noFill/>
                </a:ln>
                <a:solidFill>
                  <a:srgbClr val="020678"/>
                </a:solidFill>
                <a:effectLst/>
                <a:uLnTx/>
                <a:uFillTx/>
                <a:latin typeface="Arial"/>
                <a:ea typeface="+mn-ea"/>
                <a:cs typeface="+mn-cs"/>
              </a:rPr>
            </a:br>
            <a:r>
              <a:rPr kumimoji="0" lang="sv-SE" sz="1200" b="1" i="0" u="none" strike="noStrike" kern="1200" cap="none" spc="0" normalizeH="0" baseline="0" noProof="0">
                <a:ln>
                  <a:noFill/>
                </a:ln>
                <a:solidFill>
                  <a:srgbClr val="020678"/>
                </a:solidFill>
                <a:effectLst/>
                <a:uLnTx/>
                <a:uFillTx/>
                <a:latin typeface="Arial"/>
                <a:ea typeface="+mn-ea"/>
                <a:cs typeface="+mn-cs"/>
              </a:rPr>
              <a:t>SGI = Sjukpenninggrundande inkomst</a:t>
            </a:r>
            <a:br>
              <a:rPr kumimoji="0" lang="sv-SE" sz="1200" b="1" i="0" u="none" strike="noStrike" kern="1200" cap="none" spc="0" normalizeH="0" baseline="0" noProof="0">
                <a:ln>
                  <a:noFill/>
                </a:ln>
                <a:solidFill>
                  <a:prstClr val="black"/>
                </a:solidFill>
                <a:effectLst/>
                <a:uLnTx/>
                <a:uFillTx/>
                <a:latin typeface="Arial"/>
                <a:ea typeface="+mn-ea"/>
                <a:cs typeface="+mn-cs"/>
              </a:rPr>
            </a:br>
            <a:endParaRPr kumimoji="0" lang="sv-SE" sz="1200" b="1" i="0" u="none" strike="noStrike" kern="1200" cap="none" spc="0" normalizeH="0" baseline="0" noProof="0">
              <a:ln>
                <a:noFill/>
              </a:ln>
              <a:solidFill>
                <a:prstClr val="black"/>
              </a:solidFill>
              <a:effectLst/>
              <a:uLnTx/>
              <a:uFillTx/>
              <a:latin typeface="Arial"/>
              <a:ea typeface="+mn-ea"/>
              <a:cs typeface="+mn-cs"/>
            </a:endParaRPr>
          </a:p>
        </p:txBody>
      </p:sp>
      <p:cxnSp>
        <p:nvCxnSpPr>
          <p:cNvPr id="22" name="Rak pilkoppling 21">
            <a:extLst>
              <a:ext uri="{FF2B5EF4-FFF2-40B4-BE49-F238E27FC236}">
                <a16:creationId xmlns:a16="http://schemas.microsoft.com/office/drawing/2014/main" id="{79AA9F6C-8962-728F-9C31-97517F66E8FA}"/>
              </a:ext>
            </a:extLst>
          </p:cNvPr>
          <p:cNvCxnSpPr>
            <a:cxnSpLocks/>
          </p:cNvCxnSpPr>
          <p:nvPr/>
        </p:nvCxnSpPr>
        <p:spPr>
          <a:xfrm>
            <a:off x="5785047" y="2981996"/>
            <a:ext cx="0" cy="3063776"/>
          </a:xfrm>
          <a:prstGeom prst="straightConnector1">
            <a:avLst/>
          </a:prstGeom>
          <a:ln w="47625">
            <a:solidFill>
              <a:schemeClr val="accent3"/>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31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0" grpId="0" animBg="1"/>
      <p:bldP spid="33" grpId="0"/>
      <p:bldP spid="38" grpId="0" animBg="1"/>
      <p:bldP spid="42" grpId="0" animBg="1"/>
      <p:bldP spid="45" grpId="0" animBg="1"/>
      <p:bldP spid="46" grpId="0" animBg="1"/>
      <p:bldP spid="48" grpId="0" animBg="1"/>
      <p:bldP spid="49" grpId="0" animBg="1"/>
      <p:bldP spid="50" grpId="0" animBg="1"/>
      <p:bldP spid="52" grpId="0" animBg="1"/>
      <p:bldP spid="53" grpId="0" animBg="1"/>
      <p:bldP spid="54" grpId="0" animBg="1"/>
      <p:bldP spid="11"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4E0AC-9098-072E-7E0C-76F9097876ED}"/>
            </a:ext>
          </a:extLst>
        </p:cNvPr>
        <p:cNvGrpSpPr/>
        <p:nvPr/>
      </p:nvGrpSpPr>
      <p:grpSpPr>
        <a:xfrm>
          <a:off x="0" y="0"/>
          <a:ext cx="0" cy="0"/>
          <a:chOff x="0" y="0"/>
          <a:chExt cx="0" cy="0"/>
        </a:xfrm>
      </p:grpSpPr>
      <p:sp>
        <p:nvSpPr>
          <p:cNvPr id="18" name="Platshållare för text 17">
            <a:extLst>
              <a:ext uri="{FF2B5EF4-FFF2-40B4-BE49-F238E27FC236}">
                <a16:creationId xmlns:a16="http://schemas.microsoft.com/office/drawing/2014/main" id="{34755A68-041D-A654-E7F6-09CF5F357709}"/>
              </a:ext>
            </a:extLst>
          </p:cNvPr>
          <p:cNvSpPr>
            <a:spLocks noGrp="1"/>
          </p:cNvSpPr>
          <p:nvPr>
            <p:ph sz="quarter" idx="15"/>
          </p:nvPr>
        </p:nvSpPr>
        <p:spPr>
          <a:xfrm>
            <a:off x="766763" y="1372738"/>
            <a:ext cx="11425237" cy="4389437"/>
          </a:xfrm>
        </p:spPr>
        <p:txBody>
          <a:bodyPr/>
          <a:lstStyle/>
          <a:p>
            <a:pPr marL="342900" indent="-342900">
              <a:lnSpc>
                <a:spcPct val="150000"/>
              </a:lnSpc>
            </a:pPr>
            <a:r>
              <a:rPr lang="sv-SE"/>
              <a:t>Övertar arbetsgivarens inbetalning av den avgiftsbestämda delen av ålderspensionen</a:t>
            </a:r>
          </a:p>
          <a:p>
            <a:pPr marL="342900" indent="-342900">
              <a:lnSpc>
                <a:spcPct val="150000"/>
              </a:lnSpc>
            </a:pPr>
            <a:r>
              <a:rPr lang="sv-SE"/>
              <a:t>Gäller för anställda som:</a:t>
            </a:r>
          </a:p>
          <a:p>
            <a:pPr marL="0" indent="0">
              <a:lnSpc>
                <a:spcPct val="150000"/>
              </a:lnSpc>
              <a:buNone/>
            </a:pPr>
            <a:r>
              <a:rPr lang="sv-SE"/>
              <a:t>	- får sjukersättning, aktivitetsersättning eller arbetsskadelivränta från </a:t>
            </a:r>
            <a:br>
              <a:rPr lang="sv-SE"/>
            </a:br>
            <a:r>
              <a:rPr lang="sv-SE"/>
              <a:t>	  Försäkringskassan och </a:t>
            </a:r>
          </a:p>
          <a:p>
            <a:pPr marL="0" indent="0">
              <a:lnSpc>
                <a:spcPct val="150000"/>
              </a:lnSpc>
              <a:buNone/>
            </a:pPr>
            <a:r>
              <a:rPr lang="sv-SE"/>
              <a:t>	- omfattas av pensionsavtalen AKAP-KR och KAP-KL </a:t>
            </a:r>
          </a:p>
          <a:p>
            <a:pPr marL="342900" indent="-342900">
              <a:lnSpc>
                <a:spcPct val="150000"/>
              </a:lnSpc>
            </a:pPr>
            <a:r>
              <a:rPr lang="sv-SE"/>
              <a:t>Efterskydd i 90 dagar</a:t>
            </a:r>
          </a:p>
          <a:p>
            <a:pPr marL="342900" indent="-342900">
              <a:lnSpc>
                <a:spcPct val="150000"/>
              </a:lnSpc>
            </a:pPr>
            <a:r>
              <a:rPr lang="sv-SE"/>
              <a:t>Ingen separat ansökan behöver göras </a:t>
            </a:r>
          </a:p>
          <a:p>
            <a:pPr>
              <a:lnSpc>
                <a:spcPct val="150000"/>
              </a:lnSpc>
            </a:pPr>
            <a:endParaRPr lang="sv-SE"/>
          </a:p>
          <a:p>
            <a:pPr marL="0" indent="0">
              <a:buNone/>
            </a:pPr>
            <a:endParaRPr lang="sv-SE"/>
          </a:p>
        </p:txBody>
      </p:sp>
      <p:sp>
        <p:nvSpPr>
          <p:cNvPr id="8" name="Rubrik 7">
            <a:extLst>
              <a:ext uri="{FF2B5EF4-FFF2-40B4-BE49-F238E27FC236}">
                <a16:creationId xmlns:a16="http://schemas.microsoft.com/office/drawing/2014/main" id="{19AA1DEC-1671-578C-B9AF-37951B5117AC}"/>
              </a:ext>
            </a:extLst>
          </p:cNvPr>
          <p:cNvSpPr>
            <a:spLocks noGrp="1"/>
          </p:cNvSpPr>
          <p:nvPr>
            <p:ph type="title"/>
          </p:nvPr>
        </p:nvSpPr>
        <p:spPr/>
        <p:txBody>
          <a:bodyPr/>
          <a:lstStyle/>
          <a:p>
            <a:r>
              <a:rPr lang="sv-SE"/>
              <a:t>Pensionsavsättning genom Avgiftsbefrielseförsäkring</a:t>
            </a:r>
            <a:br>
              <a:rPr lang="sv-SE"/>
            </a:br>
            <a:endParaRPr lang="sv-SE"/>
          </a:p>
        </p:txBody>
      </p:sp>
      <p:pic>
        <p:nvPicPr>
          <p:cNvPr id="1038" name="Picture 14">
            <a:extLst>
              <a:ext uri="{FF2B5EF4-FFF2-40B4-BE49-F238E27FC236}">
                <a16:creationId xmlns:a16="http://schemas.microsoft.com/office/drawing/2014/main" id="{E685812D-E262-F13E-E047-01EC549A8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6695" y="3888954"/>
            <a:ext cx="4821221" cy="2711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5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2D0CC-1D3C-F96F-CD9B-C05E90C7420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9D4926A0-3A7A-0AB2-2366-76341661961B}"/>
              </a:ext>
            </a:extLst>
          </p:cNvPr>
          <p:cNvSpPr>
            <a:spLocks noGrp="1"/>
          </p:cNvSpPr>
          <p:nvPr>
            <p:ph type="title"/>
          </p:nvPr>
        </p:nvSpPr>
        <p:spPr/>
        <p:txBody>
          <a:bodyPr/>
          <a:lstStyle/>
          <a:p>
            <a:r>
              <a:rPr lang="sv-SE" dirty="0"/>
              <a:t>Smittbärarpenning – vad gäller enligt lag</a:t>
            </a:r>
            <a:endParaRPr lang="sv-SE" dirty="0">
              <a:solidFill>
                <a:srgbClr val="FF0000"/>
              </a:solidFill>
              <a:cs typeface="Arial"/>
            </a:endParaRPr>
          </a:p>
        </p:txBody>
      </p:sp>
      <p:sp>
        <p:nvSpPr>
          <p:cNvPr id="3" name="Platshållare för innehåll 2">
            <a:extLst>
              <a:ext uri="{FF2B5EF4-FFF2-40B4-BE49-F238E27FC236}">
                <a16:creationId xmlns:a16="http://schemas.microsoft.com/office/drawing/2014/main" id="{A7030E0D-C46B-D57F-D70E-7DCA8D22A500}"/>
              </a:ext>
            </a:extLst>
          </p:cNvPr>
          <p:cNvSpPr>
            <a:spLocks noGrp="1"/>
          </p:cNvSpPr>
          <p:nvPr>
            <p:ph sz="quarter" idx="14"/>
          </p:nvPr>
        </p:nvSpPr>
        <p:spPr>
          <a:xfrm>
            <a:off x="766765" y="1577975"/>
            <a:ext cx="9737950" cy="4086846"/>
          </a:xfrm>
        </p:spPr>
        <p:txBody>
          <a:bodyPr vert="horz" lIns="0" tIns="0" rIns="0" bIns="0" rtlCol="0" anchor="t">
            <a:noAutofit/>
          </a:bodyPr>
          <a:lstStyle/>
          <a:p>
            <a:pPr marL="215900" indent="-228600"/>
            <a:r>
              <a:rPr lang="sv-SE" dirty="0"/>
              <a:t>Vid risk för smitta eller smittad av allmänfarlig sjukdom, men arbetsför</a:t>
            </a:r>
            <a:br>
              <a:rPr lang="sv-SE" dirty="0"/>
            </a:br>
            <a:endParaRPr lang="sv-SE" dirty="0"/>
          </a:p>
          <a:p>
            <a:pPr marL="215900" indent="-228600"/>
            <a:r>
              <a:rPr lang="sv-SE" dirty="0"/>
              <a:t>För att undvika att smitta sprids</a:t>
            </a:r>
            <a:br>
              <a:rPr lang="sv-SE" dirty="0"/>
            </a:br>
            <a:endParaRPr lang="sv-SE" dirty="0"/>
          </a:p>
          <a:p>
            <a:pPr marL="215900" indent="-228600"/>
            <a:r>
              <a:rPr lang="sv-SE" dirty="0"/>
              <a:t>Intyg från läkare från första dagen att personen inte får arbeta </a:t>
            </a:r>
            <a:r>
              <a:rPr lang="sv-SE" dirty="0" err="1"/>
              <a:t>pga</a:t>
            </a:r>
            <a:r>
              <a:rPr lang="sv-SE" dirty="0"/>
              <a:t> risk för smitta</a:t>
            </a:r>
            <a:br>
              <a:rPr lang="sv-SE" dirty="0"/>
            </a:br>
            <a:endParaRPr lang="sv-SE" dirty="0"/>
          </a:p>
          <a:p>
            <a:pPr marL="215900" indent="-228600"/>
            <a:r>
              <a:rPr lang="sv-SE" dirty="0"/>
              <a:t>Ansökan med intyg till Försäkringskassan om smittbärarpenning</a:t>
            </a:r>
            <a:br>
              <a:rPr lang="sv-SE" dirty="0"/>
            </a:br>
            <a:endParaRPr lang="sv-SE" dirty="0"/>
          </a:p>
          <a:p>
            <a:pPr marL="215900" indent="-228600"/>
            <a:r>
              <a:rPr lang="sv-SE" dirty="0"/>
              <a:t>Försäkringskassan kan ersätta från och med första dagen </a:t>
            </a:r>
            <a:br>
              <a:rPr lang="sv-SE" dirty="0"/>
            </a:br>
            <a:r>
              <a:rPr lang="sv-SE" dirty="0"/>
              <a:t>utan karensavdrag, ingen bortre gräns</a:t>
            </a:r>
            <a:endParaRPr lang="en-US" dirty="0"/>
          </a:p>
          <a:p>
            <a:pPr marL="215900" indent="-228600"/>
            <a:endParaRPr lang="sv-SE" dirty="0"/>
          </a:p>
          <a:p>
            <a:pPr marL="0" indent="0">
              <a:buNone/>
            </a:pPr>
            <a:endParaRPr lang="sv-SE" dirty="0"/>
          </a:p>
          <a:p>
            <a:pPr marL="0" indent="0">
              <a:buNone/>
            </a:pPr>
            <a:endParaRPr lang="sv-SE" dirty="0">
              <a:solidFill>
                <a:srgbClr val="FF0000"/>
              </a:solidFill>
              <a:cs typeface="Arial"/>
            </a:endParaRPr>
          </a:p>
          <a:p>
            <a:pPr marL="0" indent="0">
              <a:buNone/>
            </a:pPr>
            <a:endParaRPr lang="sv-SE" dirty="0">
              <a:cs typeface="Arial"/>
            </a:endParaRPr>
          </a:p>
          <a:p>
            <a:pPr marL="0" indent="0">
              <a:buNone/>
            </a:pPr>
            <a:endParaRPr lang="sv-SE" dirty="0">
              <a:cs typeface="Arial"/>
            </a:endParaRPr>
          </a:p>
          <a:p>
            <a:endParaRPr lang="sv-SE" dirty="0"/>
          </a:p>
        </p:txBody>
      </p:sp>
      <p:pic>
        <p:nvPicPr>
          <p:cNvPr id="6" name="Bildobjekt 5">
            <a:extLst>
              <a:ext uri="{FF2B5EF4-FFF2-40B4-BE49-F238E27FC236}">
                <a16:creationId xmlns:a16="http://schemas.microsoft.com/office/drawing/2014/main" id="{496F5348-1C4E-52AA-AD27-0D6BFDB1F735}"/>
              </a:ext>
            </a:extLst>
          </p:cNvPr>
          <p:cNvPicPr>
            <a:picLocks noChangeAspect="1"/>
          </p:cNvPicPr>
          <p:nvPr/>
        </p:nvPicPr>
        <p:blipFill>
          <a:blip r:embed="rId3"/>
          <a:stretch>
            <a:fillRect/>
          </a:stretch>
        </p:blipFill>
        <p:spPr>
          <a:xfrm>
            <a:off x="8488800" y="3634491"/>
            <a:ext cx="3533611" cy="2681097"/>
          </a:xfrm>
          <a:prstGeom prst="rect">
            <a:avLst/>
          </a:prstGeom>
        </p:spPr>
      </p:pic>
    </p:spTree>
    <p:extLst>
      <p:ext uri="{BB962C8B-B14F-4D97-AF65-F5344CB8AC3E}">
        <p14:creationId xmlns:p14="http://schemas.microsoft.com/office/powerpoint/2010/main" val="2146159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70050-265E-9E4B-0FEC-51681824468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78B1EC3-E590-4371-545C-3B7A3BB29864}"/>
              </a:ext>
            </a:extLst>
          </p:cNvPr>
          <p:cNvSpPr>
            <a:spLocks noGrp="1"/>
          </p:cNvSpPr>
          <p:nvPr>
            <p:ph type="title"/>
          </p:nvPr>
        </p:nvSpPr>
        <p:spPr>
          <a:xfrm>
            <a:off x="766763" y="542412"/>
            <a:ext cx="9985375" cy="902668"/>
          </a:xfrm>
        </p:spPr>
        <p:txBody>
          <a:bodyPr anchor="t">
            <a:normAutofit fontScale="90000"/>
          </a:bodyPr>
          <a:lstStyle/>
          <a:p>
            <a:pPr marL="215900" indent="-228600">
              <a:lnSpc>
                <a:spcPct val="90000"/>
              </a:lnSpc>
              <a:spcBef>
                <a:spcPts val="600"/>
              </a:spcBef>
              <a:spcAft>
                <a:spcPts val="600"/>
              </a:spcAft>
            </a:pPr>
            <a:r>
              <a:rPr lang="sv-SE" sz="3100" dirty="0"/>
              <a:t>Kollektivavtalad sjukförsäkring – att tänka på</a:t>
            </a:r>
            <a:br>
              <a:rPr lang="sv-SE" sz="2000" dirty="0"/>
            </a:br>
            <a:br>
              <a:rPr lang="sv-SE" dirty="0"/>
            </a:br>
            <a:endParaRPr lang="sv-SE" b="0" dirty="0"/>
          </a:p>
          <a:p>
            <a:pPr>
              <a:lnSpc>
                <a:spcPct val="90000"/>
              </a:lnSpc>
            </a:pPr>
            <a:endParaRPr lang="sv-SE" sz="2000" dirty="0"/>
          </a:p>
        </p:txBody>
      </p:sp>
      <p:sp>
        <p:nvSpPr>
          <p:cNvPr id="3" name="Platshållare för innehåll 2">
            <a:extLst>
              <a:ext uri="{FF2B5EF4-FFF2-40B4-BE49-F238E27FC236}">
                <a16:creationId xmlns:a16="http://schemas.microsoft.com/office/drawing/2014/main" id="{4D0AF34A-9B9C-F674-EBDA-FA8D60DCE19A}"/>
              </a:ext>
            </a:extLst>
          </p:cNvPr>
          <p:cNvSpPr>
            <a:spLocks noGrp="1"/>
          </p:cNvSpPr>
          <p:nvPr>
            <p:ph sz="half" idx="1"/>
          </p:nvPr>
        </p:nvSpPr>
        <p:spPr>
          <a:xfrm>
            <a:off x="766762" y="1577974"/>
            <a:ext cx="8224838" cy="4389437"/>
          </a:xfrm>
        </p:spPr>
        <p:txBody>
          <a:bodyPr vert="horz" lIns="0" tIns="0" rIns="0" bIns="0" rtlCol="0">
            <a:normAutofit/>
          </a:bodyPr>
          <a:lstStyle/>
          <a:p>
            <a:pPr marL="215900" indent="-228600"/>
            <a:r>
              <a:rPr lang="sv-SE" dirty="0"/>
              <a:t>Kollektivavtalad sjukförsäkring (AGS-KL) gäller även vid </a:t>
            </a:r>
            <a:r>
              <a:rPr lang="sv-SE" b="1" dirty="0"/>
              <a:t>smittbärarpenning</a:t>
            </a:r>
            <a:br>
              <a:rPr lang="sv-SE" b="1" dirty="0"/>
            </a:br>
            <a:endParaRPr lang="sv-SE" b="1" dirty="0"/>
          </a:p>
          <a:p>
            <a:pPr marL="215900" indent="-228600"/>
            <a:r>
              <a:rPr lang="sv-SE" dirty="0">
                <a:cs typeface="Arial"/>
              </a:rPr>
              <a:t>Anställd anmäler själv till </a:t>
            </a:r>
            <a:r>
              <a:rPr lang="sv-SE" dirty="0" err="1">
                <a:cs typeface="Arial"/>
              </a:rPr>
              <a:t>Afa</a:t>
            </a:r>
            <a:r>
              <a:rPr lang="sv-SE" dirty="0">
                <a:cs typeface="Arial"/>
              </a:rPr>
              <a:t> Försäkring</a:t>
            </a:r>
            <a:br>
              <a:rPr lang="sv-SE" dirty="0">
                <a:cs typeface="Arial"/>
              </a:rPr>
            </a:br>
            <a:endParaRPr lang="sv-SE" dirty="0">
              <a:cs typeface="Arial"/>
            </a:endParaRPr>
          </a:p>
          <a:p>
            <a:pPr marL="215900" indent="-228600"/>
            <a:r>
              <a:rPr lang="sv-SE" dirty="0">
                <a:cs typeface="Arial"/>
              </a:rPr>
              <a:t>Dagsersättning från </a:t>
            </a:r>
            <a:r>
              <a:rPr lang="sv-SE" b="1" dirty="0">
                <a:cs typeface="Arial"/>
              </a:rPr>
              <a:t>första dagen </a:t>
            </a:r>
            <a:r>
              <a:rPr lang="sv-SE" dirty="0">
                <a:cs typeface="Arial"/>
              </a:rPr>
              <a:t>med smittbärarpenning</a:t>
            </a:r>
            <a:br>
              <a:rPr lang="sv-SE" dirty="0">
                <a:cs typeface="Arial"/>
              </a:rPr>
            </a:br>
            <a:endParaRPr lang="sv-SE" dirty="0">
              <a:cs typeface="Arial"/>
            </a:endParaRPr>
          </a:p>
          <a:p>
            <a:pPr marL="215900" indent="-228600"/>
            <a:r>
              <a:rPr lang="sv-SE" dirty="0"/>
              <a:t>Dagsersättning även för inkomster över smittbärarpenningens</a:t>
            </a:r>
            <a:br>
              <a:rPr lang="sv-SE" dirty="0"/>
            </a:br>
            <a:r>
              <a:rPr lang="sv-SE" dirty="0"/>
              <a:t>inkomsttak (10 </a:t>
            </a:r>
            <a:r>
              <a:rPr lang="sv-SE" dirty="0" err="1"/>
              <a:t>pbb</a:t>
            </a:r>
            <a:r>
              <a:rPr lang="sv-SE" dirty="0"/>
              <a:t>), de </a:t>
            </a:r>
            <a:r>
              <a:rPr lang="sv-SE" b="1" dirty="0"/>
              <a:t>första 30 dagarna</a:t>
            </a:r>
            <a:endParaRPr lang="sv-SE" dirty="0">
              <a:cs typeface="Arial"/>
            </a:endParaRPr>
          </a:p>
          <a:p>
            <a:pPr marL="0" indent="0">
              <a:buNone/>
            </a:pPr>
            <a:br>
              <a:rPr lang="sv-SE" dirty="0">
                <a:cs typeface="Arial"/>
              </a:rPr>
            </a:br>
            <a:endParaRPr lang="sv-SE" dirty="0">
              <a:cs typeface="Arial"/>
            </a:endParaRPr>
          </a:p>
          <a:p>
            <a:pPr marL="0" indent="0">
              <a:buNone/>
            </a:pPr>
            <a:endParaRPr lang="sv-SE" dirty="0"/>
          </a:p>
          <a:p>
            <a:pPr marL="0" indent="0">
              <a:buNone/>
            </a:pPr>
            <a:endParaRPr lang="sv-SE" dirty="0"/>
          </a:p>
          <a:p>
            <a:pPr marL="0" indent="0">
              <a:buNone/>
            </a:pPr>
            <a:endParaRPr lang="sv-SE" dirty="0"/>
          </a:p>
          <a:p>
            <a:endParaRPr lang="sv-SE" dirty="0"/>
          </a:p>
        </p:txBody>
      </p:sp>
      <p:sp>
        <p:nvSpPr>
          <p:cNvPr id="10" name="Slide Number Placeholder 4">
            <a:extLst>
              <a:ext uri="{FF2B5EF4-FFF2-40B4-BE49-F238E27FC236}">
                <a16:creationId xmlns:a16="http://schemas.microsoft.com/office/drawing/2014/main" id="{2F8CF158-9604-53BB-D92A-5E0F4C8545E9}"/>
              </a:ext>
            </a:extLst>
          </p:cNvPr>
          <p:cNvSpPr>
            <a:spLocks noGrp="1"/>
          </p:cNvSpPr>
          <p:nvPr>
            <p:ph type="sldNum" sz="quarter" idx="12"/>
          </p:nvPr>
        </p:nvSpPr>
        <p:spPr>
          <a:xfrm>
            <a:off x="10991849" y="6281356"/>
            <a:ext cx="684213" cy="182562"/>
          </a:xfrm>
        </p:spPr>
        <p:txBody>
          <a:bodyPr/>
          <a:lstStyle/>
          <a:p>
            <a:pPr>
              <a:spcAft>
                <a:spcPts val="600"/>
              </a:spcAft>
            </a:pPr>
            <a:fld id="{AE086683-F536-42AB-ABBC-F4803DFE8DBC}" type="slidenum">
              <a:rPr lang="sv-SE" smtClean="0"/>
              <a:pPr>
                <a:spcAft>
                  <a:spcPts val="600"/>
                </a:spcAft>
              </a:pPr>
              <a:t>8</a:t>
            </a:fld>
            <a:endParaRPr lang="sv-SE"/>
          </a:p>
        </p:txBody>
      </p:sp>
      <p:pic>
        <p:nvPicPr>
          <p:cNvPr id="6" name="Bildobjekt 5">
            <a:extLst>
              <a:ext uri="{FF2B5EF4-FFF2-40B4-BE49-F238E27FC236}">
                <a16:creationId xmlns:a16="http://schemas.microsoft.com/office/drawing/2014/main" id="{80924E2B-23AB-BCD4-A87C-E8B7B015D3F9}"/>
              </a:ext>
            </a:extLst>
          </p:cNvPr>
          <p:cNvPicPr>
            <a:picLocks noChangeAspect="1"/>
          </p:cNvPicPr>
          <p:nvPr/>
        </p:nvPicPr>
        <p:blipFill>
          <a:blip r:embed="rId3"/>
          <a:srcRect l="25890" r="1002" b="-2"/>
          <a:stretch>
            <a:fillRect/>
          </a:stretch>
        </p:blipFill>
        <p:spPr>
          <a:xfrm>
            <a:off x="8247474" y="2808515"/>
            <a:ext cx="3832945" cy="3158896"/>
          </a:xfrm>
          <a:prstGeom prst="rect">
            <a:avLst/>
          </a:prstGeom>
          <a:noFill/>
        </p:spPr>
      </p:pic>
    </p:spTree>
    <p:extLst>
      <p:ext uri="{BB962C8B-B14F-4D97-AF65-F5344CB8AC3E}">
        <p14:creationId xmlns:p14="http://schemas.microsoft.com/office/powerpoint/2010/main" val="3117072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7966-7ECC-07C2-5D12-CA483AB51BD0}"/>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943E262A-B2B9-1834-C680-5A49CA6377F7}"/>
              </a:ext>
            </a:extLst>
          </p:cNvPr>
          <p:cNvSpPr>
            <a:spLocks noGrp="1"/>
          </p:cNvSpPr>
          <p:nvPr>
            <p:ph type="ctrTitle"/>
          </p:nvPr>
        </p:nvSpPr>
        <p:spPr/>
        <p:txBody>
          <a:bodyPr anchor="b">
            <a:normAutofit fontScale="90000"/>
          </a:bodyPr>
          <a:lstStyle/>
          <a:p>
            <a:br>
              <a:rPr lang="sv-SE"/>
            </a:br>
            <a:br>
              <a:rPr lang="sv-SE"/>
            </a:br>
            <a:br>
              <a:rPr lang="sv-SE"/>
            </a:br>
            <a:r>
              <a:rPr lang="sv-SE">
                <a:solidFill>
                  <a:schemeClr val="bg1">
                    <a:lumMod val="95000"/>
                  </a:schemeClr>
                </a:solidFill>
              </a:rPr>
              <a:t>Arbetsskadeförsäkring </a:t>
            </a:r>
            <a:br>
              <a:rPr lang="sv-SE"/>
            </a:br>
            <a:endParaRPr lang="sv-SE"/>
          </a:p>
        </p:txBody>
      </p:sp>
      <p:sp>
        <p:nvSpPr>
          <p:cNvPr id="3" name="Platshållare för bildnummer 2" hidden="1">
            <a:extLst>
              <a:ext uri="{FF2B5EF4-FFF2-40B4-BE49-F238E27FC236}">
                <a16:creationId xmlns:a16="http://schemas.microsoft.com/office/drawing/2014/main" id="{970A9948-3C53-0244-9044-7298DE7FE823}"/>
              </a:ext>
            </a:extLst>
          </p:cNvPr>
          <p:cNvSpPr>
            <a:spLocks noGrp="1"/>
          </p:cNvSpPr>
          <p:nvPr>
            <p:ph type="sldNum" sz="quarter" idx="12"/>
          </p:nvPr>
        </p:nvSpPr>
        <p:spPr/>
        <p:txBody>
          <a:bodyPr/>
          <a:lstStyle/>
          <a:p>
            <a:pPr>
              <a:spcAft>
                <a:spcPts val="600"/>
              </a:spcAft>
            </a:pPr>
            <a:fld id="{AE086683-F536-42AB-ABBC-F4803DFE8DBC}" type="slidenum">
              <a:rPr lang="sv-SE" smtClean="0"/>
              <a:pPr>
                <a:spcAft>
                  <a:spcPts val="600"/>
                </a:spcAft>
              </a:pPr>
              <a:t>9</a:t>
            </a:fld>
            <a:endParaRPr lang="sv-SE"/>
          </a:p>
        </p:txBody>
      </p:sp>
    </p:spTree>
    <p:extLst>
      <p:ext uri="{BB962C8B-B14F-4D97-AF65-F5344CB8AC3E}">
        <p14:creationId xmlns:p14="http://schemas.microsoft.com/office/powerpoint/2010/main" val="219642643"/>
      </p:ext>
    </p:extLst>
  </p:cSld>
  <p:clrMapOvr>
    <a:masterClrMapping/>
  </p:clrMapOvr>
</p:sld>
</file>

<file path=ppt/theme/theme1.xml><?xml version="1.0" encoding="utf-8"?>
<a:theme xmlns:a="http://schemas.openxmlformats.org/drawingml/2006/main" name="Afa Försäkring">
  <a:themeElements>
    <a:clrScheme name="Afa_colors">
      <a:dk1>
        <a:sysClr val="windowText" lastClr="000000"/>
      </a:dk1>
      <a:lt1>
        <a:sysClr val="window" lastClr="FFFFFF"/>
      </a:lt1>
      <a:dk2>
        <a:srgbClr val="B2B2B2"/>
      </a:dk2>
      <a:lt2>
        <a:srgbClr val="E7E6E6"/>
      </a:lt2>
      <a:accent1>
        <a:srgbClr val="020678"/>
      </a:accent1>
      <a:accent2>
        <a:srgbClr val="37E164"/>
      </a:accent2>
      <a:accent3>
        <a:srgbClr val="003CD2"/>
      </a:accent3>
      <a:accent4>
        <a:srgbClr val="7DCDFF"/>
      </a:accent4>
      <a:accent5>
        <a:srgbClr val="FAB455"/>
      </a:accent5>
      <a:accent6>
        <a:srgbClr val="B9F5E1"/>
      </a:accent6>
      <a:hlink>
        <a:srgbClr val="003CD2"/>
      </a:hlink>
      <a:folHlink>
        <a:srgbClr val="003CD2"/>
      </a:folHlink>
    </a:clrScheme>
    <a:fontScheme name="A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accent1"/>
        </a:solidFill>
      </a:spPr>
      <a:bodyPr wrap="square" lIns="0" tIns="0" rIns="0" bIns="0" rtlCol="0" anchor="ctr" anchorCtr="0">
        <a:noAutofit/>
      </a:bodyPr>
      <a:lstStyle>
        <a:defPPr algn="ctr">
          <a:defRPr sz="900" b="1" dirty="0">
            <a:solidFill>
              <a:schemeClr val="bg1"/>
            </a:solidFill>
          </a:defRPr>
        </a:defPPr>
      </a:lstStyle>
    </a:txDef>
  </a:objectDefaults>
  <a:extraClrSchemeLst/>
  <a:extLst>
    <a:ext uri="{05A4C25C-085E-4340-85A3-A5531E510DB2}">
      <thm15:themeFamily xmlns:thm15="http://schemas.microsoft.com/office/thememl/2012/main" name="AfaFörsäkring.pptx" id="{1BD2BDD3-AB21-4D3E-9152-A89E68B14F9B}" vid="{CFBE7B77-13BC-49A7-BF7E-4FE5E2D6EA60}"/>
    </a:ext>
  </a:extLst>
</a:theme>
</file>

<file path=ppt/theme/theme2.xml><?xml version="1.0" encoding="utf-8"?>
<a:theme xmlns:a="http://schemas.openxmlformats.org/drawingml/2006/main" name="Afa Försäkring">
  <a:themeElements>
    <a:clrScheme name="Afa_colors">
      <a:dk1>
        <a:sysClr val="windowText" lastClr="000000"/>
      </a:dk1>
      <a:lt1>
        <a:sysClr val="window" lastClr="FFFFFF"/>
      </a:lt1>
      <a:dk2>
        <a:srgbClr val="B2B2B2"/>
      </a:dk2>
      <a:lt2>
        <a:srgbClr val="E7E6E6"/>
      </a:lt2>
      <a:accent1>
        <a:srgbClr val="020678"/>
      </a:accent1>
      <a:accent2>
        <a:srgbClr val="37E164"/>
      </a:accent2>
      <a:accent3>
        <a:srgbClr val="003CD2"/>
      </a:accent3>
      <a:accent4>
        <a:srgbClr val="7DCDFF"/>
      </a:accent4>
      <a:accent5>
        <a:srgbClr val="FAB455"/>
      </a:accent5>
      <a:accent6>
        <a:srgbClr val="B9F5E1"/>
      </a:accent6>
      <a:hlink>
        <a:srgbClr val="003CD2"/>
      </a:hlink>
      <a:folHlink>
        <a:srgbClr val="003CD2"/>
      </a:folHlink>
    </a:clrScheme>
    <a:fontScheme name="A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chor="t" anchorCtr="0">
        <a:spAutoFit/>
      </a:bodyPr>
      <a:lstStyle>
        <a:defPPr algn="l">
          <a:defRPr sz="2000" dirty="0" err="1" smtClean="0">
            <a:solidFill>
              <a:schemeClr val="accent1"/>
            </a:solidFill>
          </a:defRPr>
        </a:defPPr>
      </a:lstStyle>
    </a:txDef>
  </a:objectDefaults>
  <a:extraClrSchemeLst/>
  <a:extLst>
    <a:ext uri="{05A4C25C-085E-4340-85A3-A5531E510DB2}">
      <thm15:themeFamily xmlns:thm15="http://schemas.microsoft.com/office/thememl/2012/main" name="Afa Försäkring.pptx" id="{549F2DEE-6AF0-4CFD-89AF-7CD27168B3F3}" vid="{AEE348E9-1C2C-4FAB-8006-58C27890F490}"/>
    </a:ext>
  </a:extLst>
</a:theme>
</file>

<file path=ppt/theme/theme3.xml><?xml version="1.0" encoding="utf-8"?>
<a:theme xmlns:a="http://schemas.openxmlformats.org/drawingml/2006/main" name="Office-tema">
  <a:themeElements>
    <a:clrScheme name="Afa_colors">
      <a:dk1>
        <a:sysClr val="windowText" lastClr="000000"/>
      </a:dk1>
      <a:lt1>
        <a:sysClr val="window" lastClr="FFFFFF"/>
      </a:lt1>
      <a:dk2>
        <a:srgbClr val="B2B2B2"/>
      </a:dk2>
      <a:lt2>
        <a:srgbClr val="E7E6E6"/>
      </a:lt2>
      <a:accent1>
        <a:srgbClr val="020678"/>
      </a:accent1>
      <a:accent2>
        <a:srgbClr val="37E164"/>
      </a:accent2>
      <a:accent3>
        <a:srgbClr val="003CD2"/>
      </a:accent3>
      <a:accent4>
        <a:srgbClr val="7DCDFF"/>
      </a:accent4>
      <a:accent5>
        <a:srgbClr val="FAB455"/>
      </a:accent5>
      <a:accent6>
        <a:srgbClr val="B9F5E1"/>
      </a:accent6>
      <a:hlink>
        <a:srgbClr val="003CD2"/>
      </a:hlink>
      <a:folHlink>
        <a:srgbClr val="37E164"/>
      </a:folHlink>
    </a:clrScheme>
    <a:fontScheme name="A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Afa_colors">
      <a:dk1>
        <a:sysClr val="windowText" lastClr="000000"/>
      </a:dk1>
      <a:lt1>
        <a:sysClr val="window" lastClr="FFFFFF"/>
      </a:lt1>
      <a:dk2>
        <a:srgbClr val="B2B2B2"/>
      </a:dk2>
      <a:lt2>
        <a:srgbClr val="E7E6E6"/>
      </a:lt2>
      <a:accent1>
        <a:srgbClr val="020678"/>
      </a:accent1>
      <a:accent2>
        <a:srgbClr val="37E164"/>
      </a:accent2>
      <a:accent3>
        <a:srgbClr val="003CD2"/>
      </a:accent3>
      <a:accent4>
        <a:srgbClr val="7DCDFF"/>
      </a:accent4>
      <a:accent5>
        <a:srgbClr val="FAB455"/>
      </a:accent5>
      <a:accent6>
        <a:srgbClr val="B9F5E1"/>
      </a:accent6>
      <a:hlink>
        <a:srgbClr val="003CD2"/>
      </a:hlink>
      <a:folHlink>
        <a:srgbClr val="37E164"/>
      </a:folHlink>
    </a:clrScheme>
    <a:fontScheme name="Af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9B054CC-105C-4917-883C-64DAEFC3272F}">
  <we:reference id="33491e4f-5d38-4c24-85cb-c5144f8a0d2f" version="1.0.0.0"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9246395283BB44B3152AEE2380DE5C" ma:contentTypeVersion="11" ma:contentTypeDescription="Create a new document." ma:contentTypeScope="" ma:versionID="e278e7b55458cc3b09485c23f5f796fd">
  <xsd:schema xmlns:xsd="http://www.w3.org/2001/XMLSchema" xmlns:xs="http://www.w3.org/2001/XMLSchema" xmlns:p="http://schemas.microsoft.com/office/2006/metadata/properties" xmlns:ns2="c605fd71-3812-4fba-96f1-937f863a85b8" xmlns:ns3="df83c4cd-2d6d-4803-b80e-2fb5aff18513" targetNamespace="http://schemas.microsoft.com/office/2006/metadata/properties" ma:root="true" ma:fieldsID="14293aef74cbec0fb804914ec30d0c4d" ns2:_="" ns3:_="">
    <xsd:import namespace="c605fd71-3812-4fba-96f1-937f863a85b8"/>
    <xsd:import namespace="df83c4cd-2d6d-4803-b80e-2fb5aff1851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05fd71-3812-4fba-96f1-937f863a85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83c4cd-2d6d-4803-b80e-2fb5aff1851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CEBAD6A-AFE5-46E0-9A90-AF4AB80FFBEE}">
  <ds:schemaRefs>
    <ds:schemaRef ds:uri="http://schemas.microsoft.com/sharepoint/v3/contenttype/forms"/>
  </ds:schemaRefs>
</ds:datastoreItem>
</file>

<file path=customXml/itemProps2.xml><?xml version="1.0" encoding="utf-8"?>
<ds:datastoreItem xmlns:ds="http://schemas.openxmlformats.org/officeDocument/2006/customXml" ds:itemID="{98949039-2FF7-42D3-8D04-BC91EB89400B}">
  <ds:schemaRefs>
    <ds:schemaRef ds:uri="c605fd71-3812-4fba-96f1-937f863a85b8"/>
    <ds:schemaRef ds:uri="df83c4cd-2d6d-4803-b80e-2fb5aff1851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4ABDA6A-1F6C-4B42-8544-08E5AE6AC91F}">
  <ds:schemaRefs>
    <ds:schemaRef ds:uri="http://purl.org/dc/terms/"/>
    <ds:schemaRef ds:uri="http://schemas.microsoft.com/office/2006/metadata/properties"/>
    <ds:schemaRef ds:uri="http://schemas.microsoft.com/office/2006/documentManagement/types"/>
    <ds:schemaRef ds:uri="http://purl.org/dc/dcmitype/"/>
    <ds:schemaRef ds:uri="http://purl.org/dc/elements/1.1/"/>
    <ds:schemaRef ds:uri="http://schemas.openxmlformats.org/package/2006/metadata/core-properties"/>
    <ds:schemaRef ds:uri="http://schemas.microsoft.com/office/infopath/2007/PartnerControls"/>
    <ds:schemaRef ds:uri="df83c4cd-2d6d-4803-b80e-2fb5aff18513"/>
    <ds:schemaRef ds:uri="c605fd71-3812-4fba-96f1-937f863a85b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8</TotalTime>
  <Words>1664</Words>
  <Application>Microsoft Office PowerPoint</Application>
  <PresentationFormat>Bredbild</PresentationFormat>
  <Paragraphs>241</Paragraphs>
  <Slides>28</Slides>
  <Notes>18</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28</vt:i4>
      </vt:variant>
    </vt:vector>
  </HeadingPairs>
  <TitlesOfParts>
    <vt:vector size="34" baseType="lpstr">
      <vt:lpstr>Arial</vt:lpstr>
      <vt:lpstr>Calibri</vt:lpstr>
      <vt:lpstr>Roboto</vt:lpstr>
      <vt:lpstr>Times New Roman</vt:lpstr>
      <vt:lpstr>Afa Försäkring</vt:lpstr>
      <vt:lpstr>Afa Försäkring</vt:lpstr>
      <vt:lpstr>    Välkomna!</vt:lpstr>
      <vt:lpstr>Mål med dagen:</vt:lpstr>
      <vt:lpstr>   Sjukförsäkring</vt:lpstr>
      <vt:lpstr>Översikt sjukförsäkring </vt:lpstr>
      <vt:lpstr>Ersättningar vid sjukdom</vt:lpstr>
      <vt:lpstr>Pensionsavsättning genom Avgiftsbefrielseförsäkring </vt:lpstr>
      <vt:lpstr>Smittbärarpenning – vad gäller enligt lag</vt:lpstr>
      <vt:lpstr>Kollektivavtalad sjukförsäkring – att tänka på   </vt:lpstr>
      <vt:lpstr>   Arbetsskadeförsäkring  </vt:lpstr>
      <vt:lpstr>PowerPoint-presentation</vt:lpstr>
      <vt:lpstr>Antal anmälda arbetsskador  </vt:lpstr>
      <vt:lpstr>Antal anmälda och ersatta arbetsskador  </vt:lpstr>
      <vt:lpstr>   Försäkring vid dödsfall  </vt:lpstr>
      <vt:lpstr>PowerPoint-presentation</vt:lpstr>
      <vt:lpstr>Makeförsäkring</vt:lpstr>
      <vt:lpstr>Fortsättningsförsäkring, TGL-FO</vt:lpstr>
      <vt:lpstr>Kännedom och uppdrag  </vt:lpstr>
      <vt:lpstr>Kännedom om kollektivavtalad försäkring 2013-2025</vt:lpstr>
      <vt:lpstr>Kännedom om kollektivavtalad försäkring 2013-2025</vt:lpstr>
      <vt:lpstr>KR-sektorn jämfört med övriga!</vt:lpstr>
      <vt:lpstr>Har NI gjort några aktiviteter för att uppnå detta resultat?   </vt:lpstr>
      <vt:lpstr>Vad görs?</vt:lpstr>
      <vt:lpstr>Annat, nämligen:</vt:lpstr>
      <vt:lpstr>Uppdraget som försäkringsinformatör</vt:lpstr>
      <vt:lpstr>Strategirådets undersökning</vt:lpstr>
      <vt:lpstr>Återkoppling från Strategirådets undersökning</vt:lpstr>
      <vt:lpstr>Medskick till Afa Försäkring från er försäkringsinformatörer</vt:lpstr>
      <vt:lpstr>Medskick till Afa Försäkring från er försäkringsinformatörer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Arbetsskadeförsäkring enligt lag och avtal</dc:title>
  <dc:creator>Lise Zarrabi</dc:creator>
  <cp:lastModifiedBy>Lise Zarrabi</cp:lastModifiedBy>
  <cp:revision>1</cp:revision>
  <cp:lastPrinted>2025-07-07T06:27:51Z</cp:lastPrinted>
  <dcterms:created xsi:type="dcterms:W3CDTF">2023-04-11T11:46:32Z</dcterms:created>
  <dcterms:modified xsi:type="dcterms:W3CDTF">2026-08-19T15:08:25Z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0x010100AC9246395283BB44B3152AEE2380DE5C</vt:lpwstr>
  </property>
  <property fmtid="{D5CDD505-2E9C-101B-9397-08002B2CF9AE}" pid="3" name="Order">
    <vt:r8>32000</vt:r8>
  </property>
  <property fmtid="{D5CDD505-2E9C-101B-9397-08002B2CF9AE}" pid="4" name="MediaServiceImageTags">
    <vt:lpwstr/>
  </property>
</Properties>
</file>