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76" r:id="rId5"/>
    <p:sldId id="449" r:id="rId6"/>
    <p:sldId id="454" r:id="rId7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6436" autoAdjust="0"/>
  </p:normalViewPr>
  <p:slideViewPr>
    <p:cSldViewPr snapToGrid="0">
      <p:cViewPr varScale="1">
        <p:scale>
          <a:sx n="72" d="100"/>
          <a:sy n="72" d="100"/>
        </p:scale>
        <p:origin x="3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423172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99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EBED-85AA-4BD9-B035-B03FED668B08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A7D800CA-F1F6-2CE2-8955-C0612780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B174F1FC-A1D6-9C6D-C2DC-B3290A07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52" y="3423545"/>
            <a:ext cx="2946658" cy="3434455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5E1272D6-6D03-8776-8D04-AFCBDEC9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00640" y="3495571"/>
            <a:ext cx="3362429" cy="3362429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3ABDE4B1-A66D-9B4F-4DBA-873F3D44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43216" y="3202589"/>
            <a:ext cx="3655411" cy="3655411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1761D380-576E-B19A-A9A2-DFBB9FABB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04676" y="3469592"/>
            <a:ext cx="3440337" cy="338840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26F36C3-D57F-1D18-F0FB-A5B64CAF5B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36666" y="3065376"/>
            <a:ext cx="3792624" cy="37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2024-10-24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4358506" y="2024166"/>
            <a:ext cx="3474988" cy="28096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2024-10-24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27" y="2022248"/>
            <a:ext cx="3470146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C505B6D-DCA3-F716-A31F-E3BB5178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014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E0C485C3-4B7D-7AE3-6B1B-77B9AA4B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5ABFBE99-FA42-3741-1B22-17277E2DE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098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3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F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561EC68-D0DA-ECBE-D304-353CF8B84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625" y="1714500"/>
            <a:ext cx="5667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597616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443281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443281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443281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426" y="409576"/>
            <a:ext cx="5874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97" r:id="rId3"/>
    <p:sldLayoutId id="2147483682" r:id="rId4"/>
    <p:sldLayoutId id="2147483698" r:id="rId5"/>
    <p:sldLayoutId id="2147483683" r:id="rId6"/>
    <p:sldLayoutId id="2147483699" r:id="rId7"/>
    <p:sldLayoutId id="2147483685" r:id="rId8"/>
    <p:sldLayoutId id="2147483693" r:id="rId9"/>
    <p:sldLayoutId id="2147483661" r:id="rId10"/>
    <p:sldLayoutId id="2147483687" r:id="rId11"/>
    <p:sldLayoutId id="2147483686" r:id="rId12"/>
    <p:sldLayoutId id="2147483662" r:id="rId13"/>
    <p:sldLayoutId id="2147483680" r:id="rId14"/>
    <p:sldLayoutId id="2147483681" r:id="rId15"/>
    <p:sldLayoutId id="2147483688" r:id="rId16"/>
    <p:sldLayoutId id="2147483668" r:id="rId17"/>
    <p:sldLayoutId id="2147483691" r:id="rId18"/>
    <p:sldLayoutId id="2147483696" r:id="rId19"/>
    <p:sldLayoutId id="2147483664" r:id="rId20"/>
    <p:sldLayoutId id="2147483692" r:id="rId21"/>
    <p:sldLayoutId id="2147483665" r:id="rId22"/>
    <p:sldLayoutId id="2147483689" r:id="rId23"/>
    <p:sldLayoutId id="2147483674" r:id="rId24"/>
    <p:sldLayoutId id="2147483695" r:id="rId25"/>
    <p:sldLayoutId id="2147483666" r:id="rId26"/>
    <p:sldLayoutId id="2147483667" r:id="rId27"/>
    <p:sldLayoutId id="2147483654" r:id="rId28"/>
    <p:sldLayoutId id="2147483684" r:id="rId29"/>
    <p:sldLayoutId id="2147483658" r:id="rId30"/>
    <p:sldLayoutId id="2147483677" r:id="rId31"/>
    <p:sldLayoutId id="2147483678" r:id="rId32"/>
    <p:sldLayoutId id="2147483671" r:id="rId33"/>
    <p:sldLayoutId id="2147483672" r:id="rId34"/>
    <p:sldLayoutId id="2147483694" r:id="rId3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8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414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51D140B-720E-D937-4D4A-D403EB16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B3951C3-83B5-4449-B648-AB727AA9EF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9E4B61-736A-4E8E-805C-4CC1699C6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40" y="969438"/>
            <a:ext cx="5363320" cy="45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fade/>
      </p:transition>
    </mc:Choice>
    <mc:Fallback xmlns=""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527F5E2-7840-6905-813C-A6418055BAAE}"/>
              </a:ext>
            </a:extLst>
          </p:cNvPr>
          <p:cNvSpPr txBox="1"/>
          <p:nvPr/>
        </p:nvSpPr>
        <p:spPr>
          <a:xfrm>
            <a:off x="8877702" y="300657"/>
            <a:ext cx="10223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4000" b="1" dirty="0">
              <a:solidFill>
                <a:srgbClr val="C8EBFA"/>
              </a:solidFill>
              <a:latin typeface="Ambit" panose="00000500000000000000" pitchFamily="50" charset="0"/>
            </a:endParaRPr>
          </a:p>
        </p:txBody>
      </p:sp>
      <p:pic>
        <p:nvPicPr>
          <p:cNvPr id="15" name="Bildobjekt 3">
            <a:extLst>
              <a:ext uri="{FF2B5EF4-FFF2-40B4-BE49-F238E27FC236}">
                <a16:creationId xmlns:a16="http://schemas.microsoft.com/office/drawing/2014/main" id="{DA033CBE-3BD7-4CB0-A0E8-C2C138C86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0586" y="461653"/>
            <a:ext cx="12797209" cy="639634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2B1FE29-934E-FBE8-A910-62BA61BC48C5}"/>
              </a:ext>
            </a:extLst>
          </p:cNvPr>
          <p:cNvSpPr txBox="1"/>
          <p:nvPr/>
        </p:nvSpPr>
        <p:spPr>
          <a:xfrm>
            <a:off x="689821" y="519900"/>
            <a:ext cx="1022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Visste du att …</a:t>
            </a:r>
            <a:endParaRPr lang="sv-S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D1B30B1-D53D-B02B-1DEB-8CDC07D63076}"/>
              </a:ext>
            </a:extLst>
          </p:cNvPr>
          <p:cNvSpPr txBox="1"/>
          <p:nvPr/>
        </p:nvSpPr>
        <p:spPr>
          <a:xfrm>
            <a:off x="705588" y="1226913"/>
            <a:ext cx="48787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Du är försäkrad via jobbet vid sjukdom och arbetsskada.</a:t>
            </a:r>
            <a:endParaRPr lang="sv-SE" sz="48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EEEFB07-1E74-DA14-5321-357605D84F7D}"/>
              </a:ext>
            </a:extLst>
          </p:cNvPr>
          <p:cNvSpPr txBox="1"/>
          <p:nvPr/>
        </p:nvSpPr>
        <p:spPr>
          <a:xfrm>
            <a:off x="705587" y="4336526"/>
            <a:ext cx="4078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Det gäller även dig</a:t>
            </a:r>
          </a:p>
          <a:p>
            <a:r>
              <a:rPr lang="sv-SE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som är vikare.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2E79E52-815F-CFD0-8322-3D7986663170}"/>
              </a:ext>
            </a:extLst>
          </p:cNvPr>
          <p:cNvSpPr txBox="1"/>
          <p:nvPr/>
        </p:nvSpPr>
        <p:spPr>
          <a:xfrm>
            <a:off x="705587" y="5740430"/>
            <a:ext cx="4372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afaforsakring.se</a:t>
            </a:r>
            <a:endParaRPr lang="sv-S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527F5E2-7840-6905-813C-A6418055BAAE}"/>
              </a:ext>
            </a:extLst>
          </p:cNvPr>
          <p:cNvSpPr txBox="1"/>
          <p:nvPr/>
        </p:nvSpPr>
        <p:spPr>
          <a:xfrm>
            <a:off x="8877702" y="300657"/>
            <a:ext cx="10223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4000" b="1" dirty="0">
              <a:solidFill>
                <a:srgbClr val="C8EBFA"/>
              </a:solidFill>
              <a:latin typeface="Ambit" panose="00000500000000000000" pitchFamily="50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2B1FE29-934E-FBE8-A910-62BA61BC48C5}"/>
              </a:ext>
            </a:extLst>
          </p:cNvPr>
          <p:cNvSpPr txBox="1"/>
          <p:nvPr/>
        </p:nvSpPr>
        <p:spPr>
          <a:xfrm>
            <a:off x="689821" y="519900"/>
            <a:ext cx="1022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Visste du att …</a:t>
            </a:r>
            <a:endParaRPr lang="sv-S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D1B30B1-D53D-B02B-1DEB-8CDC07D63076}"/>
              </a:ext>
            </a:extLst>
          </p:cNvPr>
          <p:cNvSpPr txBox="1"/>
          <p:nvPr/>
        </p:nvSpPr>
        <p:spPr>
          <a:xfrm>
            <a:off x="705587" y="1226913"/>
            <a:ext cx="53904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Det är du själv som måste anmäla din arbetsskada till </a:t>
            </a:r>
            <a:r>
              <a:rPr lang="sv-SE" sz="4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Afa</a:t>
            </a:r>
            <a:r>
              <a:rPr lang="sv-SE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 Försäkring.</a:t>
            </a:r>
            <a:endParaRPr lang="sv-SE" sz="48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EEEFB07-1E74-DA14-5321-357605D84F7D}"/>
              </a:ext>
            </a:extLst>
          </p:cNvPr>
          <p:cNvSpPr txBox="1"/>
          <p:nvPr/>
        </p:nvSpPr>
        <p:spPr>
          <a:xfrm>
            <a:off x="705587" y="5740430"/>
            <a:ext cx="1022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afaforsakring.se</a:t>
            </a:r>
            <a:endParaRPr lang="sv-S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32AAA198-D3F8-D50A-CC3E-20C22D73C442}"/>
              </a:ext>
            </a:extLst>
          </p:cNvPr>
          <p:cNvSpPr/>
          <p:nvPr/>
        </p:nvSpPr>
        <p:spPr>
          <a:xfrm>
            <a:off x="8167856" y="600050"/>
            <a:ext cx="992573" cy="1101875"/>
          </a:xfrm>
          <a:custGeom>
            <a:avLst/>
            <a:gdLst>
              <a:gd name="connsiteX0" fmla="*/ 837378 w 992573"/>
              <a:gd name="connsiteY0" fmla="*/ 325668 h 1101875"/>
              <a:gd name="connsiteX1" fmla="*/ 685939 w 992573"/>
              <a:gd name="connsiteY1" fmla="*/ 68176 h 1101875"/>
              <a:gd name="connsiteX2" fmla="*/ 447417 w 992573"/>
              <a:gd name="connsiteY2" fmla="*/ 0 h 1101875"/>
              <a:gd name="connsiteX3" fmla="*/ 29319 w 992573"/>
              <a:gd name="connsiteY3" fmla="*/ 328278 h 1101875"/>
              <a:gd name="connsiteX4" fmla="*/ 3983 w 992573"/>
              <a:gd name="connsiteY4" fmla="*/ 453746 h 1101875"/>
              <a:gd name="connsiteX5" fmla="*/ 28682 w 992573"/>
              <a:gd name="connsiteY5" fmla="*/ 597101 h 1101875"/>
              <a:gd name="connsiteX6" fmla="*/ 61147 w 992573"/>
              <a:gd name="connsiteY6" fmla="*/ 651273 h 1101875"/>
              <a:gd name="connsiteX7" fmla="*/ 49371 w 992573"/>
              <a:gd name="connsiteY7" fmla="*/ 789853 h 1101875"/>
              <a:gd name="connsiteX8" fmla="*/ 96668 w 992573"/>
              <a:gd name="connsiteY8" fmla="*/ 836768 h 1101875"/>
              <a:gd name="connsiteX9" fmla="*/ 163953 w 992573"/>
              <a:gd name="connsiteY9" fmla="*/ 830212 h 1101875"/>
              <a:gd name="connsiteX10" fmla="*/ 170828 w 992573"/>
              <a:gd name="connsiteY10" fmla="*/ 869170 h 1101875"/>
              <a:gd name="connsiteX11" fmla="*/ 168472 w 992573"/>
              <a:gd name="connsiteY11" fmla="*/ 875090 h 1101875"/>
              <a:gd name="connsiteX12" fmla="*/ 178530 w 992573"/>
              <a:gd name="connsiteY12" fmla="*/ 904181 h 1101875"/>
              <a:gd name="connsiteX13" fmla="*/ 186805 w 992573"/>
              <a:gd name="connsiteY13" fmla="*/ 909019 h 1101875"/>
              <a:gd name="connsiteX14" fmla="*/ 186805 w 992573"/>
              <a:gd name="connsiteY14" fmla="*/ 909019 h 1101875"/>
              <a:gd name="connsiteX15" fmla="*/ 206730 w 992573"/>
              <a:gd name="connsiteY15" fmla="*/ 935182 h 1101875"/>
              <a:gd name="connsiteX16" fmla="*/ 213032 w 992573"/>
              <a:gd name="connsiteY16" fmla="*/ 936137 h 1101875"/>
              <a:gd name="connsiteX17" fmla="*/ 238558 w 992573"/>
              <a:gd name="connsiteY17" fmla="*/ 1060840 h 1101875"/>
              <a:gd name="connsiteX18" fmla="*/ 336145 w 992573"/>
              <a:gd name="connsiteY18" fmla="*/ 1094133 h 1101875"/>
              <a:gd name="connsiteX19" fmla="*/ 526860 w 992573"/>
              <a:gd name="connsiteY19" fmla="*/ 1022264 h 1101875"/>
              <a:gd name="connsiteX20" fmla="*/ 697270 w 992573"/>
              <a:gd name="connsiteY20" fmla="*/ 1101772 h 1101875"/>
              <a:gd name="connsiteX21" fmla="*/ 992574 w 992573"/>
              <a:gd name="connsiteY21" fmla="*/ 700416 h 1101875"/>
              <a:gd name="connsiteX22" fmla="*/ 837315 w 992573"/>
              <a:gd name="connsiteY22" fmla="*/ 325541 h 11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92573" h="1101875">
                <a:moveTo>
                  <a:pt x="837378" y="325668"/>
                </a:moveTo>
                <a:lnTo>
                  <a:pt x="685939" y="68176"/>
                </a:lnTo>
                <a:lnTo>
                  <a:pt x="447417" y="0"/>
                </a:lnTo>
                <a:lnTo>
                  <a:pt x="29319" y="328278"/>
                </a:lnTo>
                <a:lnTo>
                  <a:pt x="3983" y="453746"/>
                </a:lnTo>
                <a:cubicBezTo>
                  <a:pt x="-5947" y="502952"/>
                  <a:pt x="2838" y="554069"/>
                  <a:pt x="28682" y="597101"/>
                </a:cubicBezTo>
                <a:lnTo>
                  <a:pt x="61147" y="651273"/>
                </a:lnTo>
                <a:lnTo>
                  <a:pt x="49371" y="789853"/>
                </a:lnTo>
                <a:cubicBezTo>
                  <a:pt x="47079" y="816780"/>
                  <a:pt x="69741" y="839251"/>
                  <a:pt x="96668" y="836768"/>
                </a:cubicBezTo>
                <a:lnTo>
                  <a:pt x="163953" y="830212"/>
                </a:lnTo>
                <a:lnTo>
                  <a:pt x="170828" y="869170"/>
                </a:lnTo>
                <a:lnTo>
                  <a:pt x="168472" y="875090"/>
                </a:lnTo>
                <a:cubicBezTo>
                  <a:pt x="164207" y="885975"/>
                  <a:pt x="168472" y="898324"/>
                  <a:pt x="178530" y="904181"/>
                </a:cubicBezTo>
                <a:lnTo>
                  <a:pt x="186805" y="909019"/>
                </a:lnTo>
                <a:lnTo>
                  <a:pt x="186805" y="909019"/>
                </a:lnTo>
                <a:cubicBezTo>
                  <a:pt x="185341" y="921687"/>
                  <a:pt x="194126" y="933208"/>
                  <a:pt x="206730" y="935182"/>
                </a:cubicBezTo>
                <a:lnTo>
                  <a:pt x="213032" y="936137"/>
                </a:lnTo>
                <a:lnTo>
                  <a:pt x="238558" y="1060840"/>
                </a:lnTo>
                <a:lnTo>
                  <a:pt x="336145" y="1094133"/>
                </a:lnTo>
                <a:lnTo>
                  <a:pt x="526860" y="1022264"/>
                </a:lnTo>
                <a:cubicBezTo>
                  <a:pt x="526860" y="1022264"/>
                  <a:pt x="685875" y="1094197"/>
                  <a:pt x="697270" y="1101772"/>
                </a:cubicBezTo>
                <a:cubicBezTo>
                  <a:pt x="708600" y="1109347"/>
                  <a:pt x="992574" y="700416"/>
                  <a:pt x="992574" y="700416"/>
                </a:cubicBezTo>
                <a:lnTo>
                  <a:pt x="837315" y="325541"/>
                </a:lnTo>
                <a:close/>
              </a:path>
            </a:pathLst>
          </a:custGeom>
          <a:solidFill>
            <a:srgbClr val="FDECE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EB9C7AC0-221D-8CF7-C004-8256F09C90D7}"/>
              </a:ext>
            </a:extLst>
          </p:cNvPr>
          <p:cNvSpPr/>
          <p:nvPr/>
        </p:nvSpPr>
        <p:spPr>
          <a:xfrm>
            <a:off x="6674250" y="2861584"/>
            <a:ext cx="1123414" cy="100641"/>
          </a:xfrm>
          <a:custGeom>
            <a:avLst/>
            <a:gdLst>
              <a:gd name="connsiteX0" fmla="*/ 0 w 1123414"/>
              <a:gd name="connsiteY0" fmla="*/ 0 h 100641"/>
              <a:gd name="connsiteX1" fmla="*/ 1123415 w 1123414"/>
              <a:gd name="connsiteY1" fmla="*/ 0 h 100641"/>
              <a:gd name="connsiteX2" fmla="*/ 1123415 w 1123414"/>
              <a:gd name="connsiteY2" fmla="*/ 100641 h 100641"/>
              <a:gd name="connsiteX3" fmla="*/ 0 w 1123414"/>
              <a:gd name="connsiteY3" fmla="*/ 100641 h 10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414" h="100641">
                <a:moveTo>
                  <a:pt x="0" y="0"/>
                </a:moveTo>
                <a:lnTo>
                  <a:pt x="1123415" y="0"/>
                </a:lnTo>
                <a:lnTo>
                  <a:pt x="1123415" y="100641"/>
                </a:lnTo>
                <a:lnTo>
                  <a:pt x="0" y="100641"/>
                </a:lnTo>
                <a:close/>
              </a:path>
            </a:pathLst>
          </a:custGeom>
          <a:solidFill>
            <a:srgbClr val="37E16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889AD5B1-724C-376E-934E-00D83368F950}"/>
              </a:ext>
            </a:extLst>
          </p:cNvPr>
          <p:cNvSpPr/>
          <p:nvPr/>
        </p:nvSpPr>
        <p:spPr>
          <a:xfrm rot="4487399">
            <a:off x="5916795" y="2282445"/>
            <a:ext cx="1123479" cy="100705"/>
          </a:xfrm>
          <a:custGeom>
            <a:avLst/>
            <a:gdLst>
              <a:gd name="connsiteX0" fmla="*/ 64 w 1123479"/>
              <a:gd name="connsiteY0" fmla="*/ 0 h 100705"/>
              <a:gd name="connsiteX1" fmla="*/ 1123479 w 1123479"/>
              <a:gd name="connsiteY1" fmla="*/ 0 h 100705"/>
              <a:gd name="connsiteX2" fmla="*/ 1123479 w 1123479"/>
              <a:gd name="connsiteY2" fmla="*/ 50162 h 100705"/>
              <a:gd name="connsiteX3" fmla="*/ 1072936 w 1123479"/>
              <a:gd name="connsiteY3" fmla="*/ 100705 h 100705"/>
              <a:gd name="connsiteX4" fmla="*/ 50544 w 1123479"/>
              <a:gd name="connsiteY4" fmla="*/ 100705 h 100705"/>
              <a:gd name="connsiteX5" fmla="*/ 0 w 1123479"/>
              <a:gd name="connsiteY5" fmla="*/ 50162 h 100705"/>
              <a:gd name="connsiteX6" fmla="*/ 0 w 1123479"/>
              <a:gd name="connsiteY6" fmla="*/ 0 h 100705"/>
              <a:gd name="connsiteX7" fmla="*/ 0 w 1123479"/>
              <a:gd name="connsiteY7" fmla="*/ 0 h 1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479" h="100705">
                <a:moveTo>
                  <a:pt x="64" y="0"/>
                </a:moveTo>
                <a:lnTo>
                  <a:pt x="1123479" y="0"/>
                </a:lnTo>
                <a:lnTo>
                  <a:pt x="1123479" y="50162"/>
                </a:lnTo>
                <a:cubicBezTo>
                  <a:pt x="1123479" y="78043"/>
                  <a:pt x="1100818" y="100705"/>
                  <a:pt x="1072936" y="100705"/>
                </a:cubicBezTo>
                <a:lnTo>
                  <a:pt x="50544" y="100705"/>
                </a:lnTo>
                <a:cubicBezTo>
                  <a:pt x="22662" y="100705"/>
                  <a:pt x="0" y="78043"/>
                  <a:pt x="0" y="50162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7E16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997921CA-CBE3-14A6-C743-E07A86388725}"/>
              </a:ext>
            </a:extLst>
          </p:cNvPr>
          <p:cNvSpPr/>
          <p:nvPr/>
        </p:nvSpPr>
        <p:spPr>
          <a:xfrm>
            <a:off x="7194754" y="2521148"/>
            <a:ext cx="1508491" cy="448780"/>
          </a:xfrm>
          <a:custGeom>
            <a:avLst/>
            <a:gdLst>
              <a:gd name="connsiteX0" fmla="*/ 1508492 w 1508491"/>
              <a:gd name="connsiteY0" fmla="*/ 448780 h 448780"/>
              <a:gd name="connsiteX1" fmla="*/ 1303199 w 1508491"/>
              <a:gd name="connsiteY1" fmla="*/ 441141 h 448780"/>
              <a:gd name="connsiteX2" fmla="*/ 634930 w 1508491"/>
              <a:gd name="connsiteY2" fmla="*/ 332416 h 448780"/>
              <a:gd name="connsiteX3" fmla="*/ 422953 w 1508491"/>
              <a:gd name="connsiteY3" fmla="*/ 318411 h 448780"/>
              <a:gd name="connsiteX4" fmla="*/ 180993 w 1508491"/>
              <a:gd name="connsiteY4" fmla="*/ 258192 h 448780"/>
              <a:gd name="connsiteX5" fmla="*/ 24525 w 1508491"/>
              <a:gd name="connsiteY5" fmla="*/ 305616 h 448780"/>
              <a:gd name="connsiteX6" fmla="*/ 10775 w 1508491"/>
              <a:gd name="connsiteY6" fmla="*/ 249344 h 448780"/>
              <a:gd name="connsiteX7" fmla="*/ 133060 w 1508491"/>
              <a:gd name="connsiteY7" fmla="*/ 65694 h 448780"/>
              <a:gd name="connsiteX8" fmla="*/ 371518 w 1508491"/>
              <a:gd name="connsiteY8" fmla="*/ 0 h 448780"/>
              <a:gd name="connsiteX9" fmla="*/ 576047 w 1508491"/>
              <a:gd name="connsiteY9" fmla="*/ 71678 h 448780"/>
              <a:gd name="connsiteX10" fmla="*/ 836404 w 1508491"/>
              <a:gd name="connsiteY10" fmla="*/ 108853 h 448780"/>
              <a:gd name="connsiteX11" fmla="*/ 1242661 w 1508491"/>
              <a:gd name="connsiteY11" fmla="*/ 81417 h 448780"/>
              <a:gd name="connsiteX12" fmla="*/ 1481438 w 1508491"/>
              <a:gd name="connsiteY12" fmla="*/ 6493 h 448780"/>
              <a:gd name="connsiteX13" fmla="*/ 1508492 w 1508491"/>
              <a:gd name="connsiteY13" fmla="*/ 448780 h 44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8491" h="448780">
                <a:moveTo>
                  <a:pt x="1508492" y="448780"/>
                </a:moveTo>
                <a:lnTo>
                  <a:pt x="1303199" y="441141"/>
                </a:lnTo>
                <a:cubicBezTo>
                  <a:pt x="947421" y="448780"/>
                  <a:pt x="845061" y="282509"/>
                  <a:pt x="634930" y="332416"/>
                </a:cubicBezTo>
                <a:cubicBezTo>
                  <a:pt x="557460" y="350813"/>
                  <a:pt x="531997" y="348712"/>
                  <a:pt x="422953" y="318411"/>
                </a:cubicBezTo>
                <a:cubicBezTo>
                  <a:pt x="313909" y="288111"/>
                  <a:pt x="259037" y="243233"/>
                  <a:pt x="180993" y="258192"/>
                </a:cubicBezTo>
                <a:cubicBezTo>
                  <a:pt x="102950" y="273151"/>
                  <a:pt x="51006" y="308163"/>
                  <a:pt x="24525" y="305616"/>
                </a:cubicBezTo>
                <a:cubicBezTo>
                  <a:pt x="-1892" y="303006"/>
                  <a:pt x="-7749" y="275188"/>
                  <a:pt x="10775" y="249344"/>
                </a:cubicBezTo>
                <a:lnTo>
                  <a:pt x="133060" y="65694"/>
                </a:lnTo>
                <a:lnTo>
                  <a:pt x="371518" y="0"/>
                </a:lnTo>
                <a:lnTo>
                  <a:pt x="576047" y="71678"/>
                </a:lnTo>
                <a:cubicBezTo>
                  <a:pt x="576047" y="71678"/>
                  <a:pt x="791144" y="101978"/>
                  <a:pt x="836404" y="108853"/>
                </a:cubicBezTo>
                <a:cubicBezTo>
                  <a:pt x="881664" y="115728"/>
                  <a:pt x="1130243" y="94403"/>
                  <a:pt x="1242661" y="81417"/>
                </a:cubicBezTo>
                <a:cubicBezTo>
                  <a:pt x="1396711" y="63721"/>
                  <a:pt x="1481693" y="-2928"/>
                  <a:pt x="1481438" y="6493"/>
                </a:cubicBezTo>
                <a:cubicBezTo>
                  <a:pt x="1481183" y="15978"/>
                  <a:pt x="1508492" y="448780"/>
                  <a:pt x="1508492" y="448780"/>
                </a:cubicBezTo>
                <a:close/>
              </a:path>
            </a:pathLst>
          </a:custGeom>
          <a:solidFill>
            <a:srgbClr val="FDECE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F51832DA-C074-8967-16B0-14BE5FF41EC0}"/>
              </a:ext>
            </a:extLst>
          </p:cNvPr>
          <p:cNvSpPr/>
          <p:nvPr/>
        </p:nvSpPr>
        <p:spPr>
          <a:xfrm>
            <a:off x="8448619" y="1253805"/>
            <a:ext cx="1988956" cy="2723428"/>
          </a:xfrm>
          <a:custGeom>
            <a:avLst/>
            <a:gdLst>
              <a:gd name="connsiteX0" fmla="*/ 1449211 w 1988956"/>
              <a:gd name="connsiteY0" fmla="*/ 676735 h 2723428"/>
              <a:gd name="connsiteX1" fmla="*/ 1216863 w 1988956"/>
              <a:gd name="connsiteY1" fmla="*/ 280663 h 2723428"/>
              <a:gd name="connsiteX2" fmla="*/ 1034678 w 1988956"/>
              <a:gd name="connsiteY2" fmla="*/ 91857 h 2723428"/>
              <a:gd name="connsiteX3" fmla="*/ 692459 w 1988956"/>
              <a:gd name="connsiteY3" fmla="*/ 0 h 2723428"/>
              <a:gd name="connsiteX4" fmla="*/ 322103 w 1988956"/>
              <a:gd name="connsiteY4" fmla="*/ 409377 h 2723428"/>
              <a:gd name="connsiteX5" fmla="*/ 234766 w 1988956"/>
              <a:gd name="connsiteY5" fmla="*/ 1178860 h 2723428"/>
              <a:gd name="connsiteX6" fmla="*/ 227509 w 1988956"/>
              <a:gd name="connsiteY6" fmla="*/ 1273836 h 2723428"/>
              <a:gd name="connsiteX7" fmla="*/ 227509 w 1988956"/>
              <a:gd name="connsiteY7" fmla="*/ 1273836 h 2723428"/>
              <a:gd name="connsiteX8" fmla="*/ 0 w 1988956"/>
              <a:gd name="connsiteY8" fmla="*/ 1349269 h 2723428"/>
              <a:gd name="connsiteX9" fmla="*/ 56718 w 1988956"/>
              <a:gd name="connsiteY9" fmla="*/ 1762657 h 2723428"/>
              <a:gd name="connsiteX10" fmla="*/ 188615 w 1988956"/>
              <a:gd name="connsiteY10" fmla="*/ 1783472 h 2723428"/>
              <a:gd name="connsiteX11" fmla="*/ 140045 w 1988956"/>
              <a:gd name="connsiteY11" fmla="*/ 2420804 h 2723428"/>
              <a:gd name="connsiteX12" fmla="*/ 1162373 w 1988956"/>
              <a:gd name="connsiteY12" fmla="*/ 2371597 h 2723428"/>
              <a:gd name="connsiteX13" fmla="*/ 1978135 w 1988956"/>
              <a:gd name="connsiteY13" fmla="*/ 2723429 h 2723428"/>
              <a:gd name="connsiteX14" fmla="*/ 1988957 w 1988956"/>
              <a:gd name="connsiteY14" fmla="*/ 1657686 h 2723428"/>
              <a:gd name="connsiteX15" fmla="*/ 1449147 w 1988956"/>
              <a:gd name="connsiteY15" fmla="*/ 676799 h 272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88956" h="2723428">
                <a:moveTo>
                  <a:pt x="1449211" y="676735"/>
                </a:moveTo>
                <a:cubicBezTo>
                  <a:pt x="1351179" y="504607"/>
                  <a:pt x="1264606" y="359725"/>
                  <a:pt x="1216863" y="280663"/>
                </a:cubicBezTo>
                <a:cubicBezTo>
                  <a:pt x="1171030" y="204848"/>
                  <a:pt x="1109219" y="139727"/>
                  <a:pt x="1034678" y="91857"/>
                </a:cubicBezTo>
                <a:cubicBezTo>
                  <a:pt x="936901" y="29027"/>
                  <a:pt x="827093" y="0"/>
                  <a:pt x="692459" y="0"/>
                </a:cubicBezTo>
                <a:lnTo>
                  <a:pt x="322103" y="409377"/>
                </a:lnTo>
                <a:lnTo>
                  <a:pt x="234766" y="1178860"/>
                </a:lnTo>
                <a:lnTo>
                  <a:pt x="227509" y="1273836"/>
                </a:lnTo>
                <a:lnTo>
                  <a:pt x="227509" y="1273836"/>
                </a:lnTo>
                <a:lnTo>
                  <a:pt x="0" y="1349269"/>
                </a:lnTo>
                <a:lnTo>
                  <a:pt x="56718" y="1762657"/>
                </a:lnTo>
                <a:lnTo>
                  <a:pt x="188615" y="1783472"/>
                </a:lnTo>
                <a:lnTo>
                  <a:pt x="140045" y="2420804"/>
                </a:lnTo>
                <a:lnTo>
                  <a:pt x="1162373" y="2371597"/>
                </a:lnTo>
                <a:lnTo>
                  <a:pt x="1978135" y="2723429"/>
                </a:lnTo>
                <a:lnTo>
                  <a:pt x="1988957" y="1657686"/>
                </a:lnTo>
                <a:lnTo>
                  <a:pt x="1449147" y="676799"/>
                </a:lnTo>
                <a:close/>
              </a:path>
            </a:pathLst>
          </a:custGeom>
          <a:solidFill>
            <a:srgbClr val="003CD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F3956856-2232-0FDE-DDB0-C877B1ACE7BB}"/>
              </a:ext>
            </a:extLst>
          </p:cNvPr>
          <p:cNvSpPr/>
          <p:nvPr/>
        </p:nvSpPr>
        <p:spPr>
          <a:xfrm>
            <a:off x="7243659" y="3378923"/>
            <a:ext cx="3250124" cy="2489425"/>
          </a:xfrm>
          <a:custGeom>
            <a:avLst/>
            <a:gdLst>
              <a:gd name="connsiteX0" fmla="*/ 1091141 w 3250124"/>
              <a:gd name="connsiteY0" fmla="*/ 694432 h 2489425"/>
              <a:gd name="connsiteX1" fmla="*/ 770120 w 3250124"/>
              <a:gd name="connsiteY1" fmla="*/ 1746042 h 2489425"/>
              <a:gd name="connsiteX2" fmla="*/ 406194 w 3250124"/>
              <a:gd name="connsiteY2" fmla="*/ 2489426 h 2489425"/>
              <a:gd name="connsiteX3" fmla="*/ 0 w 3250124"/>
              <a:gd name="connsiteY3" fmla="*/ 2366505 h 2489425"/>
              <a:gd name="connsiteX4" fmla="*/ 207712 w 3250124"/>
              <a:gd name="connsiteY4" fmla="*/ 931108 h 2489425"/>
              <a:gd name="connsiteX5" fmla="*/ 249535 w 3250124"/>
              <a:gd name="connsiteY5" fmla="*/ 593600 h 2489425"/>
              <a:gd name="connsiteX6" fmla="*/ 589143 w 3250124"/>
              <a:gd name="connsiteY6" fmla="*/ 77406 h 2489425"/>
              <a:gd name="connsiteX7" fmla="*/ 2573835 w 3250124"/>
              <a:gd name="connsiteY7" fmla="*/ 0 h 2489425"/>
              <a:gd name="connsiteX8" fmla="*/ 2573835 w 3250124"/>
              <a:gd name="connsiteY8" fmla="*/ 0 h 2489425"/>
              <a:gd name="connsiteX9" fmla="*/ 3184494 w 3250124"/>
              <a:gd name="connsiteY9" fmla="*/ 283273 h 2489425"/>
              <a:gd name="connsiteX10" fmla="*/ 3250124 w 3250124"/>
              <a:gd name="connsiteY10" fmla="*/ 550695 h 2489425"/>
              <a:gd name="connsiteX11" fmla="*/ 3194106 w 3250124"/>
              <a:gd name="connsiteY11" fmla="*/ 828493 h 2489425"/>
              <a:gd name="connsiteX12" fmla="*/ 3001608 w 3250124"/>
              <a:gd name="connsiteY12" fmla="*/ 1078282 h 2489425"/>
              <a:gd name="connsiteX13" fmla="*/ 2157201 w 3250124"/>
              <a:gd name="connsiteY13" fmla="*/ 1078282 h 2489425"/>
              <a:gd name="connsiteX14" fmla="*/ 1684549 w 3250124"/>
              <a:gd name="connsiteY14" fmla="*/ 895524 h 2489425"/>
              <a:gd name="connsiteX15" fmla="*/ 1091268 w 3250124"/>
              <a:gd name="connsiteY15" fmla="*/ 694495 h 24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50124" h="2489425">
                <a:moveTo>
                  <a:pt x="1091141" y="694432"/>
                </a:moveTo>
                <a:cubicBezTo>
                  <a:pt x="1091141" y="694432"/>
                  <a:pt x="1147095" y="1074972"/>
                  <a:pt x="770120" y="1746042"/>
                </a:cubicBezTo>
                <a:lnTo>
                  <a:pt x="406194" y="2489426"/>
                </a:lnTo>
                <a:lnTo>
                  <a:pt x="0" y="2366505"/>
                </a:lnTo>
                <a:lnTo>
                  <a:pt x="207712" y="931108"/>
                </a:lnTo>
                <a:cubicBezTo>
                  <a:pt x="226491" y="819263"/>
                  <a:pt x="240750" y="706654"/>
                  <a:pt x="249535" y="593600"/>
                </a:cubicBezTo>
                <a:cubicBezTo>
                  <a:pt x="262266" y="429238"/>
                  <a:pt x="322294" y="125658"/>
                  <a:pt x="589143" y="77406"/>
                </a:cubicBezTo>
                <a:cubicBezTo>
                  <a:pt x="742747" y="49652"/>
                  <a:pt x="2573835" y="0"/>
                  <a:pt x="2573835" y="0"/>
                </a:cubicBezTo>
                <a:lnTo>
                  <a:pt x="2573835" y="0"/>
                </a:lnTo>
                <a:lnTo>
                  <a:pt x="3184494" y="283273"/>
                </a:lnTo>
                <a:lnTo>
                  <a:pt x="3250124" y="550695"/>
                </a:lnTo>
                <a:lnTo>
                  <a:pt x="3194106" y="828493"/>
                </a:lnTo>
                <a:lnTo>
                  <a:pt x="3001608" y="1078282"/>
                </a:lnTo>
                <a:lnTo>
                  <a:pt x="2157201" y="1078282"/>
                </a:lnTo>
                <a:lnTo>
                  <a:pt x="1684549" y="895524"/>
                </a:lnTo>
                <a:lnTo>
                  <a:pt x="1091268" y="694495"/>
                </a:lnTo>
                <a:close/>
              </a:path>
            </a:pathLst>
          </a:custGeom>
          <a:solidFill>
            <a:srgbClr val="7DCD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5EE6E7C2-5B6A-FC88-A500-02C3AD1BA10F}"/>
              </a:ext>
            </a:extLst>
          </p:cNvPr>
          <p:cNvSpPr/>
          <p:nvPr/>
        </p:nvSpPr>
        <p:spPr>
          <a:xfrm>
            <a:off x="6551010" y="5769044"/>
            <a:ext cx="1146353" cy="411413"/>
          </a:xfrm>
          <a:custGeom>
            <a:avLst/>
            <a:gdLst>
              <a:gd name="connsiteX0" fmla="*/ 773239 w 1146353"/>
              <a:gd name="connsiteY0" fmla="*/ 0 h 411413"/>
              <a:gd name="connsiteX1" fmla="*/ 451899 w 1146353"/>
              <a:gd name="connsiteY1" fmla="*/ 180212 h 411413"/>
              <a:gd name="connsiteX2" fmla="*/ 247816 w 1146353"/>
              <a:gd name="connsiteY2" fmla="*/ 235276 h 411413"/>
              <a:gd name="connsiteX3" fmla="*/ 52581 w 1146353"/>
              <a:gd name="connsiteY3" fmla="*/ 302815 h 411413"/>
              <a:gd name="connsiteX4" fmla="*/ 0 w 1146353"/>
              <a:gd name="connsiteY4" fmla="*/ 411414 h 411413"/>
              <a:gd name="connsiteX5" fmla="*/ 1047027 w 1146353"/>
              <a:gd name="connsiteY5" fmla="*/ 411414 h 411413"/>
              <a:gd name="connsiteX6" fmla="*/ 1143658 w 1146353"/>
              <a:gd name="connsiteY6" fmla="*/ 289384 h 411413"/>
              <a:gd name="connsiteX7" fmla="*/ 1098843 w 1146353"/>
              <a:gd name="connsiteY7" fmla="*/ 99304 h 411413"/>
              <a:gd name="connsiteX8" fmla="*/ 773302 w 1146353"/>
              <a:gd name="connsiteY8" fmla="*/ 0 h 41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353" h="411413">
                <a:moveTo>
                  <a:pt x="773239" y="0"/>
                </a:moveTo>
                <a:lnTo>
                  <a:pt x="451899" y="180212"/>
                </a:lnTo>
                <a:lnTo>
                  <a:pt x="247816" y="235276"/>
                </a:lnTo>
                <a:lnTo>
                  <a:pt x="52581" y="302815"/>
                </a:lnTo>
                <a:lnTo>
                  <a:pt x="0" y="411414"/>
                </a:lnTo>
                <a:lnTo>
                  <a:pt x="1047027" y="411414"/>
                </a:lnTo>
                <a:cubicBezTo>
                  <a:pt x="1111065" y="411414"/>
                  <a:pt x="1158362" y="351704"/>
                  <a:pt x="1143658" y="289384"/>
                </a:cubicBezTo>
                <a:lnTo>
                  <a:pt x="1098843" y="99304"/>
                </a:lnTo>
                <a:lnTo>
                  <a:pt x="773302" y="0"/>
                </a:lnTo>
                <a:close/>
              </a:path>
            </a:pathLst>
          </a:custGeom>
          <a:solidFill>
            <a:srgbClr val="003CD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1" name="Frihandsfigur: Form 30">
            <a:extLst>
              <a:ext uri="{FF2B5EF4-FFF2-40B4-BE49-F238E27FC236}">
                <a16:creationId xmlns:a16="http://schemas.microsoft.com/office/drawing/2014/main" id="{51F7BBAB-E4A4-78D8-12A9-7769E24E7AA7}"/>
              </a:ext>
            </a:extLst>
          </p:cNvPr>
          <p:cNvSpPr/>
          <p:nvPr/>
        </p:nvSpPr>
        <p:spPr>
          <a:xfrm>
            <a:off x="5885733" y="2962226"/>
            <a:ext cx="2873912" cy="3218232"/>
          </a:xfrm>
          <a:custGeom>
            <a:avLst/>
            <a:gdLst>
              <a:gd name="connsiteX0" fmla="*/ 2659453 w 2873912"/>
              <a:gd name="connsiteY0" fmla="*/ 0 h 3218232"/>
              <a:gd name="connsiteX1" fmla="*/ 214460 w 2873912"/>
              <a:gd name="connsiteY1" fmla="*/ 0 h 3218232"/>
              <a:gd name="connsiteX2" fmla="*/ 0 w 2873912"/>
              <a:gd name="connsiteY2" fmla="*/ 0 h 3218232"/>
              <a:gd name="connsiteX3" fmla="*/ 0 w 2873912"/>
              <a:gd name="connsiteY3" fmla="*/ 258638 h 3218232"/>
              <a:gd name="connsiteX4" fmla="*/ 0 w 2873912"/>
              <a:gd name="connsiteY4" fmla="*/ 3218233 h 3218232"/>
              <a:gd name="connsiteX5" fmla="*/ 214460 w 2873912"/>
              <a:gd name="connsiteY5" fmla="*/ 3218233 h 3218232"/>
              <a:gd name="connsiteX6" fmla="*/ 214460 w 2873912"/>
              <a:gd name="connsiteY6" fmla="*/ 258638 h 3218232"/>
              <a:gd name="connsiteX7" fmla="*/ 2659453 w 2873912"/>
              <a:gd name="connsiteY7" fmla="*/ 258638 h 3218232"/>
              <a:gd name="connsiteX8" fmla="*/ 2659453 w 2873912"/>
              <a:gd name="connsiteY8" fmla="*/ 3218233 h 3218232"/>
              <a:gd name="connsiteX9" fmla="*/ 2873913 w 2873912"/>
              <a:gd name="connsiteY9" fmla="*/ 3218233 h 3218232"/>
              <a:gd name="connsiteX10" fmla="*/ 2873913 w 2873912"/>
              <a:gd name="connsiteY10" fmla="*/ 258638 h 3218232"/>
              <a:gd name="connsiteX11" fmla="*/ 2873913 w 2873912"/>
              <a:gd name="connsiteY11" fmla="*/ 0 h 3218232"/>
              <a:gd name="connsiteX12" fmla="*/ 2659453 w 2873912"/>
              <a:gd name="connsiteY12" fmla="*/ 0 h 321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3912" h="3218232">
                <a:moveTo>
                  <a:pt x="2659453" y="0"/>
                </a:moveTo>
                <a:lnTo>
                  <a:pt x="214460" y="0"/>
                </a:lnTo>
                <a:lnTo>
                  <a:pt x="0" y="0"/>
                </a:lnTo>
                <a:lnTo>
                  <a:pt x="0" y="258638"/>
                </a:lnTo>
                <a:lnTo>
                  <a:pt x="0" y="3218233"/>
                </a:lnTo>
                <a:lnTo>
                  <a:pt x="214460" y="3218233"/>
                </a:lnTo>
                <a:lnTo>
                  <a:pt x="214460" y="258638"/>
                </a:lnTo>
                <a:lnTo>
                  <a:pt x="2659453" y="258638"/>
                </a:lnTo>
                <a:lnTo>
                  <a:pt x="2659453" y="3218233"/>
                </a:lnTo>
                <a:lnTo>
                  <a:pt x="2873913" y="3218233"/>
                </a:lnTo>
                <a:lnTo>
                  <a:pt x="2873913" y="258638"/>
                </a:lnTo>
                <a:lnTo>
                  <a:pt x="2873913" y="0"/>
                </a:lnTo>
                <a:lnTo>
                  <a:pt x="265945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>
              <a:solidFill>
                <a:schemeClr val="accent1"/>
              </a:solidFill>
            </a:endParaRPr>
          </a:p>
        </p:txBody>
      </p: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55F5DA18-30D1-A324-EAF5-1CB13169B555}"/>
              </a:ext>
            </a:extLst>
          </p:cNvPr>
          <p:cNvSpPr/>
          <p:nvPr/>
        </p:nvSpPr>
        <p:spPr>
          <a:xfrm>
            <a:off x="9075447" y="4461216"/>
            <a:ext cx="1418209" cy="1719242"/>
          </a:xfrm>
          <a:custGeom>
            <a:avLst/>
            <a:gdLst>
              <a:gd name="connsiteX0" fmla="*/ 0 w 1418209"/>
              <a:gd name="connsiteY0" fmla="*/ 0 h 1719242"/>
              <a:gd name="connsiteX1" fmla="*/ 0 w 1418209"/>
              <a:gd name="connsiteY1" fmla="*/ 263157 h 1719242"/>
              <a:gd name="connsiteX2" fmla="*/ 0 w 1418209"/>
              <a:gd name="connsiteY2" fmla="*/ 1719243 h 1719242"/>
              <a:gd name="connsiteX3" fmla="*/ 236421 w 1418209"/>
              <a:gd name="connsiteY3" fmla="*/ 1719243 h 1719242"/>
              <a:gd name="connsiteX4" fmla="*/ 236421 w 1418209"/>
              <a:gd name="connsiteY4" fmla="*/ 263157 h 1719242"/>
              <a:gd name="connsiteX5" fmla="*/ 1181852 w 1418209"/>
              <a:gd name="connsiteY5" fmla="*/ 263157 h 1719242"/>
              <a:gd name="connsiteX6" fmla="*/ 1181852 w 1418209"/>
              <a:gd name="connsiteY6" fmla="*/ 1719243 h 1719242"/>
              <a:gd name="connsiteX7" fmla="*/ 1418210 w 1418209"/>
              <a:gd name="connsiteY7" fmla="*/ 1719243 h 1719242"/>
              <a:gd name="connsiteX8" fmla="*/ 1418210 w 1418209"/>
              <a:gd name="connsiteY8" fmla="*/ 263157 h 1719242"/>
              <a:gd name="connsiteX9" fmla="*/ 1418210 w 1418209"/>
              <a:gd name="connsiteY9" fmla="*/ 0 h 1719242"/>
              <a:gd name="connsiteX10" fmla="*/ 0 w 1418209"/>
              <a:gd name="connsiteY10" fmla="*/ 0 h 17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8209" h="1719242">
                <a:moveTo>
                  <a:pt x="0" y="0"/>
                </a:moveTo>
                <a:lnTo>
                  <a:pt x="0" y="263157"/>
                </a:lnTo>
                <a:lnTo>
                  <a:pt x="0" y="1719243"/>
                </a:lnTo>
                <a:lnTo>
                  <a:pt x="236421" y="1719243"/>
                </a:lnTo>
                <a:lnTo>
                  <a:pt x="236421" y="263157"/>
                </a:lnTo>
                <a:lnTo>
                  <a:pt x="1181852" y="263157"/>
                </a:lnTo>
                <a:lnTo>
                  <a:pt x="1181852" y="1719243"/>
                </a:lnTo>
                <a:lnTo>
                  <a:pt x="1418210" y="1719243"/>
                </a:lnTo>
                <a:lnTo>
                  <a:pt x="1418210" y="263157"/>
                </a:lnTo>
                <a:lnTo>
                  <a:pt x="14182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>
              <a:solidFill>
                <a:schemeClr val="accent1"/>
              </a:solidFill>
            </a:endParaRPr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5CBBE02A-52C3-38C7-6A4E-2BD718F896B2}"/>
              </a:ext>
            </a:extLst>
          </p:cNvPr>
          <p:cNvSpPr/>
          <p:nvPr/>
        </p:nvSpPr>
        <p:spPr>
          <a:xfrm>
            <a:off x="8181324" y="513667"/>
            <a:ext cx="959800" cy="706590"/>
          </a:xfrm>
          <a:custGeom>
            <a:avLst/>
            <a:gdLst>
              <a:gd name="connsiteX0" fmla="*/ 843007 w 959800"/>
              <a:gd name="connsiteY0" fmla="*/ 678199 h 706590"/>
              <a:gd name="connsiteX1" fmla="*/ 899280 w 959800"/>
              <a:gd name="connsiteY1" fmla="*/ 593981 h 706590"/>
              <a:gd name="connsiteX2" fmla="*/ 830212 w 959800"/>
              <a:gd name="connsiteY2" fmla="*/ 121966 h 706590"/>
              <a:gd name="connsiteX3" fmla="*/ 594427 w 959800"/>
              <a:gd name="connsiteY3" fmla="*/ 69450 h 706590"/>
              <a:gd name="connsiteX4" fmla="*/ 407403 w 959800"/>
              <a:gd name="connsiteY4" fmla="*/ 0 h 706590"/>
              <a:gd name="connsiteX5" fmla="*/ 137498 w 959800"/>
              <a:gd name="connsiteY5" fmla="*/ 51180 h 706590"/>
              <a:gd name="connsiteX6" fmla="*/ 0 w 959800"/>
              <a:gd name="connsiteY6" fmla="*/ 256601 h 706590"/>
              <a:gd name="connsiteX7" fmla="*/ 8275 w 959800"/>
              <a:gd name="connsiteY7" fmla="*/ 452218 h 706590"/>
              <a:gd name="connsiteX8" fmla="*/ 161879 w 959800"/>
              <a:gd name="connsiteY8" fmla="*/ 423954 h 706590"/>
              <a:gd name="connsiteX9" fmla="*/ 292249 w 959800"/>
              <a:gd name="connsiteY9" fmla="*/ 516575 h 706590"/>
              <a:gd name="connsiteX10" fmla="*/ 332479 w 959800"/>
              <a:gd name="connsiteY10" fmla="*/ 616643 h 706590"/>
              <a:gd name="connsiteX11" fmla="*/ 386079 w 959800"/>
              <a:gd name="connsiteY11" fmla="*/ 581123 h 706590"/>
              <a:gd name="connsiteX12" fmla="*/ 384105 w 959800"/>
              <a:gd name="connsiteY12" fmla="*/ 568710 h 706590"/>
              <a:gd name="connsiteX13" fmla="*/ 438149 w 959800"/>
              <a:gd name="connsiteY13" fmla="*/ 493340 h 706590"/>
              <a:gd name="connsiteX14" fmla="*/ 438149 w 959800"/>
              <a:gd name="connsiteY14" fmla="*/ 493340 h 706590"/>
              <a:gd name="connsiteX15" fmla="*/ 506963 w 959800"/>
              <a:gd name="connsiteY15" fmla="*/ 518803 h 706590"/>
              <a:gd name="connsiteX16" fmla="*/ 506963 w 959800"/>
              <a:gd name="connsiteY16" fmla="*/ 518803 h 706590"/>
              <a:gd name="connsiteX17" fmla="*/ 548467 w 959800"/>
              <a:gd name="connsiteY17" fmla="*/ 622627 h 706590"/>
              <a:gd name="connsiteX18" fmla="*/ 554196 w 959800"/>
              <a:gd name="connsiteY18" fmla="*/ 706590 h 706590"/>
              <a:gd name="connsiteX19" fmla="*/ 772284 w 959800"/>
              <a:gd name="connsiteY19" fmla="*/ 706590 h 706590"/>
              <a:gd name="connsiteX20" fmla="*/ 842943 w 959800"/>
              <a:gd name="connsiteY20" fmla="*/ 678136 h 70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00" h="706590">
                <a:moveTo>
                  <a:pt x="843007" y="678199"/>
                </a:moveTo>
                <a:lnTo>
                  <a:pt x="899280" y="593981"/>
                </a:lnTo>
                <a:cubicBezTo>
                  <a:pt x="939638" y="548531"/>
                  <a:pt x="1042252" y="270860"/>
                  <a:pt x="830212" y="121966"/>
                </a:cubicBezTo>
                <a:cubicBezTo>
                  <a:pt x="710856" y="38130"/>
                  <a:pt x="594427" y="69450"/>
                  <a:pt x="594427" y="69450"/>
                </a:cubicBezTo>
                <a:lnTo>
                  <a:pt x="407403" y="0"/>
                </a:lnTo>
                <a:lnTo>
                  <a:pt x="137498" y="51180"/>
                </a:lnTo>
                <a:lnTo>
                  <a:pt x="0" y="256601"/>
                </a:lnTo>
                <a:lnTo>
                  <a:pt x="8275" y="452218"/>
                </a:lnTo>
                <a:lnTo>
                  <a:pt x="161879" y="423954"/>
                </a:lnTo>
                <a:lnTo>
                  <a:pt x="292249" y="516575"/>
                </a:lnTo>
                <a:lnTo>
                  <a:pt x="332479" y="616643"/>
                </a:lnTo>
                <a:lnTo>
                  <a:pt x="386079" y="581123"/>
                </a:lnTo>
                <a:lnTo>
                  <a:pt x="384105" y="568710"/>
                </a:lnTo>
                <a:cubicBezTo>
                  <a:pt x="378439" y="533062"/>
                  <a:pt x="402502" y="499451"/>
                  <a:pt x="438149" y="493340"/>
                </a:cubicBezTo>
                <a:lnTo>
                  <a:pt x="438149" y="493340"/>
                </a:lnTo>
                <a:cubicBezTo>
                  <a:pt x="463994" y="488948"/>
                  <a:pt x="490221" y="498624"/>
                  <a:pt x="506963" y="518803"/>
                </a:cubicBezTo>
                <a:lnTo>
                  <a:pt x="506963" y="518803"/>
                </a:lnTo>
                <a:cubicBezTo>
                  <a:pt x="531343" y="548212"/>
                  <a:pt x="545857" y="584497"/>
                  <a:pt x="548467" y="622627"/>
                </a:cubicBezTo>
                <a:lnTo>
                  <a:pt x="554196" y="706590"/>
                </a:lnTo>
                <a:lnTo>
                  <a:pt x="772284" y="706590"/>
                </a:lnTo>
                <a:lnTo>
                  <a:pt x="842943" y="678136"/>
                </a:lnTo>
                <a:close/>
              </a:path>
            </a:pathLst>
          </a:custGeom>
          <a:solidFill>
            <a:srgbClr val="FAB45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2C217A57-8A34-B6AF-6CA2-DC35E0B43EEB}"/>
              </a:ext>
            </a:extLst>
          </p:cNvPr>
          <p:cNvSpPr/>
          <p:nvPr/>
        </p:nvSpPr>
        <p:spPr>
          <a:xfrm>
            <a:off x="8504191" y="561092"/>
            <a:ext cx="414215" cy="776358"/>
          </a:xfrm>
          <a:custGeom>
            <a:avLst/>
            <a:gdLst>
              <a:gd name="connsiteX0" fmla="*/ 375385 w 414215"/>
              <a:gd name="connsiteY0" fmla="*/ 446425 h 776358"/>
              <a:gd name="connsiteX1" fmla="*/ 291421 w 414215"/>
              <a:gd name="connsiteY1" fmla="*/ 378694 h 776358"/>
              <a:gd name="connsiteX2" fmla="*/ 291102 w 414215"/>
              <a:gd name="connsiteY2" fmla="*/ 378694 h 776358"/>
              <a:gd name="connsiteX3" fmla="*/ 319748 w 414215"/>
              <a:gd name="connsiteY3" fmla="*/ 8466 h 776358"/>
              <a:gd name="connsiteX4" fmla="*/ 210831 w 414215"/>
              <a:gd name="connsiteY4" fmla="*/ 0 h 776358"/>
              <a:gd name="connsiteX5" fmla="*/ 182695 w 414215"/>
              <a:gd name="connsiteY5" fmla="*/ 362907 h 776358"/>
              <a:gd name="connsiteX6" fmla="*/ 84282 w 414215"/>
              <a:gd name="connsiteY6" fmla="*/ 400974 h 776358"/>
              <a:gd name="connsiteX7" fmla="*/ 16614 w 414215"/>
              <a:gd name="connsiteY7" fmla="*/ 484874 h 776358"/>
              <a:gd name="connsiteX8" fmla="*/ 0 w 414215"/>
              <a:gd name="connsiteY8" fmla="*/ 591435 h 776358"/>
              <a:gd name="connsiteX9" fmla="*/ 38830 w 414215"/>
              <a:gd name="connsiteY9" fmla="*/ 692013 h 776358"/>
              <a:gd name="connsiteX10" fmla="*/ 122794 w 414215"/>
              <a:gd name="connsiteY10" fmla="*/ 759680 h 776358"/>
              <a:gd name="connsiteX11" fmla="*/ 229356 w 414215"/>
              <a:gd name="connsiteY11" fmla="*/ 776358 h 776358"/>
              <a:gd name="connsiteX12" fmla="*/ 329934 w 414215"/>
              <a:gd name="connsiteY12" fmla="*/ 737464 h 776358"/>
              <a:gd name="connsiteX13" fmla="*/ 397601 w 414215"/>
              <a:gd name="connsiteY13" fmla="*/ 653564 h 776358"/>
              <a:gd name="connsiteX14" fmla="*/ 414215 w 414215"/>
              <a:gd name="connsiteY14" fmla="*/ 547003 h 776358"/>
              <a:gd name="connsiteX15" fmla="*/ 375385 w 414215"/>
              <a:gd name="connsiteY15" fmla="*/ 446425 h 77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215" h="776358">
                <a:moveTo>
                  <a:pt x="375385" y="446425"/>
                </a:moveTo>
                <a:lnTo>
                  <a:pt x="291421" y="378694"/>
                </a:lnTo>
                <a:lnTo>
                  <a:pt x="291102" y="378694"/>
                </a:lnTo>
                <a:lnTo>
                  <a:pt x="319748" y="8466"/>
                </a:lnTo>
                <a:lnTo>
                  <a:pt x="210831" y="0"/>
                </a:lnTo>
                <a:lnTo>
                  <a:pt x="182695" y="362907"/>
                </a:lnTo>
                <a:lnTo>
                  <a:pt x="84282" y="400974"/>
                </a:lnTo>
                <a:lnTo>
                  <a:pt x="16614" y="484874"/>
                </a:lnTo>
                <a:lnTo>
                  <a:pt x="0" y="591435"/>
                </a:lnTo>
                <a:lnTo>
                  <a:pt x="38830" y="692013"/>
                </a:lnTo>
                <a:lnTo>
                  <a:pt x="122794" y="759680"/>
                </a:lnTo>
                <a:lnTo>
                  <a:pt x="229356" y="776358"/>
                </a:lnTo>
                <a:lnTo>
                  <a:pt x="329934" y="737464"/>
                </a:lnTo>
                <a:lnTo>
                  <a:pt x="397601" y="653564"/>
                </a:lnTo>
                <a:lnTo>
                  <a:pt x="414215" y="547003"/>
                </a:lnTo>
                <a:lnTo>
                  <a:pt x="375385" y="446425"/>
                </a:lnTo>
                <a:close/>
              </a:path>
            </a:pathLst>
          </a:custGeom>
          <a:solidFill>
            <a:srgbClr val="37E16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6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FA54B1F-ABFB-4D99-8D87-8BFD7AA72132}" vid="{9709DA9D-2D16-428E-973B-BC5CAE258F32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9C5755EF4FA549B333C71D4CEBBF9B" ma:contentTypeVersion="13" ma:contentTypeDescription="Skapa ett nytt dokument." ma:contentTypeScope="" ma:versionID="aa21a2de6f3bbdddaf05b25241cc5469">
  <xsd:schema xmlns:xsd="http://www.w3.org/2001/XMLSchema" xmlns:xs="http://www.w3.org/2001/XMLSchema" xmlns:p="http://schemas.microsoft.com/office/2006/metadata/properties" xmlns:ns2="bbba54c5-f8fe-421c-9211-0ef68c99e613" xmlns:ns3="84d98bc9-1a7e-4a2b-aa09-c11fe18220f3" xmlns:ns4="b98fb51b-d4b9-4bdf-914e-6554bf665d1b" targetNamespace="http://schemas.microsoft.com/office/2006/metadata/properties" ma:root="true" ma:fieldsID="f85523efc4f6e9665e104dd261c2fada" ns2:_="" ns3:_="" ns4:_="">
    <xsd:import namespace="bbba54c5-f8fe-421c-9211-0ef68c99e613"/>
    <xsd:import namespace="84d98bc9-1a7e-4a2b-aa09-c11fe18220f3"/>
    <xsd:import namespace="b98fb51b-d4b9-4bdf-914e-6554bf665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a54c5-f8fe-421c-9211-0ef68c99e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63f3838d-cd9c-491d-bdc4-d6584bbe32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98bc9-1a7e-4a2b-aa09-c11fe1822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fb51b-d4b9-4bdf-914e-6554bf665d1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dc5010-6a60-40b0-960c-7b078bc7cdff}" ma:internalName="TaxCatchAll" ma:showField="CatchAllData" ma:web="84d98bc9-1a7e-4a2b-aa09-c11fe1822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8fb51b-d4b9-4bdf-914e-6554bf665d1b" xsi:nil="true"/>
    <lcf76f155ced4ddcb4097134ff3c332f xmlns="bbba54c5-f8fe-421c-9211-0ef68c99e6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428937-499C-4497-9771-28CF42D07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a54c5-f8fe-421c-9211-0ef68c99e613"/>
    <ds:schemaRef ds:uri="84d98bc9-1a7e-4a2b-aa09-c11fe18220f3"/>
    <ds:schemaRef ds:uri="b98fb51b-d4b9-4bdf-914e-6554bf665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84d98bc9-1a7e-4a2b-aa09-c11fe18220f3"/>
    <ds:schemaRef ds:uri="http://purl.org/dc/terms/"/>
    <ds:schemaRef ds:uri="bbba54c5-f8fe-421c-9211-0ef68c99e613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98fb51b-d4b9-4bdf-914e-6554bf665d1b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207</TotalTime>
  <Words>46</Words>
  <Application>Microsoft Office PowerPoint</Application>
  <PresentationFormat>Bredbild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Ambit</vt:lpstr>
      <vt:lpstr>Arial</vt:lpstr>
      <vt:lpstr>Times New Roman</vt:lpstr>
      <vt:lpstr>Afa Försäkring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svenska modellen – en historia om samarbete mellan arbetsgivare och fack</dc:title>
  <dc:creator>Helena Danielsson</dc:creator>
  <cp:lastModifiedBy>Lise Zarrabi</cp:lastModifiedBy>
  <cp:revision>41</cp:revision>
  <dcterms:created xsi:type="dcterms:W3CDTF">2024-04-16T14:23:11Z</dcterms:created>
  <dcterms:modified xsi:type="dcterms:W3CDTF">2024-10-24T07:25:24Z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0x010100879C5755EF4FA549B333C71D4CEBBF9B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