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9.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716" r:id="rId6"/>
    <p:sldMasterId id="2147483749" r:id="rId7"/>
    <p:sldMasterId id="2147483781" r:id="rId8"/>
    <p:sldMasterId id="2147483802" r:id="rId9"/>
    <p:sldMasterId id="2147483833" r:id="rId10"/>
    <p:sldMasterId id="2147483863" r:id="rId11"/>
    <p:sldMasterId id="2147483895" r:id="rId12"/>
    <p:sldMasterId id="2147483931" r:id="rId13"/>
  </p:sldMasterIdLst>
  <p:notesMasterIdLst>
    <p:notesMasterId r:id="rId45"/>
  </p:notesMasterIdLst>
  <p:handoutMasterIdLst>
    <p:handoutMasterId r:id="rId46"/>
  </p:handoutMasterIdLst>
  <p:sldIdLst>
    <p:sldId id="478" r:id="rId14"/>
    <p:sldId id="2076138338" r:id="rId15"/>
    <p:sldId id="2076138337" r:id="rId16"/>
    <p:sldId id="461" r:id="rId17"/>
    <p:sldId id="2142534461" r:id="rId18"/>
    <p:sldId id="2076138335" r:id="rId19"/>
    <p:sldId id="2142534460" r:id="rId20"/>
    <p:sldId id="2142534467" r:id="rId21"/>
    <p:sldId id="2076138528" r:id="rId22"/>
    <p:sldId id="294" r:id="rId23"/>
    <p:sldId id="295" r:id="rId24"/>
    <p:sldId id="292" r:id="rId25"/>
    <p:sldId id="2142534468" r:id="rId26"/>
    <p:sldId id="298" r:id="rId27"/>
    <p:sldId id="299" r:id="rId28"/>
    <p:sldId id="2076138339" r:id="rId29"/>
    <p:sldId id="2076138345" r:id="rId30"/>
    <p:sldId id="472" r:id="rId31"/>
    <p:sldId id="459" r:id="rId32"/>
    <p:sldId id="2076138310" r:id="rId33"/>
    <p:sldId id="2142534455" r:id="rId34"/>
    <p:sldId id="2142534458" r:id="rId35"/>
    <p:sldId id="2142534459" r:id="rId36"/>
    <p:sldId id="2142534456" r:id="rId37"/>
    <p:sldId id="2076138317" r:id="rId38"/>
    <p:sldId id="2142534465" r:id="rId39"/>
    <p:sldId id="2142534457" r:id="rId40"/>
    <p:sldId id="2142534462" r:id="rId41"/>
    <p:sldId id="2142534466" r:id="rId42"/>
    <p:sldId id="464" r:id="rId43"/>
    <p:sldId id="364" r:id="rId44"/>
  </p:sldIdLst>
  <p:sldSz cx="12192000" cy="6858000"/>
  <p:notesSz cx="6797675" cy="9926638"/>
  <p:defaultTextStyle>
    <a:defPPr>
      <a:defRPr lang="sv-SE"/>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03C11E-4D09-BD67-DABB-56583502A015}" name="Helena Engelke" initials="HE" userId="S::helena.engelke@suntarbetsliv.se::86283cb0-2ee5-4096-9c17-abfa18ef4125" providerId="AD"/>
  <p188:author id="{C383083D-0971-1F25-D2B1-A1CB520A1B45}" name="Lena Ringqvist" initials="LR" userId="S::lena.ringqvist@suntarbetsliv.se::18a06784-9c61-4f0f-9d7b-73f186180cd5" providerId="AD"/>
  <p188:author id="{A1323DEA-23F4-0AB4-B75C-A4668990564F}" name="Charlotte Wiberg Wikholm" initials="CW" userId="S::charlotte.wikholm@suntarbetsliv.se::dad690bd-393e-454f-b6d9-49ce99d971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83F"/>
    <a:srgbClr val="443532"/>
    <a:srgbClr val="EB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3D4EE-500E-4BD1-81DA-3AE98337CDE5}" v="5" dt="2025-09-15T07:12:32.360"/>
    <p1510:client id="{46DB0FB8-FA83-4C52-A344-CD6B6F11BC32}" v="34" dt="2025-09-15T07:07:40.77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Engelke" userId="86283cb0-2ee5-4096-9c17-abfa18ef4125" providerId="ADAL" clId="{0B15F464-891C-4978-A5B2-323F68B14900}"/>
    <pc:docChg chg="custSel modSld">
      <pc:chgData name="Helena Engelke" userId="86283cb0-2ee5-4096-9c17-abfa18ef4125" providerId="ADAL" clId="{0B15F464-891C-4978-A5B2-323F68B14900}" dt="2025-09-15T07:07:23.439" v="31" actId="1076"/>
      <pc:docMkLst>
        <pc:docMk/>
      </pc:docMkLst>
      <pc:sldChg chg="addSp delSp modSp mod">
        <pc:chgData name="Helena Engelke" userId="86283cb0-2ee5-4096-9c17-abfa18ef4125" providerId="ADAL" clId="{0B15F464-891C-4978-A5B2-323F68B14900}" dt="2025-09-15T07:07:23.439" v="31" actId="1076"/>
        <pc:sldMkLst>
          <pc:docMk/>
          <pc:sldMk cId="739817474" sldId="295"/>
        </pc:sldMkLst>
        <pc:spChg chg="del">
          <ac:chgData name="Helena Engelke" userId="86283cb0-2ee5-4096-9c17-abfa18ef4125" providerId="ADAL" clId="{0B15F464-891C-4978-A5B2-323F68B14900}" dt="2025-09-15T07:07:00.596" v="26" actId="478"/>
          <ac:spMkLst>
            <pc:docMk/>
            <pc:sldMk cId="739817474" sldId="295"/>
            <ac:spMk id="4" creationId="{0F246A5E-63AC-4B3D-24B9-4705AD43BE9C}"/>
          </ac:spMkLst>
        </pc:spChg>
        <pc:picChg chg="del">
          <ac:chgData name="Helena Engelke" userId="86283cb0-2ee5-4096-9c17-abfa18ef4125" providerId="ADAL" clId="{0B15F464-891C-4978-A5B2-323F68B14900}" dt="2025-09-15T07:04:31.026" v="0" actId="478"/>
          <ac:picMkLst>
            <pc:docMk/>
            <pc:sldMk cId="739817474" sldId="295"/>
            <ac:picMk id="8" creationId="{CA34DE3E-DF48-8E11-DCF0-4BEC12F9B182}"/>
          </ac:picMkLst>
        </pc:picChg>
        <pc:picChg chg="del">
          <ac:chgData name="Helena Engelke" userId="86283cb0-2ee5-4096-9c17-abfa18ef4125" providerId="ADAL" clId="{0B15F464-891C-4978-A5B2-323F68B14900}" dt="2025-09-15T07:04:32.426" v="1" actId="478"/>
          <ac:picMkLst>
            <pc:docMk/>
            <pc:sldMk cId="739817474" sldId="295"/>
            <ac:picMk id="9" creationId="{B52C984F-A3F0-5720-D9C3-B7C72A834991}"/>
          </ac:picMkLst>
        </pc:picChg>
        <pc:picChg chg="del">
          <ac:chgData name="Helena Engelke" userId="86283cb0-2ee5-4096-9c17-abfa18ef4125" providerId="ADAL" clId="{0B15F464-891C-4978-A5B2-323F68B14900}" dt="2025-09-15T07:04:33.193" v="2" actId="478"/>
          <ac:picMkLst>
            <pc:docMk/>
            <pc:sldMk cId="739817474" sldId="295"/>
            <ac:picMk id="10" creationId="{330C81CC-FB88-8E37-E4EA-5ED202E77D2D}"/>
          </ac:picMkLst>
        </pc:picChg>
        <pc:picChg chg="add mod">
          <ac:chgData name="Helena Engelke" userId="86283cb0-2ee5-4096-9c17-abfa18ef4125" providerId="ADAL" clId="{0B15F464-891C-4978-A5B2-323F68B14900}" dt="2025-09-15T07:07:08.416" v="28" actId="1076"/>
          <ac:picMkLst>
            <pc:docMk/>
            <pc:sldMk cId="739817474" sldId="295"/>
            <ac:picMk id="11" creationId="{33723BE4-04C1-20EA-C08F-4B5C66EFBFD0}"/>
          </ac:picMkLst>
        </pc:picChg>
        <pc:picChg chg="mod modCrop">
          <ac:chgData name="Helena Engelke" userId="86283cb0-2ee5-4096-9c17-abfa18ef4125" providerId="ADAL" clId="{0B15F464-891C-4978-A5B2-323F68B14900}" dt="2025-09-15T07:07:23.439" v="31" actId="1076"/>
          <ac:picMkLst>
            <pc:docMk/>
            <pc:sldMk cId="739817474" sldId="295"/>
            <ac:picMk id="12" creationId="{FDA49CD1-69D5-7591-B735-4C36A8DE5197}"/>
          </ac:picMkLst>
        </pc:picChg>
        <pc:picChg chg="add mod">
          <ac:chgData name="Helena Engelke" userId="86283cb0-2ee5-4096-9c17-abfa18ef4125" providerId="ADAL" clId="{0B15F464-891C-4978-A5B2-323F68B14900}" dt="2025-09-15T07:07:11.060" v="29" actId="1076"/>
          <ac:picMkLst>
            <pc:docMk/>
            <pc:sldMk cId="739817474" sldId="295"/>
            <ac:picMk id="13" creationId="{2078F661-3A91-6F1F-B48C-3267A9E6AB97}"/>
          </ac:picMkLst>
        </pc:picChg>
        <pc:picChg chg="add mod">
          <ac:chgData name="Helena Engelke" userId="86283cb0-2ee5-4096-9c17-abfa18ef4125" providerId="ADAL" clId="{0B15F464-891C-4978-A5B2-323F68B14900}" dt="2025-09-15T07:07:14.802" v="30" actId="1076"/>
          <ac:picMkLst>
            <pc:docMk/>
            <pc:sldMk cId="739817474" sldId="295"/>
            <ac:picMk id="14" creationId="{73A5B22A-2656-5D94-672F-53703410D7EC}"/>
          </ac:picMkLst>
        </pc:picChg>
      </pc:sldChg>
    </pc:docChg>
  </pc:docChgLst>
  <pc:docChgLst>
    <pc:chgData name="Charlotte Wiberg Wikholm" userId="dad690bd-393e-454f-b6d9-49ce99d971ea" providerId="ADAL" clId="{242C621C-D183-4CC9-A569-C0B0D1F1B538}"/>
    <pc:docChg chg="addSld delSld modSld">
      <pc:chgData name="Charlotte Wiberg Wikholm" userId="dad690bd-393e-454f-b6d9-49ce99d971ea" providerId="ADAL" clId="{242C621C-D183-4CC9-A569-C0B0D1F1B538}" dt="2025-09-15T07:12:27.261" v="2" actId="47"/>
      <pc:docMkLst>
        <pc:docMk/>
      </pc:docMkLst>
      <pc:sldChg chg="addSp delSp modSp new del">
        <pc:chgData name="Charlotte Wiberg Wikholm" userId="dad690bd-393e-454f-b6d9-49ce99d971ea" providerId="ADAL" clId="{242C621C-D183-4CC9-A569-C0B0D1F1B538}" dt="2025-09-15T07:12:27.261" v="2" actId="47"/>
        <pc:sldMkLst>
          <pc:docMk/>
          <pc:sldMk cId="1537580477" sldId="2142534469"/>
        </pc:sldMkLst>
        <pc:spChg chg="del">
          <ac:chgData name="Charlotte Wiberg Wikholm" userId="dad690bd-393e-454f-b6d9-49ce99d971ea" providerId="ADAL" clId="{242C621C-D183-4CC9-A569-C0B0D1F1B538}" dt="2025-09-15T06:59:26.532" v="1"/>
          <ac:spMkLst>
            <pc:docMk/>
            <pc:sldMk cId="1537580477" sldId="2142534469"/>
            <ac:spMk id="4" creationId="{AC30BE9E-3C5E-C9FD-8082-4B3C681CEF00}"/>
          </ac:spMkLst>
        </pc:spChg>
        <pc:picChg chg="add mod">
          <ac:chgData name="Charlotte Wiberg Wikholm" userId="dad690bd-393e-454f-b6d9-49ce99d971ea" providerId="ADAL" clId="{242C621C-D183-4CC9-A569-C0B0D1F1B538}" dt="2025-09-15T06:59:26.532" v="1"/>
          <ac:picMkLst>
            <pc:docMk/>
            <pc:sldMk cId="1537580477" sldId="2142534469"/>
            <ac:picMk id="1026" creationId="{A073E2A2-EC45-264E-AC9E-949F1D94B44E}"/>
          </ac:picMkLst>
        </pc:picChg>
      </pc:sldChg>
    </pc:docChg>
  </pc:docChgLst>
  <pc:docChgLst>
    <pc:chgData name="Charlotte Wiberg Wikholm" userId="dad690bd-393e-454f-b6d9-49ce99d971ea" providerId="ADAL" clId="{1EB3D4EE-500E-4BD1-81DA-3AE98337CDE5}"/>
    <pc:docChg chg="addSld delSld modSld">
      <pc:chgData name="Charlotte Wiberg Wikholm" userId="dad690bd-393e-454f-b6d9-49ce99d971ea" providerId="ADAL" clId="{1EB3D4EE-500E-4BD1-81DA-3AE98337CDE5}" dt="2025-09-13T07:02:02.694" v="14"/>
      <pc:docMkLst>
        <pc:docMk/>
      </pc:docMkLst>
      <pc:sldChg chg="del">
        <pc:chgData name="Charlotte Wiberg Wikholm" userId="dad690bd-393e-454f-b6d9-49ce99d971ea" providerId="ADAL" clId="{1EB3D4EE-500E-4BD1-81DA-3AE98337CDE5}" dt="2025-09-13T06:53:48.109" v="1" actId="47"/>
        <pc:sldMkLst>
          <pc:docMk/>
          <pc:sldMk cId="974933958" sldId="293"/>
        </pc:sldMkLst>
      </pc:sldChg>
      <pc:sldChg chg="del">
        <pc:chgData name="Charlotte Wiberg Wikholm" userId="dad690bd-393e-454f-b6d9-49ce99d971ea" providerId="ADAL" clId="{1EB3D4EE-500E-4BD1-81DA-3AE98337CDE5}" dt="2025-09-13T06:57:44.483" v="9" actId="47"/>
        <pc:sldMkLst>
          <pc:docMk/>
          <pc:sldMk cId="3587837170" sldId="297"/>
        </pc:sldMkLst>
      </pc:sldChg>
      <pc:sldChg chg="add">
        <pc:chgData name="Charlotte Wiberg Wikholm" userId="dad690bd-393e-454f-b6d9-49ce99d971ea" providerId="ADAL" clId="{1EB3D4EE-500E-4BD1-81DA-3AE98337CDE5}" dt="2025-09-13T07:02:02.694" v="14"/>
        <pc:sldMkLst>
          <pc:docMk/>
          <pc:sldMk cId="856934576" sldId="364"/>
        </pc:sldMkLst>
      </pc:sldChg>
      <pc:sldChg chg="del">
        <pc:chgData name="Charlotte Wiberg Wikholm" userId="dad690bd-393e-454f-b6d9-49ce99d971ea" providerId="ADAL" clId="{1EB3D4EE-500E-4BD1-81DA-3AE98337CDE5}" dt="2025-09-13T06:54:39.951" v="2" actId="47"/>
        <pc:sldMkLst>
          <pc:docMk/>
          <pc:sldMk cId="2817223315" sldId="2076138302"/>
        </pc:sldMkLst>
      </pc:sldChg>
      <pc:sldChg chg="del">
        <pc:chgData name="Charlotte Wiberg Wikholm" userId="dad690bd-393e-454f-b6d9-49ce99d971ea" providerId="ADAL" clId="{1EB3D4EE-500E-4BD1-81DA-3AE98337CDE5}" dt="2025-09-13T06:53:27.822" v="0" actId="47"/>
        <pc:sldMkLst>
          <pc:docMk/>
          <pc:sldMk cId="3349482950" sldId="2076138451"/>
        </pc:sldMkLst>
      </pc:sldChg>
      <pc:sldChg chg="del">
        <pc:chgData name="Charlotte Wiberg Wikholm" userId="dad690bd-393e-454f-b6d9-49ce99d971ea" providerId="ADAL" clId="{1EB3D4EE-500E-4BD1-81DA-3AE98337CDE5}" dt="2025-09-13T06:55:07.010" v="4" actId="47"/>
        <pc:sldMkLst>
          <pc:docMk/>
          <pc:sldMk cId="2099467894" sldId="2076138452"/>
        </pc:sldMkLst>
      </pc:sldChg>
      <pc:sldChg chg="del">
        <pc:chgData name="Charlotte Wiberg Wikholm" userId="dad690bd-393e-454f-b6d9-49ce99d971ea" providerId="ADAL" clId="{1EB3D4EE-500E-4BD1-81DA-3AE98337CDE5}" dt="2025-09-13T06:54:58.983" v="3" actId="47"/>
        <pc:sldMkLst>
          <pc:docMk/>
          <pc:sldMk cId="3033808267" sldId="2076138453"/>
        </pc:sldMkLst>
      </pc:sldChg>
      <pc:sldChg chg="del">
        <pc:chgData name="Charlotte Wiberg Wikholm" userId="dad690bd-393e-454f-b6d9-49ce99d971ea" providerId="ADAL" clId="{1EB3D4EE-500E-4BD1-81DA-3AE98337CDE5}" dt="2025-09-13T06:55:21.980" v="6" actId="47"/>
        <pc:sldMkLst>
          <pc:docMk/>
          <pc:sldMk cId="1644088650" sldId="2076138513"/>
        </pc:sldMkLst>
      </pc:sldChg>
      <pc:sldChg chg="del">
        <pc:chgData name="Charlotte Wiberg Wikholm" userId="dad690bd-393e-454f-b6d9-49ce99d971ea" providerId="ADAL" clId="{1EB3D4EE-500E-4BD1-81DA-3AE98337CDE5}" dt="2025-09-13T06:57:29.499" v="7" actId="47"/>
        <pc:sldMkLst>
          <pc:docMk/>
          <pc:sldMk cId="1486395465" sldId="2076138514"/>
        </pc:sldMkLst>
      </pc:sldChg>
      <pc:sldChg chg="del">
        <pc:chgData name="Charlotte Wiberg Wikholm" userId="dad690bd-393e-454f-b6d9-49ce99d971ea" providerId="ADAL" clId="{1EB3D4EE-500E-4BD1-81DA-3AE98337CDE5}" dt="2025-09-13T06:58:07.030" v="12" actId="47"/>
        <pc:sldMkLst>
          <pc:docMk/>
          <pc:sldMk cId="314328573" sldId="2076138516"/>
        </pc:sldMkLst>
      </pc:sldChg>
      <pc:sldChg chg="del">
        <pc:chgData name="Charlotte Wiberg Wikholm" userId="dad690bd-393e-454f-b6d9-49ce99d971ea" providerId="ADAL" clId="{1EB3D4EE-500E-4BD1-81DA-3AE98337CDE5}" dt="2025-09-13T06:57:58.264" v="10" actId="47"/>
        <pc:sldMkLst>
          <pc:docMk/>
          <pc:sldMk cId="3828928262" sldId="2076138518"/>
        </pc:sldMkLst>
      </pc:sldChg>
      <pc:sldChg chg="del">
        <pc:chgData name="Charlotte Wiberg Wikholm" userId="dad690bd-393e-454f-b6d9-49ce99d971ea" providerId="ADAL" clId="{1EB3D4EE-500E-4BD1-81DA-3AE98337CDE5}" dt="2025-09-13T06:58:05.010" v="11" actId="47"/>
        <pc:sldMkLst>
          <pc:docMk/>
          <pc:sldMk cId="4134259167" sldId="2076138521"/>
        </pc:sldMkLst>
      </pc:sldChg>
      <pc:sldChg chg="del">
        <pc:chgData name="Charlotte Wiberg Wikholm" userId="dad690bd-393e-454f-b6d9-49ce99d971ea" providerId="ADAL" clId="{1EB3D4EE-500E-4BD1-81DA-3AE98337CDE5}" dt="2025-09-13T06:55:14.811" v="5" actId="47"/>
        <pc:sldMkLst>
          <pc:docMk/>
          <pc:sldMk cId="518746413" sldId="2076138529"/>
        </pc:sldMkLst>
      </pc:sldChg>
      <pc:sldChg chg="del">
        <pc:chgData name="Charlotte Wiberg Wikholm" userId="dad690bd-393e-454f-b6d9-49ce99d971ea" providerId="ADAL" clId="{1EB3D4EE-500E-4BD1-81DA-3AE98337CDE5}" dt="2025-09-13T06:58:09.618" v="13" actId="47"/>
        <pc:sldMkLst>
          <pc:docMk/>
          <pc:sldMk cId="3361546956" sldId="2076138530"/>
        </pc:sldMkLst>
      </pc:sldChg>
      <pc:sldChg chg="del">
        <pc:chgData name="Charlotte Wiberg Wikholm" userId="dad690bd-393e-454f-b6d9-49ce99d971ea" providerId="ADAL" clId="{1EB3D4EE-500E-4BD1-81DA-3AE98337CDE5}" dt="2025-09-13T06:57:40.320" v="8" actId="47"/>
        <pc:sldMkLst>
          <pc:docMk/>
          <pc:sldMk cId="2478397628" sldId="207613864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73BB778-63EF-129B-D7D0-7C708E3602B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DD40F185-B448-CA82-E9B8-8170094B2BD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A758232-DD02-4D0F-BFB2-B2046F6C877E}" type="datetimeFigureOut">
              <a:rPr lang="sv-SE" smtClean="0"/>
              <a:t>2025-09-15</a:t>
            </a:fld>
            <a:endParaRPr lang="sv-SE"/>
          </a:p>
        </p:txBody>
      </p:sp>
      <p:sp>
        <p:nvSpPr>
          <p:cNvPr id="4" name="Platshållare för sidfot 3">
            <a:extLst>
              <a:ext uri="{FF2B5EF4-FFF2-40B4-BE49-F238E27FC236}">
                <a16:creationId xmlns:a16="http://schemas.microsoft.com/office/drawing/2014/main" id="{18BFED50-F070-21E9-CEDA-EBB90AFDED7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8C0340B-AF1B-2264-D1CC-82F0EA74C38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BF703F4-FEA0-4573-B3D4-3BA378DB2F9E}" type="slidenum">
              <a:rPr lang="sv-SE" smtClean="0"/>
              <a:t>‹#›</a:t>
            </a:fld>
            <a:endParaRPr lang="sv-SE"/>
          </a:p>
        </p:txBody>
      </p:sp>
    </p:spTree>
    <p:extLst>
      <p:ext uri="{BB962C8B-B14F-4D97-AF65-F5344CB8AC3E}">
        <p14:creationId xmlns:p14="http://schemas.microsoft.com/office/powerpoint/2010/main" val="31695039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F2B8FBE-0B4D-4C62-8E63-9018F04AD5B8}" type="datetimeFigureOut">
              <a:rPr lang="sv-SE" smtClean="0"/>
              <a:t>2025-09-15</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00926DF-B69B-4B63-B8C8-9AB98E817094}" type="slidenum">
              <a:rPr lang="sv-SE" smtClean="0"/>
              <a:t>‹#›</a:t>
            </a:fld>
            <a:endParaRPr lang="sv-SE"/>
          </a:p>
        </p:txBody>
      </p:sp>
    </p:spTree>
    <p:extLst>
      <p:ext uri="{BB962C8B-B14F-4D97-AF65-F5344CB8AC3E}">
        <p14:creationId xmlns:p14="http://schemas.microsoft.com/office/powerpoint/2010/main" val="238538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1</a:t>
            </a:fld>
            <a:endParaRPr lang="sv-SE"/>
          </a:p>
        </p:txBody>
      </p:sp>
    </p:spTree>
    <p:extLst>
      <p:ext uri="{BB962C8B-B14F-4D97-AF65-F5344CB8AC3E}">
        <p14:creationId xmlns:p14="http://schemas.microsoft.com/office/powerpoint/2010/main" val="414262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16</a:t>
            </a:fld>
            <a:endParaRPr lang="sv-SE"/>
          </a:p>
        </p:txBody>
      </p:sp>
    </p:spTree>
    <p:extLst>
      <p:ext uri="{BB962C8B-B14F-4D97-AF65-F5344CB8AC3E}">
        <p14:creationId xmlns:p14="http://schemas.microsoft.com/office/powerpoint/2010/main" val="185302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17</a:t>
            </a:fld>
            <a:endParaRPr lang="sv-SE"/>
          </a:p>
        </p:txBody>
      </p:sp>
    </p:spTree>
    <p:extLst>
      <p:ext uri="{BB962C8B-B14F-4D97-AF65-F5344CB8AC3E}">
        <p14:creationId xmlns:p14="http://schemas.microsoft.com/office/powerpoint/2010/main" val="357672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44601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79254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86350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9E3C7-28AE-4353-AAA8-F0D47A823C63}" type="slidenum">
              <a:rPr kumimoji="0" lang="sv-S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99330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22</a:t>
            </a:fld>
            <a:endParaRPr lang="sv-SE"/>
          </a:p>
        </p:txBody>
      </p:sp>
    </p:spTree>
    <p:extLst>
      <p:ext uri="{BB962C8B-B14F-4D97-AF65-F5344CB8AC3E}">
        <p14:creationId xmlns:p14="http://schemas.microsoft.com/office/powerpoint/2010/main" val="48046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23</a:t>
            </a:fld>
            <a:endParaRPr lang="sv-SE"/>
          </a:p>
        </p:txBody>
      </p:sp>
    </p:spTree>
    <p:extLst>
      <p:ext uri="{BB962C8B-B14F-4D97-AF65-F5344CB8AC3E}">
        <p14:creationId xmlns:p14="http://schemas.microsoft.com/office/powerpoint/2010/main" val="189779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350161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25</a:t>
            </a:fld>
            <a:endParaRPr lang="sv-SE"/>
          </a:p>
        </p:txBody>
      </p:sp>
    </p:spTree>
    <p:extLst>
      <p:ext uri="{BB962C8B-B14F-4D97-AF65-F5344CB8AC3E}">
        <p14:creationId xmlns:p14="http://schemas.microsoft.com/office/powerpoint/2010/main" val="368282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400926DF-B69B-4B63-B8C8-9AB98E8170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985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26</a:t>
            </a:fld>
            <a:endParaRPr lang="sv-SE"/>
          </a:p>
        </p:txBody>
      </p:sp>
    </p:spTree>
    <p:extLst>
      <p:ext uri="{BB962C8B-B14F-4D97-AF65-F5344CB8AC3E}">
        <p14:creationId xmlns:p14="http://schemas.microsoft.com/office/powerpoint/2010/main" val="316493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27</a:t>
            </a:fld>
            <a:endParaRPr lang="sv-SE"/>
          </a:p>
        </p:txBody>
      </p:sp>
    </p:spTree>
    <p:extLst>
      <p:ext uri="{BB962C8B-B14F-4D97-AF65-F5344CB8AC3E}">
        <p14:creationId xmlns:p14="http://schemas.microsoft.com/office/powerpoint/2010/main" val="165514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28</a:t>
            </a:fld>
            <a:endParaRPr lang="sv-SE"/>
          </a:p>
        </p:txBody>
      </p:sp>
    </p:spTree>
    <p:extLst>
      <p:ext uri="{BB962C8B-B14F-4D97-AF65-F5344CB8AC3E}">
        <p14:creationId xmlns:p14="http://schemas.microsoft.com/office/powerpoint/2010/main" val="3575518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29</a:t>
            </a:fld>
            <a:endParaRPr lang="sv-SE"/>
          </a:p>
        </p:txBody>
      </p:sp>
    </p:spTree>
    <p:extLst>
      <p:ext uri="{BB962C8B-B14F-4D97-AF65-F5344CB8AC3E}">
        <p14:creationId xmlns:p14="http://schemas.microsoft.com/office/powerpoint/2010/main" val="12520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Lägga till </a:t>
            </a:r>
            <a:r>
              <a:rPr lang="sv-SE" err="1"/>
              <a:t>ppt</a:t>
            </a:r>
            <a:r>
              <a:rPr lang="sv-SE"/>
              <a:t> om </a:t>
            </a:r>
            <a:r>
              <a:rPr lang="sv-SE" err="1"/>
              <a:t>OM</a:t>
            </a:r>
            <a:r>
              <a:rPr lang="sv-SE"/>
              <a:t>, FK, </a:t>
            </a:r>
            <a:r>
              <a:rPr lang="sv-SE" err="1"/>
              <a:t>Afa</a:t>
            </a:r>
            <a:r>
              <a:rPr lang="sv-SE"/>
              <a:t> och SA om den är klar tills dess</a:t>
            </a:r>
          </a:p>
        </p:txBody>
      </p:sp>
      <p:sp>
        <p:nvSpPr>
          <p:cNvPr id="4" name="Platshållare för bildnummer 3"/>
          <p:cNvSpPr>
            <a:spLocks noGrp="1"/>
          </p:cNvSpPr>
          <p:nvPr>
            <p:ph type="sldNum" sz="quarter" idx="5"/>
          </p:nvPr>
        </p:nvSpPr>
        <p:spPr/>
        <p:txBody>
          <a:bodyPr/>
          <a:lstStyle/>
          <a:p>
            <a:fld id="{400926DF-B69B-4B63-B8C8-9AB98E817094}" type="slidenum">
              <a:rPr lang="sv-SE" smtClean="0"/>
              <a:t>30</a:t>
            </a:fld>
            <a:endParaRPr lang="sv-SE"/>
          </a:p>
        </p:txBody>
      </p:sp>
    </p:spTree>
    <p:extLst>
      <p:ext uri="{BB962C8B-B14F-4D97-AF65-F5344CB8AC3E}">
        <p14:creationId xmlns:p14="http://schemas.microsoft.com/office/powerpoint/2010/main" val="347556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a:t>Följ oss genom att prenumerera på nyhetsbrevet. Det kommer en gång i veckan och samlar de senaste artiklarna.</a:t>
            </a:r>
          </a:p>
          <a:p>
            <a:r>
              <a:rPr lang="sv-SE" sz="1200">
                <a:ea typeface="+mn-ea"/>
                <a:cs typeface="+mn-cs"/>
              </a:rPr>
              <a:t>Du kan också följa oss i sociala kanaler.</a:t>
            </a:r>
            <a:endParaRPr lang="sv-SE">
              <a:ea typeface="+mn-ea"/>
              <a:cs typeface="+mn-cs"/>
            </a:endParaRP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B5D58-1387-4385-A7F0-FA6862C9400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3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3</a:t>
            </a:fld>
            <a:endParaRPr lang="sv-SE"/>
          </a:p>
        </p:txBody>
      </p:sp>
    </p:spTree>
    <p:extLst>
      <p:ext uri="{BB962C8B-B14F-4D97-AF65-F5344CB8AC3E}">
        <p14:creationId xmlns:p14="http://schemas.microsoft.com/office/powerpoint/2010/main" val="141163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400926DF-B69B-4B63-B8C8-9AB98E817094}" type="slidenum">
              <a:rPr kumimoji="0" lang="sv-S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4</a:t>
            </a:fld>
            <a:endParaRPr kumimoji="0" lang="sv-S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090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00926DF-B69B-4B63-B8C8-9AB98E817094}" type="slidenum">
              <a:rPr lang="sv-SE" smtClean="0"/>
              <a:t>5</a:t>
            </a:fld>
            <a:endParaRPr lang="sv-SE"/>
          </a:p>
        </p:txBody>
      </p:sp>
    </p:spTree>
    <p:extLst>
      <p:ext uri="{BB962C8B-B14F-4D97-AF65-F5344CB8AC3E}">
        <p14:creationId xmlns:p14="http://schemas.microsoft.com/office/powerpoint/2010/main" val="21342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a:highlight>
                <a:srgbClr val="FFFF00"/>
              </a:highlight>
            </a:endParaRPr>
          </a:p>
        </p:txBody>
      </p:sp>
      <p:sp>
        <p:nvSpPr>
          <p:cNvPr id="4" name="Platshållare för bildnummer 3"/>
          <p:cNvSpPr>
            <a:spLocks noGrp="1"/>
          </p:cNvSpPr>
          <p:nvPr>
            <p:ph type="sldNum" sz="quarter" idx="5"/>
          </p:nvPr>
        </p:nvSpPr>
        <p:spPr/>
        <p:txBody>
          <a:bodyPr/>
          <a:lstStyle/>
          <a:p>
            <a:fld id="{400926DF-B69B-4B63-B8C8-9AB98E817094}" type="slidenum">
              <a:rPr lang="sv-SE" smtClean="0"/>
              <a:t>6</a:t>
            </a:fld>
            <a:endParaRPr lang="sv-SE"/>
          </a:p>
        </p:txBody>
      </p:sp>
    </p:spTree>
    <p:extLst>
      <p:ext uri="{BB962C8B-B14F-4D97-AF65-F5344CB8AC3E}">
        <p14:creationId xmlns:p14="http://schemas.microsoft.com/office/powerpoint/2010/main" val="107153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400926DF-B69B-4B63-B8C8-9AB98E81709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0535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NÄR används </a:t>
            </a:r>
            <a:r>
              <a:rPr lang="sv-SE" err="1"/>
              <a:t>Prehabguiden</a:t>
            </a:r>
            <a:r>
              <a:rPr lang="sv-SE"/>
              <a:t>? </a:t>
            </a:r>
          </a:p>
          <a:p>
            <a:r>
              <a:rPr lang="sv-SE" err="1"/>
              <a:t>Prehabguiden</a:t>
            </a:r>
            <a:r>
              <a:rPr lang="sv-SE"/>
              <a:t> är tänkt att ge de olika rollerna stöd för att arbeta systematiskt med arbetsanpassningar, både förebyggande och som ett verktyg i rehabilitering.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Vägledning för att upptäcka tidiga signaler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Stöd för att komplettera egna rutiner och arbetssätt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Stöd för att förbättra dialogen om arbetsanpassning mellan chef, medarbetare och skyddsombud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Stöd för reflektion och dialog i gruppen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Stöd för lagar och regler.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Suntarbetsliv har fokuserat på att ta fram det stöd som chefer, personer inom HR och medarbetare i förstudien uppgav att man behövde, dvs på de områden man ibland går vilse, och där man inte hittar en framkomlig väg. Se </a:t>
            </a:r>
            <a:r>
              <a:rPr lang="sv-SE" err="1"/>
              <a:t>Prehabguiden</a:t>
            </a:r>
            <a:r>
              <a:rPr lang="sv-SE"/>
              <a:t> som ett inspirerande stöd för att komma vidare – kanske som en karta och kompass – tillsammans med er egen rehab-process och era egna rutiner och policy.</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B5D58-1387-4385-A7F0-FA6862C9400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72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71B5D58-1387-4385-A7F0-FA6862C94009}" type="slidenum">
              <a:rPr lang="sv-SE" smtClean="0"/>
              <a:t>14</a:t>
            </a:fld>
            <a:endParaRPr lang="sv-SE"/>
          </a:p>
        </p:txBody>
      </p:sp>
    </p:spTree>
    <p:extLst>
      <p:ext uri="{BB962C8B-B14F-4D97-AF65-F5344CB8AC3E}">
        <p14:creationId xmlns:p14="http://schemas.microsoft.com/office/powerpoint/2010/main" val="912914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mailto:fraga@suntarbetsliv.se" TargetMode="External"/><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mailto:fraga@suntarbetsliv.se" TargetMode="External"/><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hyperlink" Target="mailto:fraga@suntarbetsliv.se" TargetMode="External"/><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57.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15.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7.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1.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hyperlink" Target="mailto:fraga@suntarbetsliv.se" TargetMode="External"/><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 Id="rId5" Type="http://schemas.openxmlformats.org/officeDocument/2006/relationships/image" Target="../media/image46.svg"/><Relationship Id="rId4" Type="http://schemas.openxmlformats.org/officeDocument/2006/relationships/image" Target="../media/image4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46.svg"/><Relationship Id="rId4" Type="http://schemas.openxmlformats.org/officeDocument/2006/relationships/image" Target="../media/image4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C633F31E-0BEB-41FF-81BF-CDD98A886A00}"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sp>
        <p:nvSpPr>
          <p:cNvPr id="2" name="textruta 1">
            <a:extLst>
              <a:ext uri="{FF2B5EF4-FFF2-40B4-BE49-F238E27FC236}">
                <a16:creationId xmlns:a16="http://schemas.microsoft.com/office/drawing/2014/main" id="{4E9BA3DE-0BED-E237-500C-B89CBBC48E2F}"/>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bg1"/>
                </a:solidFill>
              </a:rPr>
              <a:t>afaforsakring.se</a:t>
            </a:r>
          </a:p>
        </p:txBody>
      </p:sp>
      <p:sp>
        <p:nvSpPr>
          <p:cNvPr id="3" name="Rubrik 2">
            <a:extLst>
              <a:ext uri="{FF2B5EF4-FFF2-40B4-BE49-F238E27FC236}">
                <a16:creationId xmlns:a16="http://schemas.microsoft.com/office/drawing/2014/main" id="{27E0C336-5910-7C3B-5617-98502EE773F5}"/>
              </a:ext>
            </a:extLst>
          </p:cNvPr>
          <p:cNvSpPr>
            <a:spLocks noGrp="1"/>
          </p:cNvSpPr>
          <p:nvPr>
            <p:ph type="title"/>
          </p:nvPr>
        </p:nvSpPr>
        <p:spPr>
          <a:xfrm>
            <a:off x="765176" y="1773015"/>
            <a:ext cx="10914062" cy="1231249"/>
          </a:xfrm>
        </p:spPr>
        <p:txBody>
          <a:bodyPr anchor="b"/>
          <a:lstStyle>
            <a:lvl1pPr algn="ctr">
              <a:defRPr sz="4000">
                <a:solidFill>
                  <a:schemeClr val="accent4"/>
                </a:solidFill>
              </a:defRPr>
            </a:lvl1pPr>
          </a:lstStyle>
          <a:p>
            <a:r>
              <a:rPr lang="sv-SE"/>
              <a:t>Klicka här för att ändra mall för rubrikformat</a:t>
            </a:r>
            <a:endParaRPr lang="en-US"/>
          </a:p>
        </p:txBody>
      </p:sp>
      <p:sp>
        <p:nvSpPr>
          <p:cNvPr id="4" name="Underrubrik 2">
            <a:extLst>
              <a:ext uri="{FF2B5EF4-FFF2-40B4-BE49-F238E27FC236}">
                <a16:creationId xmlns:a16="http://schemas.microsoft.com/office/drawing/2014/main" id="{24FDB6FF-1A2A-ABEA-C7B3-D852C9B91CA3}"/>
              </a:ext>
            </a:extLst>
          </p:cNvPr>
          <p:cNvSpPr>
            <a:spLocks noGrp="1"/>
          </p:cNvSpPr>
          <p:nvPr>
            <p:ph type="subTitle" idx="1" hasCustomPrompt="1"/>
          </p:nvPr>
        </p:nvSpPr>
        <p:spPr>
          <a:xfrm>
            <a:off x="2627311" y="3423172"/>
            <a:ext cx="7191378" cy="1303229"/>
          </a:xfrm>
        </p:spPr>
        <p:txBody>
          <a:bodyPr tIns="0"/>
          <a:lstStyle>
            <a:lvl1pPr marL="0" indent="0" algn="ctr">
              <a:spcBef>
                <a:spcPts val="0"/>
              </a:spcBef>
              <a:spcAft>
                <a:spcPts val="800"/>
              </a:spcAft>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pic>
        <p:nvPicPr>
          <p:cNvPr id="8" name="Bild 7">
            <a:extLst>
              <a:ext uri="{FF2B5EF4-FFF2-40B4-BE49-F238E27FC236}">
                <a16:creationId xmlns:a16="http://schemas.microsoft.com/office/drawing/2014/main" id="{24994CC6-2C00-2650-684F-3FAF7A4C2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224055122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 numrerad">
    <p:bg>
      <p:bgPr>
        <a:solidFill>
          <a:srgbClr val="C8EBFA"/>
        </a:solidFill>
        <a:effectLst/>
      </p:bgPr>
    </p:bg>
    <p:spTree>
      <p:nvGrpSpPr>
        <p:cNvPr id="1" name=""/>
        <p:cNvGrpSpPr/>
        <p:nvPr/>
      </p:nvGrpSpPr>
      <p:grpSpPr>
        <a:xfrm>
          <a:off x="0" y="0"/>
          <a:ext cx="0" cy="0"/>
          <a:chOff x="0" y="0"/>
          <a:chExt cx="0" cy="0"/>
        </a:xfrm>
      </p:grpSpPr>
      <p:sp>
        <p:nvSpPr>
          <p:cNvPr id="28" name="!!img">
            <a:extLst>
              <a:ext uri="{FF2B5EF4-FFF2-40B4-BE49-F238E27FC236}">
                <a16:creationId xmlns:a16="http://schemas.microsoft.com/office/drawing/2014/main" id="{12C66B54-29BD-A3E7-D740-37DAEE08A2E9}"/>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6118211" cy="4389437"/>
          </a:xfrm>
        </p:spPr>
        <p:txBody>
          <a:bodyPr/>
          <a:lstStyle>
            <a:lvl1pPr marL="444595" indent="-457200">
              <a:spcBef>
                <a:spcPts val="1400"/>
              </a:spcBef>
              <a:spcAft>
                <a:spcPts val="400"/>
              </a:spcAft>
              <a:buFont typeface="+mj-lt"/>
              <a:buAutoNum type="arabicPeriod"/>
              <a:defRPr/>
            </a:lvl1pPr>
            <a:lvl2pPr marL="457200" indent="0">
              <a:buNone/>
              <a:defRPr sz="1600">
                <a:solidFill>
                  <a:schemeClr val="accent1"/>
                </a:solidFill>
              </a:defRPr>
            </a:lvl2pPr>
            <a:lvl3pPr marL="714375" indent="-228600">
              <a:spcBef>
                <a:spcPts val="200"/>
              </a:spcBef>
              <a:spcAft>
                <a:spcPts val="200"/>
              </a:spcAft>
              <a:buFont typeface="Arial" panose="020B0604020202020204" pitchFamily="34" charset="0"/>
              <a:buChar char="‒"/>
              <a:defRPr i="0"/>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2BE2089E-B069-A29C-EBF3-54E35FB80723}"/>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2615FD92-5B23-8C00-5074-4071B2BC8E47}"/>
              </a:ext>
            </a:extLst>
          </p:cNvPr>
          <p:cNvSpPr>
            <a:spLocks noGrp="1"/>
          </p:cNvSpPr>
          <p:nvPr>
            <p:ph type="title"/>
          </p:nvPr>
        </p:nvSpPr>
        <p:spPr>
          <a:xfrm>
            <a:off x="766764" y="421481"/>
            <a:ext cx="6118210" cy="1027907"/>
          </a:xfrm>
        </p:spPr>
        <p:txBody>
          <a:bodyPr/>
          <a:lstStyle/>
          <a:p>
            <a:r>
              <a:rPr lang="sv-SE"/>
              <a:t>Klicka här för att ändra mall för rubrikformat</a:t>
            </a:r>
          </a:p>
        </p:txBody>
      </p:sp>
    </p:spTree>
    <p:extLst>
      <p:ext uri="{BB962C8B-B14F-4D97-AF65-F5344CB8AC3E}">
        <p14:creationId xmlns:p14="http://schemas.microsoft.com/office/powerpoint/2010/main" val="1643079354"/>
      </p:ext>
    </p:extLst>
  </p:cSld>
  <p:clrMapOvr>
    <a:masterClrMapping/>
  </p:clrMapOvr>
  <p:extLst>
    <p:ext uri="{DCECCB84-F9BA-43D5-87BE-67443E8EF086}">
      <p15:sldGuideLst xmlns:p15="http://schemas.microsoft.com/office/powerpoint/2012/main">
        <p15:guide id="1" pos="4498"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 illustration, rubrik och text">
    <p:spTree>
      <p:nvGrpSpPr>
        <p:cNvPr id="1" name=""/>
        <p:cNvGrpSpPr/>
        <p:nvPr/>
      </p:nvGrpSpPr>
      <p:grpSpPr>
        <a:xfrm>
          <a:off x="0" y="0"/>
          <a:ext cx="0" cy="0"/>
          <a:chOff x="0" y="0"/>
          <a:chExt cx="0" cy="0"/>
        </a:xfrm>
      </p:grpSpPr>
      <p:sp>
        <p:nvSpPr>
          <p:cNvPr id="8" name="Rektangel 29">
            <a:extLst>
              <a:ext uri="{FF2B5EF4-FFF2-40B4-BE49-F238E27FC236}">
                <a16:creationId xmlns:a16="http://schemas.microsoft.com/office/drawing/2014/main" id="{BDAB7B25-0411-E43F-B023-1530CF72A503}"/>
              </a:ext>
            </a:extLst>
          </p:cNvPr>
          <p:cNvSpPr>
            <a:spLocks/>
          </p:cNvSpPr>
          <p:nvPr userDrawn="1"/>
        </p:nvSpPr>
        <p:spPr>
          <a:xfrm>
            <a:off x="0" y="0"/>
            <a:ext cx="3430800"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2"/>
            <a:ext cx="6518274" cy="43894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EC544999-AD05-42A5-8776-05FB33D26152}"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2" name="Rektangel 29">
            <a:extLst>
              <a:ext uri="{FF2B5EF4-FFF2-40B4-BE49-F238E27FC236}">
                <a16:creationId xmlns:a16="http://schemas.microsoft.com/office/drawing/2014/main" id="{2C1E924A-96B2-07D4-21CB-9C46A7BBC95F}"/>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bild 31">
            <a:extLst>
              <a:ext uri="{FF2B5EF4-FFF2-40B4-BE49-F238E27FC236}">
                <a16:creationId xmlns:a16="http://schemas.microsoft.com/office/drawing/2014/main" id="{578414FF-064B-1BDA-4F92-00D77E2DBA3C}"/>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10" name="Platshållare för bild 31">
            <a:extLst>
              <a:ext uri="{FF2B5EF4-FFF2-40B4-BE49-F238E27FC236}">
                <a16:creationId xmlns:a16="http://schemas.microsoft.com/office/drawing/2014/main" id="{A0E9F2D6-C6BD-F023-783F-32678464D9F4}"/>
              </a:ext>
            </a:extLst>
          </p:cNvPr>
          <p:cNvSpPr>
            <a:spLocks noGrp="1"/>
          </p:cNvSpPr>
          <p:nvPr>
            <p:ph type="pic" sz="quarter" idx="21" hasCustomPrompt="1"/>
          </p:nvPr>
        </p:nvSpPr>
        <p:spPr bwMode="white">
          <a:xfrm>
            <a:off x="406613" y="3835400"/>
            <a:ext cx="2617574" cy="26162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4" name="Rubrik 3">
            <a:extLst>
              <a:ext uri="{FF2B5EF4-FFF2-40B4-BE49-F238E27FC236}">
                <a16:creationId xmlns:a16="http://schemas.microsoft.com/office/drawing/2014/main" id="{EFF0018D-E079-CC69-AD98-C7A32ACD7144}"/>
              </a:ext>
            </a:extLst>
          </p:cNvPr>
          <p:cNvSpPr>
            <a:spLocks noGrp="1"/>
          </p:cNvSpPr>
          <p:nvPr>
            <p:ph type="title"/>
          </p:nvPr>
        </p:nvSpPr>
        <p:spPr>
          <a:xfrm>
            <a:off x="4233863" y="421481"/>
            <a:ext cx="6518274" cy="1027907"/>
          </a:xfrm>
        </p:spPr>
        <p:txBody>
          <a:bodyPr/>
          <a:lstStyle/>
          <a:p>
            <a:r>
              <a:rPr lang="sv-SE"/>
              <a:t>Klicka här för att ändra mall för rubrikformat</a:t>
            </a:r>
          </a:p>
        </p:txBody>
      </p:sp>
    </p:spTree>
    <p:extLst>
      <p:ext uri="{BB962C8B-B14F-4D97-AF65-F5344CB8AC3E}">
        <p14:creationId xmlns:p14="http://schemas.microsoft.com/office/powerpoint/2010/main" val="131138922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11">
            <a:extLst>
              <a:ext uri="{FF2B5EF4-FFF2-40B4-BE49-F238E27FC236}">
                <a16:creationId xmlns:a16="http://schemas.microsoft.com/office/drawing/2014/main" id="{36347AF7-F849-B56A-BB54-4143F34CDF49}"/>
              </a:ext>
            </a:extLst>
          </p:cNvPr>
          <p:cNvSpPr>
            <a:spLocks noGrp="1"/>
          </p:cNvSpPr>
          <p:nvPr>
            <p:ph sz="quarter" idx="15"/>
          </p:nvPr>
        </p:nvSpPr>
        <p:spPr>
          <a:xfrm>
            <a:off x="6351587" y="1592263"/>
            <a:ext cx="532765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8BFEE5BF-4F1F-49F3-B7A8-CEF4CC0E9FCA}"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7CF0CEF5-44E1-F1EE-35FE-DC2C7303E8F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58785104"/>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vå delar med färgad bakgrund">
    <p:bg>
      <p:bgPr>
        <a:solidFill>
          <a:schemeClr val="accent6"/>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66762"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351587" y="1592263"/>
            <a:ext cx="53260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88816B5C-CA9E-44C7-A497-ADFD3D8B1059}" type="datetime1">
              <a:rPr lang="sv-SE" smtClean="0"/>
              <a:t>2025-09-15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693F2F0E-09F5-46DE-1985-3415DACDBF3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83994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nehåll två tredje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252C387C-60A7-4F04-877D-53252C04311D}"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Platshållare för innehåll 3">
            <a:extLst>
              <a:ext uri="{FF2B5EF4-FFF2-40B4-BE49-F238E27FC236}">
                <a16:creationId xmlns:a16="http://schemas.microsoft.com/office/drawing/2014/main" id="{D2B23ABD-D656-0703-9C6A-BF26E58A8D1D}"/>
              </a:ext>
            </a:extLst>
          </p:cNvPr>
          <p:cNvSpPr>
            <a:spLocks noGrp="1"/>
          </p:cNvSpPr>
          <p:nvPr>
            <p:ph sz="quarter" idx="15"/>
          </p:nvPr>
        </p:nvSpPr>
        <p:spPr>
          <a:xfrm>
            <a:off x="766762" y="1592263"/>
            <a:ext cx="7189787"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3">
            <a:extLst>
              <a:ext uri="{FF2B5EF4-FFF2-40B4-BE49-F238E27FC236}">
                <a16:creationId xmlns:a16="http://schemas.microsoft.com/office/drawing/2014/main" id="{331265EC-5986-545E-9DF6-0AE38E242E0C}"/>
              </a:ext>
            </a:extLst>
          </p:cNvPr>
          <p:cNvSpPr>
            <a:spLocks noGrp="1"/>
          </p:cNvSpPr>
          <p:nvPr>
            <p:ph sz="quarter" idx="16"/>
          </p:nvPr>
        </p:nvSpPr>
        <p:spPr>
          <a:xfrm>
            <a:off x="8212138" y="1592263"/>
            <a:ext cx="3463924"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ubrik 2">
            <a:extLst>
              <a:ext uri="{FF2B5EF4-FFF2-40B4-BE49-F238E27FC236}">
                <a16:creationId xmlns:a16="http://schemas.microsoft.com/office/drawing/2014/main" id="{46875125-F7CD-50A8-0056-4C5502214C8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77191060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B3F580C9-91A7-48ED-A0F2-B6ECEC7B8B23}"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995E2B0-4DE1-9968-85B4-99A527DDDD58}"/>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384730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43A1B90-84EC-4B33-944C-779B4FFC93FA}"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media 6">
            <a:extLst>
              <a:ext uri="{FF2B5EF4-FFF2-40B4-BE49-F238E27FC236}">
                <a16:creationId xmlns:a16="http://schemas.microsoft.com/office/drawing/2014/main" id="{CAF7F186-2BF3-14E8-5135-C028CA48993E}"/>
              </a:ext>
            </a:extLst>
          </p:cNvPr>
          <p:cNvSpPr>
            <a:spLocks noGrp="1"/>
          </p:cNvSpPr>
          <p:nvPr>
            <p:ph type="media" sz="quarter" idx="13" hasCustomPrompt="1"/>
          </p:nvPr>
        </p:nvSpPr>
        <p:spPr>
          <a:xfrm>
            <a:off x="0" y="0"/>
            <a:ext cx="12192000" cy="6858000"/>
          </a:xfrm>
          <a:solidFill>
            <a:schemeClr val="tx1"/>
          </a:solidFill>
        </p:spPr>
        <p:txBody>
          <a:bodyPr tIns="360000"/>
          <a:lstStyle>
            <a:lvl1pPr marL="0" indent="0" algn="ctr">
              <a:buNone/>
              <a:defRPr>
                <a:solidFill>
                  <a:schemeClr val="tx2"/>
                </a:solidFill>
              </a:defRPr>
            </a:lvl1pPr>
          </a:lstStyle>
          <a:p>
            <a:r>
              <a:rPr lang="en-US"/>
              <a:t>Video</a:t>
            </a:r>
          </a:p>
        </p:txBody>
      </p:sp>
    </p:spTree>
    <p:extLst>
      <p:ext uri="{BB962C8B-B14F-4D97-AF65-F5344CB8AC3E}">
        <p14:creationId xmlns:p14="http://schemas.microsoft.com/office/powerpoint/2010/main" val="3583010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786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okumentation - tre spalt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8DB398-3551-47B2-9A9B-4F391C13BDF9}"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2" y="1449388"/>
            <a:ext cx="10912475" cy="4532312"/>
          </a:xfrm>
        </p:spPr>
        <p:txBody>
          <a:bodyPr numCol="3"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000">
                <a:solidFill>
                  <a:schemeClr val="tx1">
                    <a:lumMod val="85000"/>
                    <a:lumOff val="15000"/>
                  </a:schemeClr>
                </a:solidFill>
              </a:defRPr>
            </a:lvl3pPr>
            <a:lvl4pPr marL="717550" indent="-177800">
              <a:lnSpc>
                <a:spcPct val="100000"/>
              </a:lnSpc>
              <a:spcAft>
                <a:spcPts val="200"/>
              </a:spcAft>
              <a:defRPr sz="1000">
                <a:solidFill>
                  <a:schemeClr val="tx1">
                    <a:lumMod val="85000"/>
                    <a:lumOff val="15000"/>
                  </a:schemeClr>
                </a:solidFill>
              </a:defRPr>
            </a:lvl4pPr>
            <a:lvl5pPr marL="895350" indent="-177800">
              <a:lnSpc>
                <a:spcPct val="100000"/>
              </a:lnSpc>
              <a:spcAft>
                <a:spcPts val="200"/>
              </a:spcAft>
              <a:defRPr sz="10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8C3D65AD-E12F-7204-DA04-81A5D7BB46EF}"/>
              </a:ext>
            </a:extLst>
          </p:cNvPr>
          <p:cNvSpPr>
            <a:spLocks noGrp="1"/>
          </p:cNvSpPr>
          <p:nvPr>
            <p:ph type="title"/>
          </p:nvPr>
        </p:nvSpPr>
        <p:spPr>
          <a:xfrm>
            <a:off x="766763" y="519113"/>
            <a:ext cx="9985375" cy="930275"/>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35934661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kumentation - två spalter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820F86BD-AD6B-49BD-93ED-2E2EC8909B97}"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3" y="1449388"/>
            <a:ext cx="7189787" cy="4532313"/>
          </a:xfrm>
        </p:spPr>
        <p:txBody>
          <a:bodyPr numCol="2"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000">
                <a:solidFill>
                  <a:schemeClr val="tx1">
                    <a:lumMod val="85000"/>
                    <a:lumOff val="15000"/>
                  </a:schemeClr>
                </a:solidFill>
              </a:defRPr>
            </a:lvl3pPr>
            <a:lvl4pPr marL="717550" indent="-177800">
              <a:lnSpc>
                <a:spcPct val="100000"/>
              </a:lnSpc>
              <a:spcAft>
                <a:spcPts val="200"/>
              </a:spcAft>
              <a:defRPr sz="1000">
                <a:solidFill>
                  <a:schemeClr val="tx1">
                    <a:lumMod val="85000"/>
                    <a:lumOff val="15000"/>
                  </a:schemeClr>
                </a:solidFill>
              </a:defRPr>
            </a:lvl4pPr>
            <a:lvl5pPr marL="895350" indent="-177800">
              <a:lnSpc>
                <a:spcPct val="100000"/>
              </a:lnSpc>
              <a:spcAft>
                <a:spcPts val="200"/>
              </a:spcAft>
              <a:defRPr sz="10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7">
            <a:extLst>
              <a:ext uri="{FF2B5EF4-FFF2-40B4-BE49-F238E27FC236}">
                <a16:creationId xmlns:a16="http://schemas.microsoft.com/office/drawing/2014/main" id="{0A95129E-2B03-9A9F-BD2F-0EC146C104E9}"/>
              </a:ext>
            </a:extLst>
          </p:cNvPr>
          <p:cNvSpPr>
            <a:spLocks noGrp="1"/>
          </p:cNvSpPr>
          <p:nvPr>
            <p:ph sz="quarter" idx="14"/>
          </p:nvPr>
        </p:nvSpPr>
        <p:spPr>
          <a:xfrm>
            <a:off x="8220075" y="1449387"/>
            <a:ext cx="3455988" cy="4532313"/>
          </a:xfrm>
        </p:spPr>
        <p:txBody>
          <a:bodyPr/>
          <a:lstStyle>
            <a:lvl1pPr marL="179388" indent="-179388">
              <a:lnSpc>
                <a:spcPct val="100000"/>
              </a:lnSpc>
              <a:spcBef>
                <a:spcPts val="500"/>
              </a:spcBef>
              <a:spcAft>
                <a:spcPts val="600"/>
              </a:spcAft>
              <a:defRPr sz="1200"/>
            </a:lvl1pPr>
            <a:lvl2pPr marL="360363" indent="-180975">
              <a:lnSpc>
                <a:spcPct val="100000"/>
              </a:lnSpc>
              <a:spcAft>
                <a:spcPts val="200"/>
              </a:spcAft>
              <a:defRPr sz="1200"/>
            </a:lvl2pPr>
            <a:lvl3pPr marL="538163" indent="-177800">
              <a:lnSpc>
                <a:spcPct val="100000"/>
              </a:lnSpc>
              <a:spcAft>
                <a:spcPts val="200"/>
              </a:spcAft>
              <a:defRPr sz="1000"/>
            </a:lvl3pPr>
            <a:lvl4pPr marL="717550" indent="-179388">
              <a:lnSpc>
                <a:spcPct val="100000"/>
              </a:lnSpc>
              <a:spcAft>
                <a:spcPts val="200"/>
              </a:spcAft>
              <a:defRPr sz="1000"/>
            </a:lvl4pPr>
            <a:lvl5pPr marL="898525" indent="-180975">
              <a:lnSpc>
                <a:spcPct val="100000"/>
              </a:lnSpc>
              <a:spcAft>
                <a:spcPts val="200"/>
              </a:spcAft>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ubrik 5">
            <a:extLst>
              <a:ext uri="{FF2B5EF4-FFF2-40B4-BE49-F238E27FC236}">
                <a16:creationId xmlns:a16="http://schemas.microsoft.com/office/drawing/2014/main" id="{4FD1F1E4-FF7C-F675-7206-E552176F7436}"/>
              </a:ext>
            </a:extLst>
          </p:cNvPr>
          <p:cNvSpPr>
            <a:spLocks noGrp="1"/>
          </p:cNvSpPr>
          <p:nvPr>
            <p:ph type="title"/>
          </p:nvPr>
        </p:nvSpPr>
        <p:spPr>
          <a:xfrm>
            <a:off x="766763" y="518400"/>
            <a:ext cx="9985375" cy="928800"/>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8381490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i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E7F3667F-D981-49C6-949F-775CF325232C}"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4492675" y="2022248"/>
            <a:ext cx="3474988" cy="2813502"/>
          </a:xfrm>
          <a:prstGeom prst="rect">
            <a:avLst/>
          </a:prstGeom>
        </p:spPr>
      </p:pic>
      <p:sp>
        <p:nvSpPr>
          <p:cNvPr id="2" name="textruta 1">
            <a:extLst>
              <a:ext uri="{FF2B5EF4-FFF2-40B4-BE49-F238E27FC236}">
                <a16:creationId xmlns:a16="http://schemas.microsoft.com/office/drawing/2014/main" id="{4E9BA3DE-0BED-E237-500C-B89CBBC48E2F}"/>
              </a:ext>
            </a:extLst>
          </p:cNvPr>
          <p:cNvSpPr txBox="1"/>
          <p:nvPr userDrawn="1"/>
        </p:nvSpPr>
        <p:spPr>
          <a:xfrm>
            <a:off x="5582051" y="6065427"/>
            <a:ext cx="1296237" cy="316227"/>
          </a:xfrm>
          <a:prstGeom prst="rect">
            <a:avLst/>
          </a:prstGeom>
          <a:noFill/>
        </p:spPr>
        <p:txBody>
          <a:bodyPr wrap="square" lIns="0" tIns="0" rIns="0" bIns="0" rtlCol="0" anchor="b" anchorCtr="0">
            <a:noAutofit/>
          </a:bodyPr>
          <a:lstStyle/>
          <a:p>
            <a:pPr algn="ctr"/>
            <a:r>
              <a:rPr lang="sv-SE" sz="1400" b="0">
                <a:solidFill>
                  <a:schemeClr val="bg1"/>
                </a:solidFill>
              </a:rPr>
              <a:t>afa.se</a:t>
            </a:r>
          </a:p>
        </p:txBody>
      </p:sp>
    </p:spTree>
    <p:extLst>
      <p:ext uri="{BB962C8B-B14F-4D97-AF65-F5344CB8AC3E}">
        <p14:creationId xmlns:p14="http://schemas.microsoft.com/office/powerpoint/2010/main" val="1455870494"/>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ed klockslag">
    <p:bg>
      <p:bgPr>
        <a:solidFill>
          <a:srgbClr val="C8EBFA"/>
        </a:solidFill>
        <a:effectLst/>
      </p:bgPr>
    </p:bg>
    <p:spTree>
      <p:nvGrpSpPr>
        <p:cNvPr id="1" name=""/>
        <p:cNvGrpSpPr/>
        <p:nvPr/>
      </p:nvGrpSpPr>
      <p:grpSpPr>
        <a:xfrm>
          <a:off x="0" y="0"/>
          <a:ext cx="0" cy="0"/>
          <a:chOff x="0" y="0"/>
          <a:chExt cx="0" cy="0"/>
        </a:xfrm>
      </p:grpSpPr>
      <p:sp>
        <p:nvSpPr>
          <p:cNvPr id="3" name="!!img">
            <a:extLst>
              <a:ext uri="{FF2B5EF4-FFF2-40B4-BE49-F238E27FC236}">
                <a16:creationId xmlns:a16="http://schemas.microsoft.com/office/drawing/2014/main" id="{3EC4CB20-9C3D-4B41-AFCE-390F8C09BF26}"/>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38FF7790-EF5D-D0C0-7B3F-2D0E85A2957D}"/>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stretch>
              <a:fillRect/>
            </a:stretch>
          </a:blipFill>
        </p:spPr>
        <p:txBody>
          <a:bodyPr/>
          <a:lstStyle>
            <a:lvl1pPr>
              <a:defRPr sz="100">
                <a:noFill/>
              </a:defRPr>
            </a:lvl1pPr>
          </a:lstStyle>
          <a:p>
            <a:pPr lvl="0"/>
            <a:r>
              <a:rPr lang="sv-SE"/>
              <a:t> </a:t>
            </a:r>
          </a:p>
        </p:txBody>
      </p:sp>
      <p:sp>
        <p:nvSpPr>
          <p:cNvPr id="7" name="Platshållare för text 7">
            <a:extLst>
              <a:ext uri="{FF2B5EF4-FFF2-40B4-BE49-F238E27FC236}">
                <a16:creationId xmlns:a16="http://schemas.microsoft.com/office/drawing/2014/main" id="{451BF667-1C47-47A8-C395-F3C20F58EC3C}"/>
              </a:ext>
            </a:extLst>
          </p:cNvPr>
          <p:cNvSpPr>
            <a:spLocks noGrp="1"/>
          </p:cNvSpPr>
          <p:nvPr>
            <p:ph type="body" sz="quarter" idx="14"/>
          </p:nvPr>
        </p:nvSpPr>
        <p:spPr>
          <a:xfrm>
            <a:off x="766762" y="1592263"/>
            <a:ext cx="6118210"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sz="1600">
                <a:solidFill>
                  <a:schemeClr val="accent1"/>
                </a:solidFill>
              </a:defRPr>
            </a:lvl2pPr>
            <a:lvl3pPr marL="2073275" indent="-211138">
              <a:spcBef>
                <a:spcPts val="200"/>
              </a:spcBef>
              <a:spcAft>
                <a:spcPts val="200"/>
              </a:spcAft>
              <a:buFont typeface="Arial" panose="020B0604020202020204" pitchFamily="34" charset="0"/>
              <a:buChar char="‒"/>
              <a:defRPr/>
            </a:lvl3pPr>
          </a:lstStyle>
          <a:p>
            <a:pPr lvl="0"/>
            <a:r>
              <a:rPr lang="sv-SE"/>
              <a:t>Klicka här för att ändra format på bakgrundstexten</a:t>
            </a:r>
          </a:p>
          <a:p>
            <a:pPr lvl="1"/>
            <a:r>
              <a:rPr lang="sv-SE"/>
              <a:t>Nivå två</a:t>
            </a:r>
          </a:p>
          <a:p>
            <a:pPr lvl="2"/>
            <a:r>
              <a:rPr lang="sv-SE"/>
              <a:t>Nivå tre</a:t>
            </a:r>
          </a:p>
        </p:txBody>
      </p:sp>
      <p:sp>
        <p:nvSpPr>
          <p:cNvPr id="2" name="Rubrik 1">
            <a:extLst>
              <a:ext uri="{FF2B5EF4-FFF2-40B4-BE49-F238E27FC236}">
                <a16:creationId xmlns:a16="http://schemas.microsoft.com/office/drawing/2014/main" id="{109D7D52-F4AF-291E-5B71-018353A0F15D}"/>
              </a:ext>
            </a:extLst>
          </p:cNvPr>
          <p:cNvSpPr>
            <a:spLocks noGrp="1"/>
          </p:cNvSpPr>
          <p:nvPr>
            <p:ph type="title"/>
          </p:nvPr>
        </p:nvSpPr>
        <p:spPr>
          <a:xfrm>
            <a:off x="766763" y="421481"/>
            <a:ext cx="6118209" cy="1027907"/>
          </a:xfrm>
        </p:spPr>
        <p:txBody>
          <a:bodyPr/>
          <a:lstStyle/>
          <a:p>
            <a:r>
              <a:rPr lang="sv-SE"/>
              <a:t>Klicka här för att ändra mall för rubrikformat</a:t>
            </a:r>
          </a:p>
        </p:txBody>
      </p:sp>
    </p:spTree>
    <p:extLst>
      <p:ext uri="{BB962C8B-B14F-4D97-AF65-F5344CB8AC3E}">
        <p14:creationId xmlns:p14="http://schemas.microsoft.com/office/powerpoint/2010/main" val="1715692556"/>
      </p:ext>
    </p:extLst>
  </p:cSld>
  <p:clrMapOvr>
    <a:masterClrMapping/>
  </p:clrMapOvr>
  <p:extLst>
    <p:ext uri="{DCECCB84-F9BA-43D5-87BE-67443E8EF086}">
      <p15:sldGuideLst xmlns:p15="http://schemas.microsoft.com/office/powerpoint/2012/main">
        <p15:guide id="1" pos="449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å logo">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a:xfrm>
            <a:off x="766763" y="7189481"/>
            <a:ext cx="1620837" cy="182562"/>
          </a:xfrm>
        </p:spPr>
        <p:txBody>
          <a:bodyPr/>
          <a:lstStyle>
            <a:lvl1pPr>
              <a:defRPr>
                <a:noFill/>
              </a:defRPr>
            </a:lvl1pPr>
          </a:lstStyle>
          <a:p>
            <a:fld id="{4E07A689-58A0-498D-A59A-82A7C2B7426B}"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a:xfrm>
            <a:off x="4164013" y="7189481"/>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a:xfrm>
            <a:off x="10991849" y="7189481"/>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92675" y="2022248"/>
            <a:ext cx="3474988" cy="2813502"/>
          </a:xfrm>
          <a:prstGeom prst="rect">
            <a:avLst/>
          </a:prstGeom>
        </p:spPr>
      </p:pic>
      <p:sp>
        <p:nvSpPr>
          <p:cNvPr id="4" name="textruta 3">
            <a:extLst>
              <a:ext uri="{FF2B5EF4-FFF2-40B4-BE49-F238E27FC236}">
                <a16:creationId xmlns:a16="http://schemas.microsoft.com/office/drawing/2014/main" id="{753A5A50-F7F7-F33D-F10C-AFF8B90349D8}"/>
              </a:ext>
            </a:extLst>
          </p:cNvPr>
          <p:cNvSpPr txBox="1"/>
          <p:nvPr userDrawn="1"/>
        </p:nvSpPr>
        <p:spPr>
          <a:xfrm>
            <a:off x="5582051" y="6065427"/>
            <a:ext cx="1296237" cy="316227"/>
          </a:xfrm>
          <a:prstGeom prst="rect">
            <a:avLst/>
          </a:prstGeom>
          <a:noFill/>
        </p:spPr>
        <p:txBody>
          <a:bodyPr wrap="square" lIns="0" tIns="0" rIns="0" bIns="0" rtlCol="0" anchor="b" anchorCtr="0">
            <a:noAutofit/>
          </a:bodyPr>
          <a:lstStyle/>
          <a:p>
            <a:pPr algn="ctr"/>
            <a:r>
              <a:rPr lang="sv-SE" sz="1400" b="0">
                <a:solidFill>
                  <a:schemeClr val="accent1"/>
                </a:solidFill>
              </a:rPr>
              <a:t>afa.se</a:t>
            </a:r>
          </a:p>
        </p:txBody>
      </p:sp>
    </p:spTree>
    <p:extLst>
      <p:ext uri="{BB962C8B-B14F-4D97-AF65-F5344CB8AC3E}">
        <p14:creationId xmlns:p14="http://schemas.microsoft.com/office/powerpoint/2010/main" val="2617467234"/>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SA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9416" y="1772816"/>
            <a:ext cx="10513168" cy="374441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7839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Agenda med klockslag utan bild">
    <p:bg>
      <p:bgPr>
        <a:solidFill>
          <a:srgbClr val="C8EBFA"/>
        </a:solidFill>
        <a:effectLst/>
      </p:bgPr>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9985376"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sz="1600">
                <a:solidFill>
                  <a:schemeClr val="accent1"/>
                </a:solidFill>
              </a:defRPr>
            </a:lvl2pPr>
            <a:lvl3pPr marL="2073275" indent="-211138">
              <a:spcBef>
                <a:spcPts val="200"/>
              </a:spcBef>
              <a:spcAft>
                <a:spcPts val="200"/>
              </a:spcAft>
              <a:buFont typeface="Arial" panose="020B0604020202020204" pitchFamily="34" charset="0"/>
              <a:buChar char="‒"/>
              <a:defRPr i="0"/>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9729E13D-1690-CCC7-1FFA-BE3B90011FA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34398553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0" name="Platshållare för text 9" title="Liten rubrik startsida"/>
          <p:cNvSpPr>
            <a:spLocks noGrp="1"/>
          </p:cNvSpPr>
          <p:nvPr>
            <p:ph type="body" sz="quarter" idx="10" hasCustomPrompt="1"/>
          </p:nvPr>
        </p:nvSpPr>
        <p:spPr>
          <a:xfrm>
            <a:off x="2351586" y="1771978"/>
            <a:ext cx="7488832" cy="518160"/>
          </a:xfrm>
        </p:spPr>
        <p:txBody>
          <a:bodyPr/>
          <a:lstStyle>
            <a:lvl1pPr marL="0" indent="0" algn="ctr">
              <a:buNone/>
              <a:defRPr sz="2400" b="0" spc="0" baseline="0">
                <a:solidFill>
                  <a:schemeClr val="tx1">
                    <a:lumMod val="90000"/>
                    <a:lumOff val="10000"/>
                  </a:schemeClr>
                </a:solidFill>
              </a:defRPr>
            </a:lvl1pPr>
          </a:lstStyle>
          <a:p>
            <a:pPr lvl="0"/>
            <a:r>
              <a:rPr lang="sv-SE"/>
              <a:t>Liten rubrik</a:t>
            </a:r>
          </a:p>
        </p:txBody>
      </p:sp>
      <p:sp>
        <p:nvSpPr>
          <p:cNvPr id="2" name="Rubrik 1" title="Rubrik titelsida"/>
          <p:cNvSpPr>
            <a:spLocks noGrp="1"/>
          </p:cNvSpPr>
          <p:nvPr>
            <p:ph type="ctrTitle"/>
          </p:nvPr>
        </p:nvSpPr>
        <p:spPr>
          <a:xfrm>
            <a:off x="914400" y="2477433"/>
            <a:ext cx="10363200" cy="1470025"/>
          </a:xfrm>
        </p:spPr>
        <p:txBody>
          <a:bodyPr/>
          <a:lstStyle>
            <a:lvl1pPr algn="ctr">
              <a:defRPr sz="4320" baseline="0"/>
            </a:lvl1pPr>
          </a:lstStyle>
          <a:p>
            <a:r>
              <a:rPr lang="sv-SE"/>
              <a:t>Klicka här för att ändra mall för rubrikformat</a:t>
            </a:r>
          </a:p>
        </p:txBody>
      </p:sp>
      <p:sp>
        <p:nvSpPr>
          <p:cNvPr id="3" name="Underrubrik 2" title="Underrubrik titelsida"/>
          <p:cNvSpPr>
            <a:spLocks noGrp="1"/>
          </p:cNvSpPr>
          <p:nvPr>
            <p:ph type="subTitle" idx="1" hasCustomPrompt="1"/>
          </p:nvPr>
        </p:nvSpPr>
        <p:spPr>
          <a:xfrm>
            <a:off x="1828800" y="4206687"/>
            <a:ext cx="8534400" cy="1752600"/>
          </a:xfrm>
        </p:spPr>
        <p:txBody>
          <a:bodyPr/>
          <a:lstStyle>
            <a:lvl1pPr marL="0" indent="0" algn="ctr">
              <a:spcBef>
                <a:spcPts val="720"/>
              </a:spcBef>
              <a:buNone/>
              <a:defRPr sz="1920" spc="0" baseline="0">
                <a:solidFill>
                  <a:schemeClr val="tx1">
                    <a:lumMod val="75000"/>
                    <a:lumOff val="25000"/>
                  </a:schemeClr>
                </a:solidFill>
              </a:defRPr>
            </a:lvl1pPr>
            <a:lvl2pPr marL="548586" indent="0" algn="ctr">
              <a:buNone/>
              <a:defRPr/>
            </a:lvl2pPr>
            <a:lvl3pPr marL="1097173" indent="0" algn="ctr">
              <a:buNone/>
              <a:defRPr/>
            </a:lvl3pPr>
            <a:lvl4pPr marL="1645760" indent="0" algn="ctr">
              <a:buNone/>
              <a:defRPr/>
            </a:lvl4pPr>
            <a:lvl5pPr marL="2194347" indent="0" algn="ctr">
              <a:buNone/>
              <a:defRPr/>
            </a:lvl5pPr>
            <a:lvl6pPr marL="2742933" indent="0" algn="ctr">
              <a:buNone/>
              <a:defRPr/>
            </a:lvl6pPr>
            <a:lvl7pPr marL="3291520" indent="0" algn="ctr">
              <a:buNone/>
              <a:defRPr/>
            </a:lvl7pPr>
            <a:lvl8pPr marL="3840106" indent="0" algn="ctr">
              <a:buNone/>
              <a:defRPr/>
            </a:lvl8pPr>
            <a:lvl9pPr marL="4388694" indent="0" algn="ctr">
              <a:buNone/>
              <a:defRPr/>
            </a:lvl9pPr>
          </a:lstStyle>
          <a:p>
            <a:r>
              <a:rPr lang="sv-SE"/>
              <a:t>Underrubrik</a:t>
            </a:r>
          </a:p>
        </p:txBody>
      </p:sp>
      <p:cxnSp>
        <p:nvCxnSpPr>
          <p:cNvPr id="5" name="Rak 4">
            <a:extLst>
              <a:ext uri="{FF2B5EF4-FFF2-40B4-BE49-F238E27FC236}">
                <a16:creationId xmlns:a16="http://schemas.microsoft.com/office/drawing/2014/main" id="{9D80730E-9B74-8B42-84F2-18F6E03553E3}"/>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044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title="Rubrik"/>
          <p:cNvSpPr>
            <a:spLocks noGrp="1"/>
          </p:cNvSpPr>
          <p:nvPr>
            <p:ph type="title" hasCustomPrompt="1"/>
          </p:nvPr>
        </p:nvSpPr>
        <p:spPr>
          <a:xfrm>
            <a:off x="607428" y="111634"/>
            <a:ext cx="10888469" cy="1143000"/>
          </a:xfrm>
        </p:spPr>
        <p:txBody>
          <a:bodyPr/>
          <a:lstStyle>
            <a:lvl1pPr>
              <a:defRPr baseline="0"/>
            </a:lvl1pPr>
          </a:lstStyle>
          <a:p>
            <a:r>
              <a:rPr lang="sv-SE"/>
              <a:t>Rubrik</a:t>
            </a:r>
          </a:p>
        </p:txBody>
      </p:sp>
      <p:sp>
        <p:nvSpPr>
          <p:cNvPr id="7" name="Platshållare för text 6" title="Text"/>
          <p:cNvSpPr>
            <a:spLocks noGrp="1"/>
          </p:cNvSpPr>
          <p:nvPr>
            <p:ph type="body" sz="quarter" idx="12"/>
          </p:nvPr>
        </p:nvSpPr>
        <p:spPr>
          <a:xfrm>
            <a:off x="607858" y="1355602"/>
            <a:ext cx="864023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cxnSp>
        <p:nvCxnSpPr>
          <p:cNvPr id="4" name="Rak 3">
            <a:extLst>
              <a:ext uri="{FF2B5EF4-FFF2-40B4-BE49-F238E27FC236}">
                <a16:creationId xmlns:a16="http://schemas.microsoft.com/office/drawing/2014/main" id="{DB3A38F6-B6DC-D847-8C4B-612F817A8C7F}"/>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5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ubrik, underrubrik och innehåll">
    <p:spTree>
      <p:nvGrpSpPr>
        <p:cNvPr id="1" name=""/>
        <p:cNvGrpSpPr/>
        <p:nvPr/>
      </p:nvGrpSpPr>
      <p:grpSpPr>
        <a:xfrm>
          <a:off x="0" y="0"/>
          <a:ext cx="0" cy="0"/>
          <a:chOff x="0" y="0"/>
          <a:chExt cx="0" cy="0"/>
        </a:xfrm>
      </p:grpSpPr>
      <p:cxnSp>
        <p:nvCxnSpPr>
          <p:cNvPr id="6" name="Rak 5">
            <a:extLst>
              <a:ext uri="{FF2B5EF4-FFF2-40B4-BE49-F238E27FC236}">
                <a16:creationId xmlns:a16="http://schemas.microsoft.com/office/drawing/2014/main" id="{293F6F8B-6323-A145-A493-43DA47A99E41}"/>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ubrik 1" title="Rubrik">
            <a:extLst>
              <a:ext uri="{FF2B5EF4-FFF2-40B4-BE49-F238E27FC236}">
                <a16:creationId xmlns:a16="http://schemas.microsoft.com/office/drawing/2014/main" id="{DE0DE361-D559-CC40-AF24-0169782F41A2}"/>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10" name="Platshållare för text 6" title="Text">
            <a:extLst>
              <a:ext uri="{FF2B5EF4-FFF2-40B4-BE49-F238E27FC236}">
                <a16:creationId xmlns:a16="http://schemas.microsoft.com/office/drawing/2014/main" id="{8390DEE6-F18F-514C-8348-25DC82432D8C}"/>
              </a:ext>
            </a:extLst>
          </p:cNvPr>
          <p:cNvSpPr>
            <a:spLocks noGrp="1"/>
          </p:cNvSpPr>
          <p:nvPr>
            <p:ph type="body" sz="quarter" idx="12"/>
          </p:nvPr>
        </p:nvSpPr>
        <p:spPr>
          <a:xfrm>
            <a:off x="607858" y="1938410"/>
            <a:ext cx="864023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
        <p:nvSpPr>
          <p:cNvPr id="12" name="Platshållare för text 12">
            <a:extLst>
              <a:ext uri="{FF2B5EF4-FFF2-40B4-BE49-F238E27FC236}">
                <a16:creationId xmlns:a16="http://schemas.microsoft.com/office/drawing/2014/main" id="{841B0CD3-E4C9-2842-A82C-12536631AC86}"/>
              </a:ext>
            </a:extLst>
          </p:cNvPr>
          <p:cNvSpPr>
            <a:spLocks noGrp="1"/>
          </p:cNvSpPr>
          <p:nvPr>
            <p:ph type="body" sz="quarter" idx="15" hasCustomPrompt="1"/>
          </p:nvPr>
        </p:nvSpPr>
        <p:spPr>
          <a:xfrm>
            <a:off x="607935" y="1355602"/>
            <a:ext cx="10960259" cy="518528"/>
          </a:xfrm>
        </p:spPr>
        <p:txBody>
          <a:bodyPr/>
          <a:lstStyle>
            <a:lvl1pPr marL="0" indent="0">
              <a:buFontTx/>
              <a:buNone/>
              <a:defRPr sz="2519" b="1"/>
            </a:lvl1pPr>
          </a:lstStyle>
          <a:p>
            <a:r>
              <a:rPr lang="sv-SE"/>
              <a:t>Underrubrik</a:t>
            </a:r>
          </a:p>
        </p:txBody>
      </p:sp>
    </p:spTree>
    <p:extLst>
      <p:ext uri="{BB962C8B-B14F-4D97-AF65-F5344CB8AC3E}">
        <p14:creationId xmlns:p14="http://schemas.microsoft.com/office/powerpoint/2010/main" val="3565245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amp; underrubrik">
    <p:spTree>
      <p:nvGrpSpPr>
        <p:cNvPr id="1" name=""/>
        <p:cNvGrpSpPr/>
        <p:nvPr/>
      </p:nvGrpSpPr>
      <p:grpSpPr>
        <a:xfrm>
          <a:off x="0" y="0"/>
          <a:ext cx="0" cy="0"/>
          <a:chOff x="0" y="0"/>
          <a:chExt cx="0" cy="0"/>
        </a:xfrm>
      </p:grpSpPr>
      <p:cxnSp>
        <p:nvCxnSpPr>
          <p:cNvPr id="4" name="Rak 3">
            <a:extLst>
              <a:ext uri="{FF2B5EF4-FFF2-40B4-BE49-F238E27FC236}">
                <a16:creationId xmlns:a16="http://schemas.microsoft.com/office/drawing/2014/main" id="{03B7FA0E-1019-974A-AE27-EA2544F03E0A}"/>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ubrik 1" title="Rubrik">
            <a:extLst>
              <a:ext uri="{FF2B5EF4-FFF2-40B4-BE49-F238E27FC236}">
                <a16:creationId xmlns:a16="http://schemas.microsoft.com/office/drawing/2014/main" id="{6EDC7DCB-3E51-4F4A-8FDC-283B790A6314}"/>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9" name="Platshållare för text 12">
            <a:extLst>
              <a:ext uri="{FF2B5EF4-FFF2-40B4-BE49-F238E27FC236}">
                <a16:creationId xmlns:a16="http://schemas.microsoft.com/office/drawing/2014/main" id="{683CAA3C-A172-1746-9CEF-822656725F29}"/>
              </a:ext>
            </a:extLst>
          </p:cNvPr>
          <p:cNvSpPr>
            <a:spLocks noGrp="1"/>
          </p:cNvSpPr>
          <p:nvPr>
            <p:ph type="body" sz="quarter" idx="15" hasCustomPrompt="1"/>
          </p:nvPr>
        </p:nvSpPr>
        <p:spPr>
          <a:xfrm>
            <a:off x="607935" y="1355602"/>
            <a:ext cx="10960259" cy="518528"/>
          </a:xfrm>
        </p:spPr>
        <p:txBody>
          <a:bodyPr/>
          <a:lstStyle>
            <a:lvl1pPr marL="0" indent="0">
              <a:buFontTx/>
              <a:buNone/>
              <a:defRPr sz="2519" b="1"/>
            </a:lvl1pPr>
          </a:lstStyle>
          <a:p>
            <a:r>
              <a:rPr lang="sv-SE"/>
              <a:t>Underrubrik</a:t>
            </a:r>
          </a:p>
        </p:txBody>
      </p:sp>
    </p:spTree>
    <p:extLst>
      <p:ext uri="{BB962C8B-B14F-4D97-AF65-F5344CB8AC3E}">
        <p14:creationId xmlns:p14="http://schemas.microsoft.com/office/powerpoint/2010/main" val="19219853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74610EF0-951C-C647-B91B-E8AA352E1791}"/>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ubrik 1" title="Rubrik">
            <a:extLst>
              <a:ext uri="{FF2B5EF4-FFF2-40B4-BE49-F238E27FC236}">
                <a16:creationId xmlns:a16="http://schemas.microsoft.com/office/drawing/2014/main" id="{5A5B65EA-9B29-0E4F-A264-E4F25E32111B}"/>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Tree>
    <p:extLst>
      <p:ext uri="{BB962C8B-B14F-4D97-AF65-F5344CB8AC3E}">
        <p14:creationId xmlns:p14="http://schemas.microsoft.com/office/powerpoint/2010/main" val="2706492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om layout">
    <p:spTree>
      <p:nvGrpSpPr>
        <p:cNvPr id="1" name=""/>
        <p:cNvGrpSpPr/>
        <p:nvPr/>
      </p:nvGrpSpPr>
      <p:grpSpPr>
        <a:xfrm>
          <a:off x="0" y="0"/>
          <a:ext cx="0" cy="0"/>
          <a:chOff x="0" y="0"/>
          <a:chExt cx="0" cy="0"/>
        </a:xfrm>
      </p:grpSpPr>
      <p:cxnSp>
        <p:nvCxnSpPr>
          <p:cNvPr id="2" name="Rak 1">
            <a:extLst>
              <a:ext uri="{FF2B5EF4-FFF2-40B4-BE49-F238E27FC236}">
                <a16:creationId xmlns:a16="http://schemas.microsoft.com/office/drawing/2014/main" id="{8CD6B4D6-B5AB-FD41-B8E5-4E72A9993917}"/>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041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innehåll och liggande bild">
    <p:spTree>
      <p:nvGrpSpPr>
        <p:cNvPr id="1" name=""/>
        <p:cNvGrpSpPr/>
        <p:nvPr/>
      </p:nvGrpSpPr>
      <p:grpSpPr>
        <a:xfrm>
          <a:off x="0" y="0"/>
          <a:ext cx="0" cy="0"/>
          <a:chOff x="0" y="0"/>
          <a:chExt cx="0" cy="0"/>
        </a:xfrm>
      </p:grpSpPr>
      <p:sp>
        <p:nvSpPr>
          <p:cNvPr id="4" name="Platshållare för innehåll 3" title="Foto/illustration"/>
          <p:cNvSpPr>
            <a:spLocks noGrp="1"/>
          </p:cNvSpPr>
          <p:nvPr>
            <p:ph sz="quarter" idx="12" hasCustomPrompt="1"/>
          </p:nvPr>
        </p:nvSpPr>
        <p:spPr>
          <a:xfrm>
            <a:off x="6887647" y="1355602"/>
            <a:ext cx="4703233" cy="3110864"/>
          </a:xfrm>
        </p:spPr>
        <p:txBody>
          <a:bodyPr/>
          <a:lstStyle>
            <a:lvl1pPr>
              <a:defRPr/>
            </a:lvl1pPr>
          </a:lstStyle>
          <a:p>
            <a:pPr lvl="0"/>
            <a:r>
              <a:rPr lang="sv-SE" noProof="0"/>
              <a:t>Klicka på en ikon för att lägga till liggande bildmaterial</a:t>
            </a:r>
          </a:p>
        </p:txBody>
      </p:sp>
      <p:cxnSp>
        <p:nvCxnSpPr>
          <p:cNvPr id="6" name="Rak 5">
            <a:extLst>
              <a:ext uri="{FF2B5EF4-FFF2-40B4-BE49-F238E27FC236}">
                <a16:creationId xmlns:a16="http://schemas.microsoft.com/office/drawing/2014/main" id="{A45E828D-8472-E947-9F9B-D263F40A0CE4}"/>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Rubrik 1" title="Rubrik">
            <a:extLst>
              <a:ext uri="{FF2B5EF4-FFF2-40B4-BE49-F238E27FC236}">
                <a16:creationId xmlns:a16="http://schemas.microsoft.com/office/drawing/2014/main" id="{487CC6FD-B291-9540-A9EE-8B20378DC2F0}"/>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8" name="Platshållare för text 6" title="Text">
            <a:extLst>
              <a:ext uri="{FF2B5EF4-FFF2-40B4-BE49-F238E27FC236}">
                <a16:creationId xmlns:a16="http://schemas.microsoft.com/office/drawing/2014/main" id="{548F190E-A9C9-5846-B4C3-CCEFB081B6D4}"/>
              </a:ext>
            </a:extLst>
          </p:cNvPr>
          <p:cNvSpPr>
            <a:spLocks noGrp="1"/>
          </p:cNvSpPr>
          <p:nvPr>
            <p:ph type="body" sz="quarter" idx="13"/>
          </p:nvPr>
        </p:nvSpPr>
        <p:spPr>
          <a:xfrm>
            <a:off x="607858" y="1355602"/>
            <a:ext cx="6136130"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6984162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Kapitelsida mörkblå/ros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rgbClr val="F99B8F"/>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rgbClr val="F99B8F"/>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rgbClr val="F99B8F"/>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rgbClr val="F99B8F"/>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rgbClr val="F99B8F"/>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730C76AD-9F1A-7CD3-E540-6B1F80EC81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2744874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innehåll och stående bild">
    <p:spTree>
      <p:nvGrpSpPr>
        <p:cNvPr id="1" name=""/>
        <p:cNvGrpSpPr/>
        <p:nvPr/>
      </p:nvGrpSpPr>
      <p:grpSpPr>
        <a:xfrm>
          <a:off x="0" y="0"/>
          <a:ext cx="0" cy="0"/>
          <a:chOff x="0" y="0"/>
          <a:chExt cx="0" cy="0"/>
        </a:xfrm>
      </p:grpSpPr>
      <p:sp>
        <p:nvSpPr>
          <p:cNvPr id="4" name="Platshållare för innehåll 3" title="Foto/illustration"/>
          <p:cNvSpPr>
            <a:spLocks noGrp="1"/>
          </p:cNvSpPr>
          <p:nvPr>
            <p:ph sz="quarter" idx="12" hasCustomPrompt="1"/>
          </p:nvPr>
        </p:nvSpPr>
        <p:spPr>
          <a:xfrm>
            <a:off x="8036986" y="1355602"/>
            <a:ext cx="3551766" cy="4046220"/>
          </a:xfrm>
        </p:spPr>
        <p:txBody>
          <a:bodyPr/>
          <a:lstStyle>
            <a:lvl1pPr>
              <a:defRPr/>
            </a:lvl1pPr>
          </a:lstStyle>
          <a:p>
            <a:pPr lvl="0"/>
            <a:r>
              <a:rPr lang="sv-SE" noProof="0"/>
              <a:t>Klicka på en ikon för att lägga till stående bildmaterial</a:t>
            </a:r>
          </a:p>
        </p:txBody>
      </p:sp>
      <p:cxnSp>
        <p:nvCxnSpPr>
          <p:cNvPr id="5" name="Rak 4">
            <a:extLst>
              <a:ext uri="{FF2B5EF4-FFF2-40B4-BE49-F238E27FC236}">
                <a16:creationId xmlns:a16="http://schemas.microsoft.com/office/drawing/2014/main" id="{9DDAE5C9-A4F9-3B4C-86FC-87CC3CF01008}"/>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ubrik 1" title="Rubrik">
            <a:extLst>
              <a:ext uri="{FF2B5EF4-FFF2-40B4-BE49-F238E27FC236}">
                <a16:creationId xmlns:a16="http://schemas.microsoft.com/office/drawing/2014/main" id="{CEF85690-60EF-2B48-8C7D-57605090A511}"/>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7" name="Platshållare för text 6" title="Text">
            <a:extLst>
              <a:ext uri="{FF2B5EF4-FFF2-40B4-BE49-F238E27FC236}">
                <a16:creationId xmlns:a16="http://schemas.microsoft.com/office/drawing/2014/main" id="{4A6018F0-0809-574E-A8CF-5504E37A4539}"/>
              </a:ext>
            </a:extLst>
          </p:cNvPr>
          <p:cNvSpPr>
            <a:spLocks noGrp="1"/>
          </p:cNvSpPr>
          <p:nvPr>
            <p:ph type="body" sz="quarter" idx="13"/>
          </p:nvPr>
        </p:nvSpPr>
        <p:spPr>
          <a:xfrm>
            <a:off x="607858" y="1355602"/>
            <a:ext cx="7072112"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2331897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underrubrik, punkter &amp; bild">
    <p:spTree>
      <p:nvGrpSpPr>
        <p:cNvPr id="1" name=""/>
        <p:cNvGrpSpPr/>
        <p:nvPr/>
      </p:nvGrpSpPr>
      <p:grpSpPr>
        <a:xfrm>
          <a:off x="0" y="0"/>
          <a:ext cx="0" cy="0"/>
          <a:chOff x="0" y="0"/>
          <a:chExt cx="0" cy="0"/>
        </a:xfrm>
      </p:grpSpPr>
      <p:cxnSp>
        <p:nvCxnSpPr>
          <p:cNvPr id="4" name="Rak 3">
            <a:extLst>
              <a:ext uri="{FF2B5EF4-FFF2-40B4-BE49-F238E27FC236}">
                <a16:creationId xmlns:a16="http://schemas.microsoft.com/office/drawing/2014/main" id="{03B7FA0E-1019-974A-AE27-EA2544F03E0A}"/>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latshållare för text 10" title="Text">
            <a:extLst>
              <a:ext uri="{FF2B5EF4-FFF2-40B4-BE49-F238E27FC236}">
                <a16:creationId xmlns:a16="http://schemas.microsoft.com/office/drawing/2014/main" id="{5AB4EBF9-5C4C-DF4D-A473-31FEE85CBA4B}"/>
              </a:ext>
            </a:extLst>
          </p:cNvPr>
          <p:cNvSpPr>
            <a:spLocks noGrp="1"/>
          </p:cNvSpPr>
          <p:nvPr>
            <p:ph type="body" sz="quarter" idx="14" hasCustomPrompt="1"/>
          </p:nvPr>
        </p:nvSpPr>
        <p:spPr>
          <a:xfrm>
            <a:off x="608116" y="1938411"/>
            <a:ext cx="6239933" cy="4082338"/>
          </a:xfrm>
        </p:spPr>
        <p:txBody>
          <a:bodyPr lIns="0" tIns="0" rIns="0" bIns="0"/>
          <a:lstStyle/>
          <a:p>
            <a:pPr lvl="0"/>
            <a:r>
              <a:rPr lang="sv-SE"/>
              <a:t>Klicka här för att ändra format på bakgrundstexten</a:t>
            </a:r>
          </a:p>
          <a:p>
            <a:pPr lvl="1"/>
            <a:r>
              <a:rPr lang="sv-SE"/>
              <a:t>Nivå två</a:t>
            </a:r>
          </a:p>
          <a:p>
            <a:pPr lvl="2"/>
            <a:r>
              <a:rPr lang="sv-SE"/>
              <a:t>Nivå tre</a:t>
            </a:r>
          </a:p>
        </p:txBody>
      </p:sp>
      <p:sp>
        <p:nvSpPr>
          <p:cNvPr id="7" name="Platshållare för innehåll 3" title="Foto/illustration">
            <a:extLst>
              <a:ext uri="{FF2B5EF4-FFF2-40B4-BE49-F238E27FC236}">
                <a16:creationId xmlns:a16="http://schemas.microsoft.com/office/drawing/2014/main" id="{44A260B7-EA5D-0247-8A30-47821A2683EA}"/>
              </a:ext>
            </a:extLst>
          </p:cNvPr>
          <p:cNvSpPr>
            <a:spLocks noGrp="1"/>
          </p:cNvSpPr>
          <p:nvPr>
            <p:ph sz="quarter" idx="12" hasCustomPrompt="1"/>
          </p:nvPr>
        </p:nvSpPr>
        <p:spPr>
          <a:xfrm>
            <a:off x="7247978" y="2002772"/>
            <a:ext cx="4342472" cy="3110864"/>
          </a:xfrm>
        </p:spPr>
        <p:txBody>
          <a:bodyPr lIns="0" tIns="0" rIns="0" bIns="0"/>
          <a:lstStyle>
            <a:lvl1pPr>
              <a:defRPr/>
            </a:lvl1pPr>
          </a:lstStyle>
          <a:p>
            <a:pPr lvl="0"/>
            <a:r>
              <a:rPr lang="sv-SE" noProof="0"/>
              <a:t>Klicka på en ikon för att lägga till liggande bildmaterial</a:t>
            </a:r>
          </a:p>
        </p:txBody>
      </p:sp>
      <p:sp>
        <p:nvSpPr>
          <p:cNvPr id="9" name="Rubrik 1" title="Rubrik">
            <a:extLst>
              <a:ext uri="{FF2B5EF4-FFF2-40B4-BE49-F238E27FC236}">
                <a16:creationId xmlns:a16="http://schemas.microsoft.com/office/drawing/2014/main" id="{29282C17-0959-D14F-8DBE-B5789E9CAC79}"/>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10" name="Platshållare för text 12">
            <a:extLst>
              <a:ext uri="{FF2B5EF4-FFF2-40B4-BE49-F238E27FC236}">
                <a16:creationId xmlns:a16="http://schemas.microsoft.com/office/drawing/2014/main" id="{DF3B1A68-7188-0E41-9576-1D14C4EABD95}"/>
              </a:ext>
            </a:extLst>
          </p:cNvPr>
          <p:cNvSpPr>
            <a:spLocks noGrp="1"/>
          </p:cNvSpPr>
          <p:nvPr>
            <p:ph type="body" sz="quarter" idx="15" hasCustomPrompt="1"/>
          </p:nvPr>
        </p:nvSpPr>
        <p:spPr>
          <a:xfrm>
            <a:off x="607935" y="1355602"/>
            <a:ext cx="10960259" cy="518528"/>
          </a:xfrm>
        </p:spPr>
        <p:txBody>
          <a:bodyPr/>
          <a:lstStyle>
            <a:lvl1pPr marL="0" indent="0">
              <a:buFontTx/>
              <a:buNone/>
              <a:defRPr sz="2519" b="1"/>
            </a:lvl1pPr>
          </a:lstStyle>
          <a:p>
            <a:r>
              <a:rPr lang="sv-SE"/>
              <a:t>Underrubrik</a:t>
            </a:r>
          </a:p>
        </p:txBody>
      </p:sp>
    </p:spTree>
    <p:extLst>
      <p:ext uri="{BB962C8B-B14F-4D97-AF65-F5344CB8AC3E}">
        <p14:creationId xmlns:p14="http://schemas.microsoft.com/office/powerpoint/2010/main" val="171600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or bild och rubrik">
    <p:spTree>
      <p:nvGrpSpPr>
        <p:cNvPr id="1" name=""/>
        <p:cNvGrpSpPr/>
        <p:nvPr/>
      </p:nvGrpSpPr>
      <p:grpSpPr>
        <a:xfrm>
          <a:off x="0" y="0"/>
          <a:ext cx="0" cy="0"/>
          <a:chOff x="0" y="0"/>
          <a:chExt cx="0" cy="0"/>
        </a:xfrm>
      </p:grpSpPr>
      <p:sp>
        <p:nvSpPr>
          <p:cNvPr id="8" name="Platshållare för bild 7" title="Fotografi"/>
          <p:cNvSpPr>
            <a:spLocks noGrp="1"/>
          </p:cNvSpPr>
          <p:nvPr>
            <p:ph type="pic" sz="quarter" idx="12"/>
          </p:nvPr>
        </p:nvSpPr>
        <p:spPr>
          <a:xfrm>
            <a:off x="0" y="1"/>
            <a:ext cx="12192001" cy="6342597"/>
          </a:xfrm>
        </p:spPr>
        <p:txBody>
          <a:bodyPr/>
          <a:lstStyle>
            <a:lvl1pPr marL="0" marR="0" indent="0" algn="l" defTabSz="1097173" rtl="0" eaLnBrk="1" fontAlgn="base" latinLnBrk="0" hangingPunct="1">
              <a:lnSpc>
                <a:spcPct val="100000"/>
              </a:lnSpc>
              <a:spcBef>
                <a:spcPts val="960"/>
              </a:spcBef>
              <a:spcAft>
                <a:spcPts val="360"/>
              </a:spcAft>
              <a:buClr>
                <a:srgbClr val="52A259"/>
              </a:buClr>
              <a:buSzPct val="120000"/>
              <a:buFontTx/>
              <a:buNone/>
              <a:tabLst/>
              <a:defRPr>
                <a:solidFill>
                  <a:schemeClr val="bg1"/>
                </a:solidFill>
              </a:defRPr>
            </a:lvl1pPr>
          </a:lstStyle>
          <a:p>
            <a:pPr marL="259175" marR="0" lvl="0" indent="-259175" algn="l" defTabSz="1097173" rtl="0" eaLnBrk="1" fontAlgn="base" latinLnBrk="0" hangingPunct="1">
              <a:lnSpc>
                <a:spcPct val="100000"/>
              </a:lnSpc>
              <a:spcBef>
                <a:spcPts val="960"/>
              </a:spcBef>
              <a:spcAft>
                <a:spcPts val="360"/>
              </a:spcAft>
              <a:buClr>
                <a:srgbClr val="52A259"/>
              </a:buClr>
              <a:buSzPct val="120000"/>
              <a:buFontTx/>
              <a:buChar char="•"/>
              <a:tabLst/>
              <a:defRPr/>
            </a:pPr>
            <a:r>
              <a:rPr kumimoji="0" lang="sv-SE" sz="2400" b="0" i="0" u="none" strike="noStrike" kern="0" cap="none" spc="0" normalizeH="0" baseline="0" noProof="0">
                <a:ln>
                  <a:noFill/>
                </a:ln>
                <a:solidFill>
                  <a:srgbClr val="1E1E1E">
                    <a:lumMod val="90000"/>
                    <a:lumOff val="10000"/>
                  </a:srgbClr>
                </a:solidFill>
                <a:effectLst/>
                <a:uLnTx/>
                <a:uFillTx/>
                <a:latin typeface="+mn-lt"/>
                <a:ea typeface="+mn-ea"/>
                <a:cs typeface="+mn-cs"/>
              </a:rPr>
              <a:t>Klicka på ikonen för att lägga till en bild</a:t>
            </a:r>
          </a:p>
        </p:txBody>
      </p:sp>
      <p:sp>
        <p:nvSpPr>
          <p:cNvPr id="2" name="Rubrik 1" title="Rubrik"/>
          <p:cNvSpPr>
            <a:spLocks noGrp="1"/>
          </p:cNvSpPr>
          <p:nvPr>
            <p:ph type="ctrTitle" hasCustomPrompt="1"/>
          </p:nvPr>
        </p:nvSpPr>
        <p:spPr>
          <a:xfrm>
            <a:off x="-1071" y="4955083"/>
            <a:ext cx="12192000" cy="749858"/>
          </a:xfrm>
          <a:solidFill>
            <a:schemeClr val="bg2">
              <a:alpha val="83000"/>
            </a:schemeClr>
          </a:solidFill>
        </p:spPr>
        <p:txBody>
          <a:bodyPr tIns="108000" bIns="108000">
            <a:spAutoFit/>
          </a:bodyPr>
          <a:lstStyle>
            <a:lvl1pPr algn="ctr">
              <a:defRPr sz="3839" baseline="0">
                <a:solidFill>
                  <a:schemeClr val="tx1"/>
                </a:solidFill>
              </a:defRPr>
            </a:lvl1pPr>
          </a:lstStyle>
          <a:p>
            <a:r>
              <a:rPr lang="sv-SE"/>
              <a:t>Rubrik</a:t>
            </a:r>
          </a:p>
        </p:txBody>
      </p:sp>
      <p:cxnSp>
        <p:nvCxnSpPr>
          <p:cNvPr id="4" name="Rak 3">
            <a:extLst>
              <a:ext uri="{FF2B5EF4-FFF2-40B4-BE49-F238E27FC236}">
                <a16:creationId xmlns:a16="http://schemas.microsoft.com/office/drawing/2014/main" id="{8096C541-0BF2-3941-B1E2-088A7CF0CFAB}"/>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313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lskärmsbild">
    <p:spTree>
      <p:nvGrpSpPr>
        <p:cNvPr id="1" name=""/>
        <p:cNvGrpSpPr/>
        <p:nvPr/>
      </p:nvGrpSpPr>
      <p:grpSpPr>
        <a:xfrm>
          <a:off x="0" y="0"/>
          <a:ext cx="0" cy="0"/>
          <a:chOff x="0" y="0"/>
          <a:chExt cx="0" cy="0"/>
        </a:xfrm>
      </p:grpSpPr>
      <p:sp>
        <p:nvSpPr>
          <p:cNvPr id="7" name="Platshållare för bild 6" title="Fotografi"/>
          <p:cNvSpPr>
            <a:spLocks noGrp="1"/>
          </p:cNvSpPr>
          <p:nvPr>
            <p:ph type="pic" sz="quarter" idx="12"/>
          </p:nvPr>
        </p:nvSpPr>
        <p:spPr>
          <a:xfrm>
            <a:off x="0" y="0"/>
            <a:ext cx="12192000" cy="6349366"/>
          </a:xfrm>
        </p:spPr>
        <p:txBody>
          <a:bodyPr bIns="432000" anchor="b"/>
          <a:lstStyle>
            <a:lvl1pPr marL="0" indent="0" algn="ctr">
              <a:buNone/>
              <a:defRPr/>
            </a:lvl1pPr>
          </a:lstStyle>
          <a:p>
            <a:r>
              <a:rPr lang="sv-SE"/>
              <a:t>Klicka på ikonen för att lägga till en bild</a:t>
            </a:r>
          </a:p>
        </p:txBody>
      </p:sp>
      <p:cxnSp>
        <p:nvCxnSpPr>
          <p:cNvPr id="3" name="Rak 2">
            <a:extLst>
              <a:ext uri="{FF2B5EF4-FFF2-40B4-BE49-F238E27FC236}">
                <a16:creationId xmlns:a16="http://schemas.microsoft.com/office/drawing/2014/main" id="{350E0BE8-47BC-054D-9A84-408379D4AFB7}"/>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858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och 1 bild">
    <p:spTree>
      <p:nvGrpSpPr>
        <p:cNvPr id="1" name=""/>
        <p:cNvGrpSpPr/>
        <p:nvPr/>
      </p:nvGrpSpPr>
      <p:grpSpPr>
        <a:xfrm>
          <a:off x="0" y="0"/>
          <a:ext cx="0" cy="0"/>
          <a:chOff x="0" y="0"/>
          <a:chExt cx="0" cy="0"/>
        </a:xfrm>
      </p:grpSpPr>
      <p:sp>
        <p:nvSpPr>
          <p:cNvPr id="3" name="Platshållare för innehåll 2" title="Bildmaterial"/>
          <p:cNvSpPr>
            <a:spLocks noGrp="1"/>
          </p:cNvSpPr>
          <p:nvPr>
            <p:ph sz="quarter" idx="15" hasCustomPrompt="1"/>
          </p:nvPr>
        </p:nvSpPr>
        <p:spPr>
          <a:xfrm>
            <a:off x="623807" y="1355602"/>
            <a:ext cx="10944387" cy="4838506"/>
          </a:xfrm>
        </p:spPr>
        <p:txBody>
          <a:bodyPr/>
          <a:lstStyle>
            <a:lvl1pPr>
              <a:defRPr/>
            </a:lvl1pPr>
          </a:lstStyle>
          <a:p>
            <a:pPr lvl="0"/>
            <a:r>
              <a:rPr lang="sv-SE" noProof="0"/>
              <a:t>Klicka på en ikon för att lägga till bildmaterial</a:t>
            </a:r>
          </a:p>
        </p:txBody>
      </p:sp>
      <p:cxnSp>
        <p:nvCxnSpPr>
          <p:cNvPr id="4" name="Rak 3">
            <a:extLst>
              <a:ext uri="{FF2B5EF4-FFF2-40B4-BE49-F238E27FC236}">
                <a16:creationId xmlns:a16="http://schemas.microsoft.com/office/drawing/2014/main" id="{B49C9A3A-CED5-F748-886F-1B275BF3D306}"/>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title="Rubrik">
            <a:extLst>
              <a:ext uri="{FF2B5EF4-FFF2-40B4-BE49-F238E27FC236}">
                <a16:creationId xmlns:a16="http://schemas.microsoft.com/office/drawing/2014/main" id="{C2194841-4E5B-B64B-A71B-A510103F49DD}"/>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Tree>
    <p:extLst>
      <p:ext uri="{BB962C8B-B14F-4D97-AF65-F5344CB8AC3E}">
        <p14:creationId xmlns:p14="http://schemas.microsoft.com/office/powerpoint/2010/main" val="1288685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ubrik och 2 bilder">
    <p:spTree>
      <p:nvGrpSpPr>
        <p:cNvPr id="1" name=""/>
        <p:cNvGrpSpPr/>
        <p:nvPr/>
      </p:nvGrpSpPr>
      <p:grpSpPr>
        <a:xfrm>
          <a:off x="0" y="0"/>
          <a:ext cx="0" cy="0"/>
          <a:chOff x="0" y="0"/>
          <a:chExt cx="0" cy="0"/>
        </a:xfrm>
      </p:grpSpPr>
      <p:cxnSp>
        <p:nvCxnSpPr>
          <p:cNvPr id="5" name="Rak 4">
            <a:extLst>
              <a:ext uri="{FF2B5EF4-FFF2-40B4-BE49-F238E27FC236}">
                <a16:creationId xmlns:a16="http://schemas.microsoft.com/office/drawing/2014/main" id="{24BDC1BA-61DA-5F41-9FAA-9D1F4FA46F2A}"/>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ubrik 1" title="Rubrik">
            <a:extLst>
              <a:ext uri="{FF2B5EF4-FFF2-40B4-BE49-F238E27FC236}">
                <a16:creationId xmlns:a16="http://schemas.microsoft.com/office/drawing/2014/main" id="{6EEE6F58-AF26-6E40-BB20-5752DD11CDB3}"/>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
        <p:nvSpPr>
          <p:cNvPr id="9" name="Platshållare för text 6" title="Text">
            <a:extLst>
              <a:ext uri="{FF2B5EF4-FFF2-40B4-BE49-F238E27FC236}">
                <a16:creationId xmlns:a16="http://schemas.microsoft.com/office/drawing/2014/main" id="{16401DE6-0A42-6D4F-83DE-CF580E1FEB61}"/>
              </a:ext>
            </a:extLst>
          </p:cNvPr>
          <p:cNvSpPr>
            <a:spLocks noGrp="1"/>
          </p:cNvSpPr>
          <p:nvPr>
            <p:ph type="body" sz="quarter" idx="13"/>
          </p:nvPr>
        </p:nvSpPr>
        <p:spPr>
          <a:xfrm>
            <a:off x="607858" y="1355602"/>
            <a:ext cx="541614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
        <p:nvSpPr>
          <p:cNvPr id="10" name="Platshållare för text 6" title="Text">
            <a:extLst>
              <a:ext uri="{FF2B5EF4-FFF2-40B4-BE49-F238E27FC236}">
                <a16:creationId xmlns:a16="http://schemas.microsoft.com/office/drawing/2014/main" id="{B30B6FB9-231C-C240-827C-20F1AEE666AB}"/>
              </a:ext>
            </a:extLst>
          </p:cNvPr>
          <p:cNvSpPr>
            <a:spLocks noGrp="1"/>
          </p:cNvSpPr>
          <p:nvPr>
            <p:ph type="body" sz="quarter" idx="14"/>
          </p:nvPr>
        </p:nvSpPr>
        <p:spPr>
          <a:xfrm>
            <a:off x="6151752" y="1355602"/>
            <a:ext cx="5416144" cy="4703446"/>
          </a:xfrm>
        </p:spPr>
        <p:txBody>
          <a:bodyPr/>
          <a:lstStyle>
            <a:lvl3pPr>
              <a:defRPr sz="1620"/>
            </a:lvl3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32078263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ubrik och 3 bilder">
    <p:spTree>
      <p:nvGrpSpPr>
        <p:cNvPr id="1" name=""/>
        <p:cNvGrpSpPr/>
        <p:nvPr/>
      </p:nvGrpSpPr>
      <p:grpSpPr>
        <a:xfrm>
          <a:off x="0" y="0"/>
          <a:ext cx="0" cy="0"/>
          <a:chOff x="0" y="0"/>
          <a:chExt cx="0" cy="0"/>
        </a:xfrm>
      </p:grpSpPr>
      <p:sp>
        <p:nvSpPr>
          <p:cNvPr id="12" name="Platshållare för innehåll 11" title="Bildmaterial"/>
          <p:cNvSpPr>
            <a:spLocks noGrp="1"/>
          </p:cNvSpPr>
          <p:nvPr>
            <p:ph sz="quarter" idx="14" hasCustomPrompt="1"/>
          </p:nvPr>
        </p:nvSpPr>
        <p:spPr>
          <a:xfrm>
            <a:off x="623806" y="1355602"/>
            <a:ext cx="6970865" cy="4752096"/>
          </a:xfrm>
        </p:spPr>
        <p:txBody>
          <a:bodyPr/>
          <a:lstStyle/>
          <a:p>
            <a:pPr lvl="0"/>
            <a:r>
              <a:rPr lang="sv-SE" noProof="0"/>
              <a:t>Klicka på en ikon för att lägga till bildmaterial</a:t>
            </a:r>
          </a:p>
        </p:txBody>
      </p:sp>
      <p:sp>
        <p:nvSpPr>
          <p:cNvPr id="5" name="Platshållare för bild 3" title="Bildmaterial"/>
          <p:cNvSpPr>
            <a:spLocks noGrp="1"/>
          </p:cNvSpPr>
          <p:nvPr>
            <p:ph type="pic" sz="quarter" idx="11"/>
          </p:nvPr>
        </p:nvSpPr>
        <p:spPr>
          <a:xfrm>
            <a:off x="7709022" y="1355601"/>
            <a:ext cx="3859172" cy="2306719"/>
          </a:xfrm>
        </p:spPr>
        <p:txBody>
          <a:bodyPr/>
          <a:lstStyle/>
          <a:p>
            <a:pPr lvl="0"/>
            <a:r>
              <a:rPr lang="sv-SE" noProof="0"/>
              <a:t>Klicka på ikonen för att lägga till en bild</a:t>
            </a:r>
          </a:p>
        </p:txBody>
      </p:sp>
      <p:sp>
        <p:nvSpPr>
          <p:cNvPr id="9" name="Platshållare för bild 3" title="Bildmaterial"/>
          <p:cNvSpPr>
            <a:spLocks noGrp="1"/>
          </p:cNvSpPr>
          <p:nvPr>
            <p:ph type="pic" sz="quarter" idx="12"/>
          </p:nvPr>
        </p:nvSpPr>
        <p:spPr>
          <a:xfrm>
            <a:off x="7709022" y="3781647"/>
            <a:ext cx="3859172" cy="2326051"/>
          </a:xfrm>
        </p:spPr>
        <p:txBody>
          <a:bodyPr/>
          <a:lstStyle/>
          <a:p>
            <a:pPr lvl="0"/>
            <a:r>
              <a:rPr lang="sv-SE" noProof="0"/>
              <a:t>Klicka på ikonen för att lägga till en bild</a:t>
            </a:r>
          </a:p>
        </p:txBody>
      </p:sp>
      <p:cxnSp>
        <p:nvCxnSpPr>
          <p:cNvPr id="6" name="Rak 5">
            <a:extLst>
              <a:ext uri="{FF2B5EF4-FFF2-40B4-BE49-F238E27FC236}">
                <a16:creationId xmlns:a16="http://schemas.microsoft.com/office/drawing/2014/main" id="{C35DF01B-94AC-3B49-8464-A1F720385AE4}"/>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ubrik 1" title="Rubrik">
            <a:extLst>
              <a:ext uri="{FF2B5EF4-FFF2-40B4-BE49-F238E27FC236}">
                <a16:creationId xmlns:a16="http://schemas.microsoft.com/office/drawing/2014/main" id="{22560BC4-5C53-1440-A51F-837FA38DC280}"/>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Tree>
    <p:extLst>
      <p:ext uri="{BB962C8B-B14F-4D97-AF65-F5344CB8AC3E}">
        <p14:creationId xmlns:p14="http://schemas.microsoft.com/office/powerpoint/2010/main" val="824024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ubrik och 4 bilder">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607428" y="1355170"/>
            <a:ext cx="3662848" cy="4730372"/>
          </a:xfrm>
        </p:spPr>
        <p:txBody>
          <a:bodyPr/>
          <a:lstStyle/>
          <a:p>
            <a:pPr lvl="0"/>
            <a:r>
              <a:rPr lang="sv-SE" noProof="0"/>
              <a:t>Klicka på ikonen för att lägga till en bild</a:t>
            </a:r>
          </a:p>
        </p:txBody>
      </p:sp>
      <p:sp>
        <p:nvSpPr>
          <p:cNvPr id="5" name="Platshållare för bild 3"/>
          <p:cNvSpPr>
            <a:spLocks noGrp="1"/>
          </p:cNvSpPr>
          <p:nvPr>
            <p:ph type="pic" sz="quarter" idx="11"/>
          </p:nvPr>
        </p:nvSpPr>
        <p:spPr>
          <a:xfrm>
            <a:off x="4389301" y="1355171"/>
            <a:ext cx="3408000" cy="2058083"/>
          </a:xfrm>
        </p:spPr>
        <p:txBody>
          <a:bodyPr/>
          <a:lstStyle/>
          <a:p>
            <a:pPr lvl="0"/>
            <a:r>
              <a:rPr lang="sv-SE" noProof="0"/>
              <a:t>Klicka på ikonen för att lägga till en bild</a:t>
            </a:r>
          </a:p>
        </p:txBody>
      </p:sp>
      <p:sp>
        <p:nvSpPr>
          <p:cNvPr id="12" name="Platshållare för bild 3"/>
          <p:cNvSpPr>
            <a:spLocks noGrp="1"/>
          </p:cNvSpPr>
          <p:nvPr>
            <p:ph type="pic" sz="quarter" idx="14"/>
          </p:nvPr>
        </p:nvSpPr>
        <p:spPr>
          <a:xfrm>
            <a:off x="4389301" y="3530650"/>
            <a:ext cx="3408000" cy="2554892"/>
          </a:xfrm>
        </p:spPr>
        <p:txBody>
          <a:bodyPr/>
          <a:lstStyle/>
          <a:p>
            <a:pPr lvl="0"/>
            <a:r>
              <a:rPr lang="sv-SE" noProof="0"/>
              <a:t>Klicka på ikonen för att lägga till en bild</a:t>
            </a:r>
          </a:p>
        </p:txBody>
      </p:sp>
      <p:sp>
        <p:nvSpPr>
          <p:cNvPr id="13" name="Platshållare för bild 3"/>
          <p:cNvSpPr>
            <a:spLocks noGrp="1"/>
          </p:cNvSpPr>
          <p:nvPr>
            <p:ph type="pic" sz="quarter" idx="15"/>
          </p:nvPr>
        </p:nvSpPr>
        <p:spPr>
          <a:xfrm>
            <a:off x="7907833" y="1355170"/>
            <a:ext cx="3660361" cy="4730372"/>
          </a:xfrm>
        </p:spPr>
        <p:txBody>
          <a:bodyPr/>
          <a:lstStyle/>
          <a:p>
            <a:pPr lvl="0"/>
            <a:r>
              <a:rPr lang="sv-SE" noProof="0"/>
              <a:t>Klicka på ikonen för att lägga till en bild</a:t>
            </a:r>
          </a:p>
        </p:txBody>
      </p:sp>
      <p:cxnSp>
        <p:nvCxnSpPr>
          <p:cNvPr id="7" name="Rak 6">
            <a:extLst>
              <a:ext uri="{FF2B5EF4-FFF2-40B4-BE49-F238E27FC236}">
                <a16:creationId xmlns:a16="http://schemas.microsoft.com/office/drawing/2014/main" id="{D1595F28-83AF-8844-BDCC-9B46A4391188}"/>
              </a:ext>
            </a:extLst>
          </p:cNvPr>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ubrik 1" title="Rubrik">
            <a:extLst>
              <a:ext uri="{FF2B5EF4-FFF2-40B4-BE49-F238E27FC236}">
                <a16:creationId xmlns:a16="http://schemas.microsoft.com/office/drawing/2014/main" id="{10DFC882-19AE-334C-B23B-E474E3958248}"/>
              </a:ext>
            </a:extLst>
          </p:cNvPr>
          <p:cNvSpPr>
            <a:spLocks noGrp="1"/>
          </p:cNvSpPr>
          <p:nvPr>
            <p:ph type="title" hasCustomPrompt="1"/>
          </p:nvPr>
        </p:nvSpPr>
        <p:spPr>
          <a:xfrm>
            <a:off x="607428" y="111634"/>
            <a:ext cx="10888469" cy="1143000"/>
          </a:xfrm>
        </p:spPr>
        <p:txBody>
          <a:bodyPr anchor="ctr" anchorCtr="0"/>
          <a:lstStyle>
            <a:lvl1pPr>
              <a:defRPr baseline="0"/>
            </a:lvl1pPr>
          </a:lstStyle>
          <a:p>
            <a:r>
              <a:rPr lang="sv-SE"/>
              <a:t>Rubrik</a:t>
            </a:r>
          </a:p>
        </p:txBody>
      </p:sp>
    </p:spTree>
    <p:extLst>
      <p:ext uri="{BB962C8B-B14F-4D97-AF65-F5344CB8AC3E}">
        <p14:creationId xmlns:p14="http://schemas.microsoft.com/office/powerpoint/2010/main" val="1876749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grön avsnittsrubrik">
    <p:bg>
      <p:bgPr>
        <a:solidFill>
          <a:schemeClr val="accent6"/>
        </a:solidFill>
        <a:effectLst/>
      </p:bgPr>
    </p:bg>
    <p:spTree>
      <p:nvGrpSpPr>
        <p:cNvPr id="1" name=""/>
        <p:cNvGrpSpPr/>
        <p:nvPr/>
      </p:nvGrpSpPr>
      <p:grpSpPr>
        <a:xfrm>
          <a:off x="0" y="0"/>
          <a:ext cx="0" cy="0"/>
          <a:chOff x="0" y="0"/>
          <a:chExt cx="0" cy="0"/>
        </a:xfrm>
      </p:grpSpPr>
      <p:sp>
        <p:nvSpPr>
          <p:cNvPr id="3" name="Rubrik 1" title="Rubrik">
            <a:extLst>
              <a:ext uri="{FF2B5EF4-FFF2-40B4-BE49-F238E27FC236}">
                <a16:creationId xmlns:a16="http://schemas.microsoft.com/office/drawing/2014/main" id="{9D163174-A216-1E4D-BA65-C171E0670250}"/>
              </a:ext>
            </a:extLst>
          </p:cNvPr>
          <p:cNvSpPr>
            <a:spLocks noGrp="1"/>
          </p:cNvSpPr>
          <p:nvPr>
            <p:ph type="title" hasCustomPrompt="1"/>
          </p:nvPr>
        </p:nvSpPr>
        <p:spPr>
          <a:xfrm>
            <a:off x="431371" y="2586683"/>
            <a:ext cx="11280000" cy="1143000"/>
          </a:xfrm>
        </p:spPr>
        <p:txBody>
          <a:bodyPr/>
          <a:lstStyle>
            <a:lvl1pPr algn="ctr">
              <a:defRPr baseline="0">
                <a:solidFill>
                  <a:schemeClr val="tx1"/>
                </a:solidFill>
              </a:defRPr>
            </a:lvl1pPr>
          </a:lstStyle>
          <a:p>
            <a:r>
              <a:rPr lang="sv-SE"/>
              <a:t>Rubrik</a:t>
            </a:r>
          </a:p>
        </p:txBody>
      </p:sp>
    </p:spTree>
    <p:extLst>
      <p:ext uri="{BB962C8B-B14F-4D97-AF65-F5344CB8AC3E}">
        <p14:creationId xmlns:p14="http://schemas.microsoft.com/office/powerpoint/2010/main" val="3934846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grön avsnittsrubrik">
    <p:bg>
      <p:bgPr>
        <a:solidFill>
          <a:schemeClr val="accent1"/>
        </a:solidFill>
        <a:effectLst/>
      </p:bgPr>
    </p:bg>
    <p:spTree>
      <p:nvGrpSpPr>
        <p:cNvPr id="1" name=""/>
        <p:cNvGrpSpPr/>
        <p:nvPr/>
      </p:nvGrpSpPr>
      <p:grpSpPr>
        <a:xfrm>
          <a:off x="0" y="0"/>
          <a:ext cx="0" cy="0"/>
          <a:chOff x="0" y="0"/>
          <a:chExt cx="0" cy="0"/>
        </a:xfrm>
      </p:grpSpPr>
      <p:sp>
        <p:nvSpPr>
          <p:cNvPr id="3" name="Rubrik 1" title="Rubrik">
            <a:extLst>
              <a:ext uri="{FF2B5EF4-FFF2-40B4-BE49-F238E27FC236}">
                <a16:creationId xmlns:a16="http://schemas.microsoft.com/office/drawing/2014/main" id="{9D163174-A216-1E4D-BA65-C171E0670250}"/>
              </a:ext>
            </a:extLst>
          </p:cNvPr>
          <p:cNvSpPr>
            <a:spLocks noGrp="1"/>
          </p:cNvSpPr>
          <p:nvPr>
            <p:ph type="title" hasCustomPrompt="1"/>
          </p:nvPr>
        </p:nvSpPr>
        <p:spPr>
          <a:xfrm>
            <a:off x="431371" y="2586683"/>
            <a:ext cx="11280000" cy="1143000"/>
          </a:xfrm>
        </p:spPr>
        <p:txBody>
          <a:bodyPr/>
          <a:lstStyle>
            <a:lvl1pPr algn="ctr">
              <a:defRPr baseline="0">
                <a:solidFill>
                  <a:schemeClr val="tx1"/>
                </a:solidFill>
              </a:defRPr>
            </a:lvl1pPr>
          </a:lstStyle>
          <a:p>
            <a:r>
              <a:rPr lang="sv-SE"/>
              <a:t>Rubrik</a:t>
            </a:r>
          </a:p>
        </p:txBody>
      </p:sp>
    </p:spTree>
    <p:extLst>
      <p:ext uri="{BB962C8B-B14F-4D97-AF65-F5344CB8AC3E}">
        <p14:creationId xmlns:p14="http://schemas.microsoft.com/office/powerpoint/2010/main" val="760325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Kapitelsida blå/ljusblå">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4"/>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4"/>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4"/>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C6460CE4-C22D-1422-456A-AF99997DB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3441960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rön avsnittsrubrik">
    <p:bg>
      <p:bgPr>
        <a:solidFill>
          <a:schemeClr val="tx2"/>
        </a:solidFill>
        <a:effectLst/>
      </p:bgPr>
    </p:bg>
    <p:spTree>
      <p:nvGrpSpPr>
        <p:cNvPr id="1" name=""/>
        <p:cNvGrpSpPr/>
        <p:nvPr/>
      </p:nvGrpSpPr>
      <p:grpSpPr>
        <a:xfrm>
          <a:off x="0" y="0"/>
          <a:ext cx="0" cy="0"/>
          <a:chOff x="0" y="0"/>
          <a:chExt cx="0" cy="0"/>
        </a:xfrm>
      </p:grpSpPr>
      <p:sp>
        <p:nvSpPr>
          <p:cNvPr id="3" name="Rubrik 1" title="Rubrik">
            <a:extLst>
              <a:ext uri="{FF2B5EF4-FFF2-40B4-BE49-F238E27FC236}">
                <a16:creationId xmlns:a16="http://schemas.microsoft.com/office/drawing/2014/main" id="{9D163174-A216-1E4D-BA65-C171E0670250}"/>
              </a:ext>
            </a:extLst>
          </p:cNvPr>
          <p:cNvSpPr>
            <a:spLocks noGrp="1"/>
          </p:cNvSpPr>
          <p:nvPr>
            <p:ph type="title" hasCustomPrompt="1"/>
          </p:nvPr>
        </p:nvSpPr>
        <p:spPr>
          <a:xfrm>
            <a:off x="431371" y="2586683"/>
            <a:ext cx="11280000" cy="1143000"/>
          </a:xfrm>
        </p:spPr>
        <p:txBody>
          <a:bodyPr/>
          <a:lstStyle>
            <a:lvl1pPr algn="ctr">
              <a:defRPr baseline="0">
                <a:solidFill>
                  <a:schemeClr val="bg1"/>
                </a:solidFill>
              </a:defRPr>
            </a:lvl1pPr>
          </a:lstStyle>
          <a:p>
            <a:r>
              <a:rPr lang="sv-SE"/>
              <a:t>Rubrik</a:t>
            </a:r>
          </a:p>
        </p:txBody>
      </p:sp>
    </p:spTree>
    <p:extLst>
      <p:ext uri="{BB962C8B-B14F-4D97-AF65-F5344CB8AC3E}">
        <p14:creationId xmlns:p14="http://schemas.microsoft.com/office/powerpoint/2010/main" val="1623599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Rubrik, underrubrik och innehåll">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431801" y="1805941"/>
            <a:ext cx="8640234" cy="4301490"/>
          </a:xfrm>
        </p:spPr>
        <p:txBody>
          <a:bodyPr/>
          <a:lstStyle/>
          <a:p>
            <a:pPr lvl="0"/>
            <a:r>
              <a:rPr lang="sv-SE"/>
              <a:t>Klicka här för att ändra format på bakgrundstexten</a:t>
            </a:r>
          </a:p>
          <a:p>
            <a:pPr lvl="1"/>
            <a:r>
              <a:rPr lang="sv-SE"/>
              <a:t>Nivå två</a:t>
            </a:r>
          </a:p>
          <a:p>
            <a:pPr lvl="2"/>
            <a:r>
              <a:rPr lang="sv-SE"/>
              <a:t>Nivå tre</a:t>
            </a:r>
          </a:p>
        </p:txBody>
      </p:sp>
      <p:sp>
        <p:nvSpPr>
          <p:cNvPr id="2" name="Rubrik 1"/>
          <p:cNvSpPr>
            <a:spLocks noGrp="1"/>
          </p:cNvSpPr>
          <p:nvPr>
            <p:ph type="title" hasCustomPrompt="1"/>
          </p:nvPr>
        </p:nvSpPr>
        <p:spPr>
          <a:xfrm>
            <a:off x="431371" y="111634"/>
            <a:ext cx="11280000" cy="1143000"/>
          </a:xfrm>
        </p:spPr>
        <p:txBody>
          <a:bodyPr/>
          <a:lstStyle>
            <a:lvl1pPr>
              <a:defRPr/>
            </a:lvl1pPr>
          </a:lstStyle>
          <a:p>
            <a:r>
              <a:rPr lang="sv-SE"/>
              <a:t>Rubrik</a:t>
            </a:r>
          </a:p>
        </p:txBody>
      </p:sp>
      <p:sp>
        <p:nvSpPr>
          <p:cNvPr id="5" name="Platshållare för text 7"/>
          <p:cNvSpPr>
            <a:spLocks noGrp="1"/>
          </p:cNvSpPr>
          <p:nvPr>
            <p:ph type="body" sz="quarter" idx="11" hasCustomPrompt="1"/>
          </p:nvPr>
        </p:nvSpPr>
        <p:spPr>
          <a:xfrm>
            <a:off x="431371" y="1314481"/>
            <a:ext cx="11233248" cy="432048"/>
          </a:xfrm>
        </p:spPr>
        <p:txBody>
          <a:bodyPr/>
          <a:lstStyle>
            <a:lvl1pPr marL="0" indent="0">
              <a:buNone/>
              <a:defRPr b="1" spc="-24" baseline="0">
                <a:solidFill>
                  <a:schemeClr val="tx1">
                    <a:lumMod val="90000"/>
                    <a:lumOff val="10000"/>
                  </a:schemeClr>
                </a:solidFill>
              </a:defRPr>
            </a:lvl1pPr>
            <a:lvl2pPr>
              <a:defRPr b="1"/>
            </a:lvl2pPr>
            <a:lvl3pPr>
              <a:defRPr b="1"/>
            </a:lvl3pPr>
            <a:lvl4pPr>
              <a:defRPr sz="1920" b="1"/>
            </a:lvl4pPr>
            <a:lvl5pPr>
              <a:defRPr sz="1920" b="1"/>
            </a:lvl5pPr>
          </a:lstStyle>
          <a:p>
            <a:pPr lvl="0"/>
            <a:r>
              <a:rPr lang="sv-SE"/>
              <a:t>Underrubrik</a:t>
            </a:r>
          </a:p>
        </p:txBody>
      </p:sp>
      <p:cxnSp>
        <p:nvCxnSpPr>
          <p:cNvPr id="6" name="Rak 5"/>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710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Rubrik, innehåll och liggande bild">
    <p:spTree>
      <p:nvGrpSpPr>
        <p:cNvPr id="1" name=""/>
        <p:cNvGrpSpPr/>
        <p:nvPr/>
      </p:nvGrpSpPr>
      <p:grpSpPr>
        <a:xfrm>
          <a:off x="0" y="0"/>
          <a:ext cx="0" cy="0"/>
          <a:chOff x="0" y="0"/>
          <a:chExt cx="0" cy="0"/>
        </a:xfrm>
      </p:grpSpPr>
      <p:sp>
        <p:nvSpPr>
          <p:cNvPr id="11" name="Platshållare för text 10"/>
          <p:cNvSpPr>
            <a:spLocks noGrp="1"/>
          </p:cNvSpPr>
          <p:nvPr>
            <p:ph type="body" sz="quarter" idx="14"/>
          </p:nvPr>
        </p:nvSpPr>
        <p:spPr>
          <a:xfrm>
            <a:off x="431800" y="1318259"/>
            <a:ext cx="6239933" cy="4703446"/>
          </a:xfrm>
        </p:spPr>
        <p:txBody>
          <a:bodyPr/>
          <a:lstStyle/>
          <a:p>
            <a:pPr lvl="0"/>
            <a:r>
              <a:rPr lang="sv-SE"/>
              <a:t>Klicka här för att ändra format på bakgrundstexten</a:t>
            </a:r>
          </a:p>
          <a:p>
            <a:pPr lvl="1"/>
            <a:r>
              <a:rPr lang="sv-SE"/>
              <a:t>Nivå två</a:t>
            </a:r>
          </a:p>
          <a:p>
            <a:pPr lvl="2"/>
            <a:r>
              <a:rPr lang="sv-SE"/>
              <a:t>Nivå tre</a:t>
            </a:r>
          </a:p>
        </p:txBody>
      </p:sp>
      <p:sp>
        <p:nvSpPr>
          <p:cNvPr id="4" name="Platshållare för innehåll 3"/>
          <p:cNvSpPr>
            <a:spLocks noGrp="1"/>
          </p:cNvSpPr>
          <p:nvPr>
            <p:ph sz="quarter" idx="12" hasCustomPrompt="1"/>
          </p:nvPr>
        </p:nvSpPr>
        <p:spPr>
          <a:xfrm>
            <a:off x="6887647" y="1456064"/>
            <a:ext cx="4703233" cy="3110864"/>
          </a:xfrm>
        </p:spPr>
        <p:txBody>
          <a:bodyPr/>
          <a:lstStyle>
            <a:lvl1pPr>
              <a:defRPr/>
            </a:lvl1pPr>
          </a:lstStyle>
          <a:p>
            <a:pPr lvl="0"/>
            <a:r>
              <a:rPr lang="sv-SE" noProof="0"/>
              <a:t>Klicka på en ikon för att lägga till liggande bildmaterial</a:t>
            </a:r>
          </a:p>
        </p:txBody>
      </p:sp>
      <p:sp>
        <p:nvSpPr>
          <p:cNvPr id="2" name="Rubrik 1"/>
          <p:cNvSpPr>
            <a:spLocks noGrp="1"/>
          </p:cNvSpPr>
          <p:nvPr>
            <p:ph type="title" hasCustomPrompt="1"/>
          </p:nvPr>
        </p:nvSpPr>
        <p:spPr>
          <a:xfrm>
            <a:off x="431371" y="111634"/>
            <a:ext cx="11280000" cy="1143000"/>
          </a:xfrm>
        </p:spPr>
        <p:txBody>
          <a:bodyPr/>
          <a:lstStyle/>
          <a:p>
            <a:r>
              <a:rPr lang="sv-SE"/>
              <a:t>Rubrik</a:t>
            </a:r>
          </a:p>
        </p:txBody>
      </p:sp>
      <p:cxnSp>
        <p:nvCxnSpPr>
          <p:cNvPr id="6" name="Rak 5"/>
          <p:cNvCxnSpPr/>
          <p:nvPr userDrawn="1"/>
        </p:nvCxnSpPr>
        <p:spPr>
          <a:xfrm>
            <a:off x="0" y="6349097"/>
            <a:ext cx="1219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84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Pr>
        <a:solidFill>
          <a:srgbClr val="FDEDE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C50B3E2-49F6-FFEB-6168-81A96BDD6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3712" y="1340768"/>
            <a:ext cx="5519616" cy="3863732"/>
          </a:xfrm>
          <a:prstGeom prst="rect">
            <a:avLst/>
          </a:prstGeom>
        </p:spPr>
      </p:pic>
    </p:spTree>
    <p:extLst>
      <p:ext uri="{BB962C8B-B14F-4D97-AF65-F5344CB8AC3E}">
        <p14:creationId xmlns:p14="http://schemas.microsoft.com/office/powerpoint/2010/main" val="2818152445"/>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bg1"/>
        </a:solidFill>
        <a:effectLst/>
      </p:bgPr>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noFill/>
        </p:spPr>
        <p:txBody>
          <a:bodyPr wrap="square">
            <a:noAutofit/>
          </a:bodyPr>
          <a:lstStyle>
            <a:lvl1pPr marL="0" indent="0" algn="r">
              <a:buNone/>
              <a:defRPr sz="1800">
                <a:solidFill>
                  <a:schemeClr val="tx1"/>
                </a:solidFill>
              </a:defRPr>
            </a:lvl1pPr>
          </a:lstStyle>
          <a:p>
            <a:r>
              <a:rPr lang="sv-SE"/>
              <a:t>Infoga foto genom att välja Infoga / Mediaflow. Välj hög kvalitet (minst 1600 </a:t>
            </a:r>
            <a:r>
              <a:rPr lang="sv-SE" err="1"/>
              <a:t>px</a:t>
            </a:r>
            <a:r>
              <a:rPr lang="sv-SE"/>
              <a:t>). Bild från datorn: Klicka på bildikonen i mitten.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629098"/>
            <a:ext cx="4824287" cy="2375966"/>
          </a:xfrm>
        </p:spPr>
        <p:txBody>
          <a:bodyPr anchor="ctr" anchorCtr="0"/>
          <a:lstStyle>
            <a:lvl1pPr marL="0" indent="0">
              <a:buNone/>
              <a:defRPr sz="4400" b="1"/>
            </a:lvl1pPr>
          </a:lstStyle>
          <a:p>
            <a:pPr lvl="0"/>
            <a:r>
              <a:rPr lang="sv-SE"/>
              <a:t>Skriv rubrik</a:t>
            </a:r>
          </a:p>
        </p:txBody>
      </p:sp>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364360"/>
            <a:ext cx="4824412" cy="1512888"/>
          </a:xfrm>
        </p:spPr>
        <p:txBody>
          <a:bodyPr/>
          <a:lstStyle>
            <a:lvl1pPr marL="0" indent="0">
              <a:buNone/>
              <a:defRPr/>
            </a:lvl1pPr>
          </a:lstStyle>
          <a:p>
            <a:pPr lvl="0"/>
            <a:r>
              <a:rPr lang="sv-SE"/>
              <a:t>Skriv namn, titel</a:t>
            </a:r>
          </a:p>
        </p:txBody>
      </p:sp>
      <p:sp>
        <p:nvSpPr>
          <p:cNvPr id="5" name="Platshållare för text 4">
            <a:extLst>
              <a:ext uri="{FF2B5EF4-FFF2-40B4-BE49-F238E27FC236}">
                <a16:creationId xmlns:a16="http://schemas.microsoft.com/office/drawing/2014/main" id="{D5CDD4A3-D46E-8378-48DE-7C4769CF8B8B}"/>
              </a:ext>
            </a:extLst>
          </p:cNvPr>
          <p:cNvSpPr>
            <a:spLocks noGrp="1"/>
          </p:cNvSpPr>
          <p:nvPr>
            <p:ph type="body" sz="quarter" idx="13" hasCustomPrompt="1"/>
          </p:nvPr>
        </p:nvSpPr>
        <p:spPr>
          <a:xfrm>
            <a:off x="1055688" y="6092825"/>
            <a:ext cx="4824412" cy="360363"/>
          </a:xfrm>
        </p:spPr>
        <p:txBody>
          <a:bodyPr/>
          <a:lstStyle>
            <a:lvl1pPr marL="0" indent="0">
              <a:buNone/>
              <a:defRPr sz="1800"/>
            </a:lvl1pPr>
            <a:lvl2pPr>
              <a:defRPr sz="1800"/>
            </a:lvl2pPr>
            <a:lvl3pPr>
              <a:defRPr sz="1800"/>
            </a:lvl3pPr>
            <a:lvl4pPr>
              <a:defRPr sz="1800"/>
            </a:lvl4pPr>
            <a:lvl5pPr>
              <a:defRPr sz="1800"/>
            </a:lvl5pPr>
          </a:lstStyle>
          <a:p>
            <a:pPr lvl="0"/>
            <a:r>
              <a:rPr lang="sv-SE"/>
              <a:t>Datum 20XX-XX-XX</a:t>
            </a:r>
          </a:p>
        </p:txBody>
      </p:sp>
      <p:pic>
        <p:nvPicPr>
          <p:cNvPr id="8" name="Bildobjekt 7" descr="En bild som visar logotyp&#10;&#10;Automatiskt genererad beskrivning">
            <a:extLst>
              <a:ext uri="{FF2B5EF4-FFF2-40B4-BE49-F238E27FC236}">
                <a16:creationId xmlns:a16="http://schemas.microsoft.com/office/drawing/2014/main" id="{865B68DE-0E27-1B17-6A3D-047F79E07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71" y="608146"/>
            <a:ext cx="3097781" cy="1019885"/>
          </a:xfrm>
          <a:prstGeom prst="rect">
            <a:avLst/>
          </a:prstGeom>
        </p:spPr>
      </p:pic>
    </p:spTree>
    <p:extLst>
      <p:ext uri="{BB962C8B-B14F-4D97-AF65-F5344CB8AC3E}">
        <p14:creationId xmlns:p14="http://schemas.microsoft.com/office/powerpoint/2010/main" val="2065914508"/>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bg>
      <p:bgPr>
        <a:solidFill>
          <a:srgbClr val="FFFFF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20441704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3" name="Platshållare för innehåll 2">
            <a:extLst>
              <a:ext uri="{FF2B5EF4-FFF2-40B4-BE49-F238E27FC236}">
                <a16:creationId xmlns:a16="http://schemas.microsoft.com/office/drawing/2014/main" id="{36D96389-7499-402B-B317-E9B19C496BB2}"/>
              </a:ext>
            </a:extLst>
          </p:cNvPr>
          <p:cNvSpPr>
            <a:spLocks noGrp="1"/>
          </p:cNvSpPr>
          <p:nvPr>
            <p:ph sz="half" idx="1" hasCustomPrompt="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agendan här</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41E17564-5769-D4B1-03F0-134486AB6094}"/>
              </a:ext>
            </a:extLst>
          </p:cNvPr>
          <p:cNvSpPr>
            <a:spLocks noGrp="1"/>
          </p:cNvSpPr>
          <p:nvPr>
            <p:ph sz="half" idx="10" hasCustomPrompt="1"/>
          </p:nvPr>
        </p:nvSpPr>
        <p:spPr>
          <a:xfrm>
            <a:off x="6197602"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Fortsätt här om det behövs</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49344223"/>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Agenda-illustration">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13" name="Platshållare för bild 12">
            <a:extLst>
              <a:ext uri="{FF2B5EF4-FFF2-40B4-BE49-F238E27FC236}">
                <a16:creationId xmlns:a16="http://schemas.microsoft.com/office/drawing/2014/main" id="{5ED46C26-B498-0966-EB4A-4EF93A1982A2}"/>
              </a:ext>
            </a:extLst>
          </p:cNvPr>
          <p:cNvSpPr>
            <a:spLocks noGrp="1"/>
          </p:cNvSpPr>
          <p:nvPr>
            <p:ph type="pic" sz="quarter" idx="15" hasCustomPrompt="1"/>
          </p:nvPr>
        </p:nvSpPr>
        <p:spPr>
          <a:xfrm>
            <a:off x="7152000" y="1818000"/>
            <a:ext cx="5040000" cy="5040000"/>
          </a:xfrm>
          <a:noFill/>
        </p:spPr>
        <p:txBody>
          <a:bodyPr anchor="b" anchorCtr="0"/>
          <a:lstStyle>
            <a:lvl1pPr marL="0" indent="0" algn="r">
              <a:buNone/>
              <a:defRPr sz="1800">
                <a:solidFill>
                  <a:schemeClr val="accent3"/>
                </a:solidFill>
              </a:defRPr>
            </a:lvl1pPr>
          </a:lstStyle>
          <a:p>
            <a:r>
              <a:rPr lang="sv-SE"/>
              <a:t>Infoga illustration från Mediaflow som är utfallande neråt och åt höger.</a:t>
            </a:r>
          </a:p>
        </p:txBody>
      </p:sp>
      <p:sp>
        <p:nvSpPr>
          <p:cNvPr id="5" name="Platshållare för innehåll 2">
            <a:extLst>
              <a:ext uri="{FF2B5EF4-FFF2-40B4-BE49-F238E27FC236}">
                <a16:creationId xmlns:a16="http://schemas.microsoft.com/office/drawing/2014/main" id="{B41B1D80-6745-60D9-B553-65C5F1AF5232}"/>
              </a:ext>
            </a:extLst>
          </p:cNvPr>
          <p:cNvSpPr>
            <a:spLocks noGrp="1"/>
          </p:cNvSpPr>
          <p:nvPr>
            <p:ph sz="half" idx="1" hasCustomPrompt="1"/>
          </p:nvPr>
        </p:nvSpPr>
        <p:spPr>
          <a:xfrm>
            <a:off x="1055440" y="1772816"/>
            <a:ext cx="576064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en kortfattad agenda här</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75598307"/>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813813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och text - orange bakgrun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6624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Kapitelsida grön/ljusgrön">
    <p:bg>
      <p:bgPr>
        <a:solidFill>
          <a:schemeClr val="accent6">
            <a:lumMod val="2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2"/>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2"/>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2"/>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A49E0E03-D11B-A3CC-AE3C-5577209CAD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1760616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och text - blå bakgrund">
    <p:bg>
      <p:bgPr>
        <a:solidFill>
          <a:srgbClr val="EBECF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3" name="Platshållare för text 3">
            <a:extLst>
              <a:ext uri="{FF2B5EF4-FFF2-40B4-BE49-F238E27FC236}">
                <a16:creationId xmlns:a16="http://schemas.microsoft.com/office/drawing/2014/main" id="{3DC3B270-6958-5D6B-D89F-17DA710D42D9}"/>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4" name="Platshållare för innehåll 4">
            <a:extLst>
              <a:ext uri="{FF2B5EF4-FFF2-40B4-BE49-F238E27FC236}">
                <a16:creationId xmlns:a16="http://schemas.microsoft.com/office/drawing/2014/main" id="{7218E86D-0E66-883B-E0BA-2FFAE7BE7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59312125"/>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A­_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10309346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SA­_två innehållsdelar orange">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764727360"/>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SA­_två innehållsdelar blå">
    <p:bg>
      <p:bgPr>
        <a:solidFill>
          <a:srgbClr val="EBECF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2987123948"/>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och foto">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504056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4">
            <a:extLst>
              <a:ext uri="{FF2B5EF4-FFF2-40B4-BE49-F238E27FC236}">
                <a16:creationId xmlns:a16="http://schemas.microsoft.com/office/drawing/2014/main" id="{B2FF1F74-7809-F343-9A32-1329581A4E01}"/>
              </a:ext>
            </a:extLst>
          </p:cNvPr>
          <p:cNvSpPr>
            <a:spLocks noGrp="1"/>
          </p:cNvSpPr>
          <p:nvPr>
            <p:ph type="pic" sz="quarter" idx="16" hasCustomPrompt="1"/>
          </p:nvPr>
        </p:nvSpPr>
        <p:spPr>
          <a:xfrm>
            <a:off x="6335968" y="1916832"/>
            <a:ext cx="5500800" cy="3096344"/>
          </a:xfrm>
          <a:custGeom>
            <a:avLst/>
            <a:gdLst>
              <a:gd name="connsiteX0" fmla="*/ 428256 w 5616623"/>
              <a:gd name="connsiteY0" fmla="*/ 0 h 3312368"/>
              <a:gd name="connsiteX1" fmla="*/ 5188367 w 5616623"/>
              <a:gd name="connsiteY1" fmla="*/ 0 h 3312368"/>
              <a:gd name="connsiteX2" fmla="*/ 5616623 w 5616623"/>
              <a:gd name="connsiteY2" fmla="*/ 428256 h 3312368"/>
              <a:gd name="connsiteX3" fmla="*/ 5616623 w 5616623"/>
              <a:gd name="connsiteY3" fmla="*/ 2884112 h 3312368"/>
              <a:gd name="connsiteX4" fmla="*/ 5188367 w 5616623"/>
              <a:gd name="connsiteY4" fmla="*/ 3312368 h 3312368"/>
              <a:gd name="connsiteX5" fmla="*/ 428256 w 5616623"/>
              <a:gd name="connsiteY5" fmla="*/ 3312368 h 3312368"/>
              <a:gd name="connsiteX6" fmla="*/ 0 w 5616623"/>
              <a:gd name="connsiteY6" fmla="*/ 2884112 h 3312368"/>
              <a:gd name="connsiteX7" fmla="*/ 0 w 5616623"/>
              <a:gd name="connsiteY7" fmla="*/ 428256 h 3312368"/>
              <a:gd name="connsiteX8" fmla="*/ 428256 w 5616623"/>
              <a:gd name="connsiteY8"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623" h="3312368">
                <a:moveTo>
                  <a:pt x="428256" y="0"/>
                </a:moveTo>
                <a:lnTo>
                  <a:pt x="5188367" y="0"/>
                </a:lnTo>
                <a:cubicBezTo>
                  <a:pt x="5424886" y="0"/>
                  <a:pt x="5616623" y="191737"/>
                  <a:pt x="5616623" y="428256"/>
                </a:cubicBezTo>
                <a:lnTo>
                  <a:pt x="5616623" y="2884112"/>
                </a:lnTo>
                <a:cubicBezTo>
                  <a:pt x="5616623" y="3120631"/>
                  <a:pt x="5424886" y="3312368"/>
                  <a:pt x="5188367" y="3312368"/>
                </a:cubicBezTo>
                <a:lnTo>
                  <a:pt x="428256" y="3312368"/>
                </a:lnTo>
                <a:cubicBezTo>
                  <a:pt x="191737" y="3312368"/>
                  <a:pt x="0" y="3120631"/>
                  <a:pt x="0" y="2884112"/>
                </a:cubicBezTo>
                <a:lnTo>
                  <a:pt x="0" y="428256"/>
                </a:lnTo>
                <a:cubicBezTo>
                  <a:pt x="0" y="191737"/>
                  <a:pt x="191737" y="0"/>
                  <a:pt x="428256" y="0"/>
                </a:cubicBezTo>
                <a:close/>
              </a:path>
            </a:pathLst>
          </a:custGeom>
          <a:noFill/>
        </p:spPr>
        <p:txBody>
          <a:bodyPr wrap="square" anchor="t" anchorCtr="0">
            <a:noAutofit/>
          </a:bodyPr>
          <a:lstStyle>
            <a:lvl1pPr marL="0" indent="0" algn="ctr">
              <a:buNone/>
              <a:defRPr sz="1800">
                <a:solidFill>
                  <a:schemeClr val="accent3"/>
                </a:solidFill>
              </a:defRPr>
            </a:lvl1pPr>
          </a:lstStyle>
          <a:p>
            <a:r>
              <a:rPr lang="sv-SE"/>
              <a:t>Infoga foto här</a:t>
            </a:r>
          </a:p>
        </p:txBody>
      </p:sp>
    </p:spTree>
    <p:extLst>
      <p:ext uri="{BB962C8B-B14F-4D97-AF65-F5344CB8AC3E}">
        <p14:creationId xmlns:p14="http://schemas.microsoft.com/office/powerpoint/2010/main" val="2438948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och illustration">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504056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 6">
            <a:extLst>
              <a:ext uri="{FF2B5EF4-FFF2-40B4-BE49-F238E27FC236}">
                <a16:creationId xmlns:a16="http://schemas.microsoft.com/office/drawing/2014/main" id="{DCC91CBF-10CA-2BDB-BA3A-2073A7836B38}"/>
              </a:ext>
            </a:extLst>
          </p:cNvPr>
          <p:cNvSpPr>
            <a:spLocks noGrp="1"/>
          </p:cNvSpPr>
          <p:nvPr>
            <p:ph type="pic" sz="quarter" idx="16" hasCustomPrompt="1"/>
          </p:nvPr>
        </p:nvSpPr>
        <p:spPr>
          <a:xfrm>
            <a:off x="6792000" y="1458000"/>
            <a:ext cx="5400000" cy="5400000"/>
          </a:xfrm>
          <a:noFill/>
        </p:spPr>
        <p:txBody>
          <a:bodyPr anchor="b" anchorCtr="0"/>
          <a:lstStyle>
            <a:lvl1pPr marL="0" indent="0" algn="r">
              <a:buNone/>
              <a:defRPr sz="1800">
                <a:solidFill>
                  <a:schemeClr val="accent3"/>
                </a:solidFill>
              </a:defRPr>
            </a:lvl1pPr>
          </a:lstStyle>
          <a:p>
            <a:r>
              <a:rPr lang="sv-SE"/>
              <a:t>Infoga illustration från Mediaflow som är utfallande åt höger och neråt.</a:t>
            </a:r>
          </a:p>
        </p:txBody>
      </p:sp>
    </p:spTree>
    <p:extLst>
      <p:ext uri="{BB962C8B-B14F-4D97-AF65-F5344CB8AC3E}">
        <p14:creationId xmlns:p14="http://schemas.microsoft.com/office/powerpoint/2010/main" val="41078920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FFFFFF"/>
        </a:solid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1700809"/>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968208" y="3933056"/>
            <a:ext cx="3169138" cy="936106"/>
          </a:xfrm>
        </p:spPr>
        <p:txBody>
          <a:bodyPr anchor="ctr" anchorCtr="0"/>
          <a:lstStyle>
            <a:lvl1pPr marL="0" indent="0" algn="ctr">
              <a:buNone/>
              <a:defRPr sz="2000" b="0"/>
            </a:lvl1pPr>
          </a:lstStyle>
          <a:p>
            <a:pPr lvl="0"/>
            <a:r>
              <a:rPr lang="sv-SE"/>
              <a:t>Skriv namn här</a:t>
            </a:r>
          </a:p>
        </p:txBody>
      </p:sp>
      <p:pic>
        <p:nvPicPr>
          <p:cNvPr id="9" name="Bild 8">
            <a:extLst>
              <a:ext uri="{FF2B5EF4-FFF2-40B4-BE49-F238E27FC236}">
                <a16:creationId xmlns:a16="http://schemas.microsoft.com/office/drawing/2014/main" id="{BA541F5F-E721-AE93-4E0C-047E5131826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980728"/>
            <a:ext cx="815459" cy="931953"/>
          </a:xfrm>
          <a:prstGeom prst="rect">
            <a:avLst/>
          </a:prstGeom>
        </p:spPr>
      </p:pic>
      <p:sp>
        <p:nvSpPr>
          <p:cNvPr id="8" name="Platshållare för bild 7">
            <a:extLst>
              <a:ext uri="{FF2B5EF4-FFF2-40B4-BE49-F238E27FC236}">
                <a16:creationId xmlns:a16="http://schemas.microsoft.com/office/drawing/2014/main" id="{CAF20DD0-AC67-AF4C-66C1-15FA105FE086}"/>
              </a:ext>
            </a:extLst>
          </p:cNvPr>
          <p:cNvSpPr>
            <a:spLocks noGrp="1"/>
          </p:cNvSpPr>
          <p:nvPr>
            <p:ph type="pic" sz="quarter" idx="18" hasCustomPrompt="1"/>
          </p:nvPr>
        </p:nvSpPr>
        <p:spPr>
          <a:xfrm>
            <a:off x="8328248" y="1412776"/>
            <a:ext cx="2448272" cy="2448272"/>
          </a:xfrm>
          <a:custGeom>
            <a:avLst/>
            <a:gdLst>
              <a:gd name="connsiteX0" fmla="*/ 1224136 w 2448272"/>
              <a:gd name="connsiteY0" fmla="*/ 0 h 2448272"/>
              <a:gd name="connsiteX1" fmla="*/ 2448272 w 2448272"/>
              <a:gd name="connsiteY1" fmla="*/ 1224136 h 2448272"/>
              <a:gd name="connsiteX2" fmla="*/ 1224136 w 2448272"/>
              <a:gd name="connsiteY2" fmla="*/ 2448272 h 2448272"/>
              <a:gd name="connsiteX3" fmla="*/ 0 w 2448272"/>
              <a:gd name="connsiteY3" fmla="*/ 1224136 h 2448272"/>
              <a:gd name="connsiteX4" fmla="*/ 1224136 w 2448272"/>
              <a:gd name="connsiteY4" fmla="*/ 0 h 244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8272">
                <a:moveTo>
                  <a:pt x="1224136" y="0"/>
                </a:moveTo>
                <a:cubicBezTo>
                  <a:pt x="1900208" y="0"/>
                  <a:pt x="2448272" y="548064"/>
                  <a:pt x="2448272" y="1224136"/>
                </a:cubicBezTo>
                <a:cubicBezTo>
                  <a:pt x="2448272" y="1900208"/>
                  <a:pt x="1900208" y="2448272"/>
                  <a:pt x="1224136" y="2448272"/>
                </a:cubicBezTo>
                <a:cubicBezTo>
                  <a:pt x="548064" y="2448272"/>
                  <a:pt x="0" y="1900208"/>
                  <a:pt x="0" y="1224136"/>
                </a:cubicBezTo>
                <a:cubicBezTo>
                  <a:pt x="0" y="548064"/>
                  <a:pt x="548064" y="0"/>
                  <a:pt x="1224136" y="0"/>
                </a:cubicBezTo>
                <a:close/>
              </a:path>
            </a:pathLst>
          </a:custGeom>
        </p:spPr>
        <p:txBody>
          <a:bodyPr wrap="square">
            <a:noAutofit/>
          </a:bodyPr>
          <a:lstStyle>
            <a:lvl1pPr marL="0" indent="0" algn="ctr">
              <a:buNone/>
              <a:defRPr sz="1800">
                <a:solidFill>
                  <a:schemeClr val="tx1"/>
                </a:solidFill>
              </a:defRPr>
            </a:lvl1pPr>
          </a:lstStyle>
          <a:p>
            <a:r>
              <a:rPr lang="sv-SE"/>
              <a:t>Infoga porträttbild</a:t>
            </a:r>
          </a:p>
        </p:txBody>
      </p:sp>
      <p:sp>
        <p:nvSpPr>
          <p:cNvPr id="11" name="Platshållare för text 10">
            <a:extLst>
              <a:ext uri="{FF2B5EF4-FFF2-40B4-BE49-F238E27FC236}">
                <a16:creationId xmlns:a16="http://schemas.microsoft.com/office/drawing/2014/main" id="{5E604630-609D-1893-8CE3-DFBE9ECEBFD3}"/>
              </a:ext>
            </a:extLst>
          </p:cNvPr>
          <p:cNvSpPr>
            <a:spLocks noGrp="1"/>
          </p:cNvSpPr>
          <p:nvPr>
            <p:ph type="body" sz="quarter" idx="19" hasCustomPrompt="1"/>
          </p:nvPr>
        </p:nvSpPr>
        <p:spPr>
          <a:xfrm>
            <a:off x="4511675" y="5300663"/>
            <a:ext cx="6626225" cy="360362"/>
          </a:xfrm>
        </p:spPr>
        <p:txBody>
          <a:bodyPr/>
          <a:lstStyle>
            <a:lvl1pPr marL="0" indent="0" algn="r">
              <a:buNone/>
              <a:defRPr sz="1600"/>
            </a:lvl1pPr>
            <a:lvl2pPr marL="180975" indent="0">
              <a:buNone/>
              <a:defRPr/>
            </a:lvl2pPr>
          </a:lstStyle>
          <a:p>
            <a:pPr lvl="0"/>
            <a:r>
              <a:rPr lang="sv-SE"/>
              <a:t>Skriv </a:t>
            </a:r>
            <a:r>
              <a:rPr lang="sv-SE" err="1"/>
              <a:t>ev</a:t>
            </a:r>
            <a:r>
              <a:rPr lang="sv-SE"/>
              <a:t> källa/länk här</a:t>
            </a:r>
          </a:p>
        </p:txBody>
      </p:sp>
    </p:spTree>
    <p:extLst>
      <p:ext uri="{BB962C8B-B14F-4D97-AF65-F5344CB8AC3E}">
        <p14:creationId xmlns:p14="http://schemas.microsoft.com/office/powerpoint/2010/main" val="35963329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Avsnitt delagenda orange">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1"/>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
        <p:nvSpPr>
          <p:cNvPr id="3" name="Platshållare för text 3">
            <a:extLst>
              <a:ext uri="{FF2B5EF4-FFF2-40B4-BE49-F238E27FC236}">
                <a16:creationId xmlns:a16="http://schemas.microsoft.com/office/drawing/2014/main" id="{56A88D68-9816-AB1C-13E9-C787B977D4E2}"/>
              </a:ext>
            </a:extLst>
          </p:cNvPr>
          <p:cNvSpPr>
            <a:spLocks noGrp="1"/>
          </p:cNvSpPr>
          <p:nvPr>
            <p:ph type="body" sz="quarter" idx="11"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129563316"/>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vsnitt delagenda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EF6F2"/>
                </a:solidFill>
              </a:defRPr>
            </a:lvl1pPr>
            <a:lvl2pPr>
              <a:defRPr>
                <a:solidFill>
                  <a:srgbClr val="FEF6F2"/>
                </a:solidFill>
              </a:defRPr>
            </a:lvl2pPr>
            <a:lvl3pPr>
              <a:defRPr>
                <a:solidFill>
                  <a:srgbClr val="FEF6F2"/>
                </a:solidFill>
              </a:defRPr>
            </a:lvl3pPr>
            <a:lvl4pPr>
              <a:defRPr>
                <a:solidFill>
                  <a:srgbClr val="FEF6F2"/>
                </a:solidFill>
              </a:defRPr>
            </a:lvl4pPr>
            <a:lvl5pPr>
              <a:defRPr>
                <a:solidFill>
                  <a:srgbClr val="FEF6F2"/>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90783240"/>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vsnitt delagenda ljusorange">
    <p:bg>
      <p:bgPr>
        <a:solidFill>
          <a:srgbClr val="F7BA99"/>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tx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9843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sida orange/mörkbl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657037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Video/Tom">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ACC71C16-9A0D-16E7-D2EE-14C168270DE3}"/>
              </a:ext>
            </a:extLst>
          </p:cNvPr>
          <p:cNvSpPr>
            <a:spLocks noGrp="1"/>
          </p:cNvSpPr>
          <p:nvPr>
            <p:ph type="media" sz="quarter" idx="10" hasCustomPrompt="1"/>
          </p:nvPr>
        </p:nvSpPr>
        <p:spPr>
          <a:xfrm>
            <a:off x="0" y="0"/>
            <a:ext cx="12192000" cy="6858000"/>
          </a:xfrm>
          <a:solidFill>
            <a:schemeClr val="bg1">
              <a:lumMod val="10000"/>
            </a:schemeClr>
          </a:solidFill>
        </p:spPr>
        <p:txBody>
          <a:bodyPr anchor="t" anchorCtr="1"/>
          <a:lstStyle>
            <a:lvl1pPr marL="0" indent="0">
              <a:buNone/>
              <a:defRPr sz="2000">
                <a:solidFill>
                  <a:schemeClr val="bg2"/>
                </a:solidFill>
              </a:defRPr>
            </a:lvl1pPr>
          </a:lstStyle>
          <a:p>
            <a:r>
              <a:rPr lang="sv-SE"/>
              <a:t>Infoga video från dator genom att klicka på ikonen. För </a:t>
            </a:r>
            <a:r>
              <a:rPr lang="sv-SE" err="1"/>
              <a:t>streamad</a:t>
            </a:r>
            <a:r>
              <a:rPr lang="sv-SE"/>
              <a:t> video från t.ex. YouTube – välj Infoga/Media/Video/Online-video</a:t>
            </a:r>
          </a:p>
        </p:txBody>
      </p:sp>
    </p:spTree>
    <p:extLst>
      <p:ext uri="{BB962C8B-B14F-4D97-AF65-F5344CB8AC3E}">
        <p14:creationId xmlns:p14="http://schemas.microsoft.com/office/powerpoint/2010/main" val="4141794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utfallande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6B50AB-3420-8F2E-80FC-E499FF261BA2}"/>
              </a:ext>
            </a:extLst>
          </p:cNvPr>
          <p:cNvSpPr>
            <a:spLocks noGrp="1"/>
          </p:cNvSpPr>
          <p:nvPr>
            <p:ph type="pic" sz="quarter" idx="11" hasCustomPrompt="1"/>
          </p:nvPr>
        </p:nvSpPr>
        <p:spPr>
          <a:xfrm>
            <a:off x="0" y="-7207"/>
            <a:ext cx="12192000" cy="6858000"/>
          </a:xfrm>
        </p:spPr>
        <p:txBody>
          <a:bodyPr anchor="t" anchorCtr="1"/>
          <a:lstStyle>
            <a:lvl1pPr marL="0" indent="0">
              <a:buNone/>
              <a:defRPr>
                <a:solidFill>
                  <a:schemeClr val="tx1"/>
                </a:solidFill>
              </a:defRPr>
            </a:lvl1pPr>
          </a:lstStyle>
          <a:p>
            <a:r>
              <a:rPr lang="sv-SE"/>
              <a:t>Infoga en bild i hög kvalitet (minst 1600 </a:t>
            </a:r>
            <a:r>
              <a:rPr lang="sv-SE" err="1"/>
              <a:t>px</a:t>
            </a:r>
            <a:r>
              <a:rPr lang="sv-SE"/>
              <a:t> bred).</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616250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höger">
    <p:bg>
      <p:bgRef idx="1001">
        <a:schemeClr val="bg2"/>
      </p:bgRef>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blipFill>
            <a:blip r:embed="rId2"/>
            <a:stretch>
              <a:fillRect r="-15"/>
            </a:stretch>
          </a:blipFill>
        </p:spPr>
        <p:txBody>
          <a:bodyPr wrap="square" anchor="b" anchorCtr="1">
            <a:noAutofit/>
          </a:bodyPr>
          <a:lstStyle>
            <a:lvl1pPr marL="0" indent="0" algn="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i hög kvalitet (1600 px) med fokuspunkt till mitten/höger.</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2" name="Platshållare för text 3">
            <a:extLst>
              <a:ext uri="{FF2B5EF4-FFF2-40B4-BE49-F238E27FC236}">
                <a16:creationId xmlns:a16="http://schemas.microsoft.com/office/drawing/2014/main" id="{17C66704-CAD6-16C7-2C85-8298CA8C1FBB}"/>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19618644"/>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vänsster">
    <p:bg>
      <p:bgPr>
        <a:solidFill>
          <a:schemeClr val="bg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blipFill>
            <a:blip r:embed="rId2"/>
            <a:stretch>
              <a:fillRect r="-15"/>
            </a:stretch>
          </a:blipFill>
        </p:spPr>
        <p:txBody>
          <a:bodyPr wrap="square" anchor="t" anchorCtr="1">
            <a:noAutofit/>
          </a:bodyPr>
          <a:lstStyle>
            <a:lvl1pPr marL="0" indent="0" algn="ct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(1600 px) med fokuspunkt till mitten/vänster.</a:t>
            </a:r>
          </a:p>
        </p:txBody>
      </p:sp>
      <p:sp>
        <p:nvSpPr>
          <p:cNvPr id="3" name="Platshållare för text 12">
            <a:extLst>
              <a:ext uri="{FF2B5EF4-FFF2-40B4-BE49-F238E27FC236}">
                <a16:creationId xmlns:a16="http://schemas.microsoft.com/office/drawing/2014/main" id="{C8EDE91E-92C4-F91F-2FBB-DF850DB90CA9}"/>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5" name="Platshållare för text 3">
            <a:extLst>
              <a:ext uri="{FF2B5EF4-FFF2-40B4-BE49-F238E27FC236}">
                <a16:creationId xmlns:a16="http://schemas.microsoft.com/office/drawing/2014/main" id="{903E0935-174C-0D38-771F-8C8B7B02CC22}"/>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4" name="Platshållare för text 5">
            <a:extLst>
              <a:ext uri="{FF2B5EF4-FFF2-40B4-BE49-F238E27FC236}">
                <a16:creationId xmlns:a16="http://schemas.microsoft.com/office/drawing/2014/main" id="{AEE8F225-FE09-76BF-77AA-D9932AC41BAD}"/>
              </a:ext>
            </a:extLst>
          </p:cNvPr>
          <p:cNvSpPr>
            <a:spLocks noGrp="1"/>
          </p:cNvSpPr>
          <p:nvPr>
            <p:ph type="body" sz="quarter" idx="15"/>
          </p:nvPr>
        </p:nvSpPr>
        <p:spPr>
          <a:xfrm>
            <a:off x="7246335" y="4611931"/>
            <a:ext cx="4493381"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7377322"/>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höger">
    <p:bg>
      <p:bgPr>
        <a:solidFill>
          <a:schemeClr val="bg1"/>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blipFill>
            <a:blip r:embed="rId2"/>
            <a:stretch>
              <a:fillRect r="-15"/>
            </a:stretch>
          </a:blipFill>
        </p:spPr>
        <p:txBody>
          <a:bodyPr wrap="square" anchor="b" anchorCtr="1">
            <a:noAutofit/>
          </a:bodyPr>
          <a:lstStyle>
            <a:lvl1pPr marL="0" indent="0" algn="l">
              <a:buNone/>
              <a:defRPr sz="2000">
                <a:solidFill>
                  <a:schemeClr val="accent3"/>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i hög kvalitet (1600 px) med fokuspunkt till mitten/höger.</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2" name="Platshållare för text 3">
            <a:extLst>
              <a:ext uri="{FF2B5EF4-FFF2-40B4-BE49-F238E27FC236}">
                <a16:creationId xmlns:a16="http://schemas.microsoft.com/office/drawing/2014/main" id="{17C66704-CAD6-16C7-2C85-8298CA8C1FBB}"/>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37729915"/>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vänster">
    <p:bg>
      <p:bgRef idx="1001">
        <a:schemeClr val="bg1"/>
      </p:bgRef>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1187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blipFill>
            <a:blip r:embed="rId2"/>
            <a:stretch>
              <a:fillRect r="-15"/>
            </a:stretch>
          </a:blipFill>
        </p:spPr>
        <p:txBody>
          <a:bodyPr wrap="square">
            <a:noAutofit/>
          </a:bodyPr>
          <a:lstStyle>
            <a:lvl1pPr marL="0" indent="0">
              <a:buNone/>
              <a:defRPr sz="2000">
                <a:solidFill>
                  <a:schemeClr val="accent5"/>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(1600 px) med fokuspunkt till mitten/vänster.</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3" name="Platshållare för text 12">
            <a:extLst>
              <a:ext uri="{FF2B5EF4-FFF2-40B4-BE49-F238E27FC236}">
                <a16:creationId xmlns:a16="http://schemas.microsoft.com/office/drawing/2014/main" id="{BC47339C-AAF2-A913-3C63-D0BA019A1122}"/>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5" name="Platshållare för text 2">
            <a:extLst>
              <a:ext uri="{FF2B5EF4-FFF2-40B4-BE49-F238E27FC236}">
                <a16:creationId xmlns:a16="http://schemas.microsoft.com/office/drawing/2014/main" id="{E1B94436-B3EE-2236-86B5-1F42B11A02A6}"/>
              </a:ext>
            </a:extLst>
          </p:cNvPr>
          <p:cNvSpPr>
            <a:spLocks noGrp="1"/>
          </p:cNvSpPr>
          <p:nvPr>
            <p:ph type="body" sz="quarter" idx="15"/>
          </p:nvPr>
        </p:nvSpPr>
        <p:spPr>
          <a:xfrm>
            <a:off x="7256485" y="4603078"/>
            <a:ext cx="4473399" cy="129698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54595278"/>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idfot enbar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6349980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rdbild">
    <p:bg>
      <p:bgPr>
        <a:solidFill>
          <a:srgbClr val="FFFFFF"/>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79CA7B4-E0DE-88F8-8059-B281417D305F}"/>
              </a:ext>
            </a:extLst>
          </p:cNvPr>
          <p:cNvSpPr>
            <a:spLocks noGrp="1"/>
          </p:cNvSpPr>
          <p:nvPr>
            <p:ph type="pic" sz="quarter" idx="10" hasCustomPrompt="1"/>
          </p:nvPr>
        </p:nvSpPr>
        <p:spPr>
          <a:xfrm>
            <a:off x="937024" y="620688"/>
            <a:ext cx="10317951" cy="4431560"/>
          </a:xfrm>
        </p:spPr>
        <p:txBody>
          <a:bodyPr anchor="t" anchorCtr="1"/>
          <a:lstStyle>
            <a:lvl1pPr marL="0" indent="0">
              <a:buNone/>
              <a:defRPr sz="2000">
                <a:solidFill>
                  <a:schemeClr val="tx1"/>
                </a:solidFill>
              </a:defRPr>
            </a:lvl1pPr>
          </a:lstStyle>
          <a:p>
            <a:r>
              <a:rPr lang="sv-SE"/>
              <a:t>Infoga ordbild från bildbanken.</a:t>
            </a:r>
          </a:p>
        </p:txBody>
      </p:sp>
    </p:spTree>
    <p:extLst>
      <p:ext uri="{BB962C8B-B14F-4D97-AF65-F5344CB8AC3E}">
        <p14:creationId xmlns:p14="http://schemas.microsoft.com/office/powerpoint/2010/main" val="2433763635"/>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utbild-tack">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CDC759B-B4C9-AACA-C269-06B81AA220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5022" y="764704"/>
            <a:ext cx="7629987" cy="4032448"/>
          </a:xfrm>
          <a:prstGeom prst="rect">
            <a:avLst/>
          </a:prstGeom>
        </p:spPr>
      </p:pic>
      <p:sp>
        <p:nvSpPr>
          <p:cNvPr id="3" name="Platshållare för text 2">
            <a:extLst>
              <a:ext uri="{FF2B5EF4-FFF2-40B4-BE49-F238E27FC236}">
                <a16:creationId xmlns:a16="http://schemas.microsoft.com/office/drawing/2014/main" id="{EC8BB20B-DF37-1370-4A43-B23B346E792F}"/>
              </a:ext>
            </a:extLst>
          </p:cNvPr>
          <p:cNvSpPr>
            <a:spLocks noGrp="1"/>
          </p:cNvSpPr>
          <p:nvPr>
            <p:ph type="body" sz="quarter" idx="12" hasCustomPrompt="1"/>
          </p:nvPr>
        </p:nvSpPr>
        <p:spPr>
          <a:xfrm>
            <a:off x="6240016" y="5013176"/>
            <a:ext cx="5616500" cy="1512888"/>
          </a:xfrm>
        </p:spPr>
        <p:txBody>
          <a:bodyPr anchor="ctr" anchorCtr="0"/>
          <a:lstStyle>
            <a:lvl1pPr marL="0" indent="0" algn="r">
              <a:buNone/>
              <a:defRPr/>
            </a:lvl1pPr>
          </a:lstStyle>
          <a:p>
            <a:pPr lvl="0"/>
            <a:r>
              <a:rPr lang="sv-SE"/>
              <a:t>Skriv </a:t>
            </a:r>
            <a:r>
              <a:rPr lang="sv-SE" err="1"/>
              <a:t>epostadress</a:t>
            </a:r>
            <a:endParaRPr lang="sv-SE"/>
          </a:p>
        </p:txBody>
      </p:sp>
    </p:spTree>
    <p:extLst>
      <p:ext uri="{BB962C8B-B14F-4D97-AF65-F5344CB8AC3E}">
        <p14:creationId xmlns:p14="http://schemas.microsoft.com/office/powerpoint/2010/main" val="3526122454"/>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Upphovsrät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
        <p:nvSpPr>
          <p:cNvPr id="2" name="textruta 1">
            <a:extLst>
              <a:ext uri="{FF2B5EF4-FFF2-40B4-BE49-F238E27FC236}">
                <a16:creationId xmlns:a16="http://schemas.microsoft.com/office/drawing/2014/main" id="{56FA0A3D-42DD-1171-A82A-E59CF02B97F7}"/>
              </a:ext>
            </a:extLst>
          </p:cNvPr>
          <p:cNvSpPr txBox="1"/>
          <p:nvPr userDrawn="1"/>
        </p:nvSpPr>
        <p:spPr>
          <a:xfrm>
            <a:off x="1631504" y="1412776"/>
            <a:ext cx="8640960" cy="3312368"/>
          </a:xfrm>
          <a:prstGeom prst="rect">
            <a:avLst/>
          </a:prstGeom>
        </p:spPr>
        <p:txBody>
          <a:bodyPr vert="horz" wrap="square" lIns="91440" tIns="45720" rIns="91440" bIns="45720" rtlCol="0" anchor="t">
            <a:noAutofit/>
          </a:bodyPr>
          <a:lstStyle/>
          <a:p>
            <a:pPr algn="l"/>
            <a:r>
              <a:rPr lang="sv-SE" sz="1800" b="1">
                <a:solidFill>
                  <a:schemeClr val="tx1"/>
                </a:solidFill>
              </a:rPr>
              <a:t>Upphovsrätt</a:t>
            </a:r>
          </a:p>
          <a:p>
            <a:pPr algn="l"/>
            <a:r>
              <a:rPr lang="sv-SE"/>
              <a:t>Dokumentet är framtaget av Suntarbetsliv med det syfte som framgår av titelbilden. Powerpoint-bilderna följer Suntarbetslivs visuella identitet. </a:t>
            </a:r>
          </a:p>
          <a:p>
            <a:pPr algn="l"/>
            <a:endParaRPr lang="sv-SE"/>
          </a:p>
          <a:p>
            <a:pPr algn="l"/>
            <a:r>
              <a:rPr lang="sv-SE"/>
              <a:t>Tänk på att foton, bilder, illustrationer och filmer är Suntarbetslivs. Om du önskar använda någon bild i en egen presentation, gör då till exempel en skärmdump där Suntarbetslivs logotype syns, så att det är tydligt vem som är avsändare. Du kan också göra en egen bild enligt din organisations visuella identitet där du inspireras av Suntarbetslivs bildidéer. </a:t>
            </a:r>
          </a:p>
          <a:p>
            <a:pPr algn="l"/>
            <a:endParaRPr lang="sv-SE"/>
          </a:p>
          <a:p>
            <a:pPr algn="l"/>
            <a:r>
              <a:rPr lang="sv-SE"/>
              <a:t>Du kan alltså inte ta eller låna powerpoint-bilder, bilder, foton, illustrationer eller filmer utan att ange källa. </a:t>
            </a:r>
          </a:p>
          <a:p>
            <a:pPr algn="l"/>
            <a:endParaRPr lang="sv-SE"/>
          </a:p>
          <a:p>
            <a:pPr algn="l"/>
            <a:r>
              <a:rPr lang="sv-SE"/>
              <a:t>Kontakta gärna </a:t>
            </a:r>
            <a:r>
              <a:rPr lang="sv-SE">
                <a:hlinkClick r:id="rId3"/>
              </a:rPr>
              <a:t>fraga@suntarbetsliv.se</a:t>
            </a:r>
            <a:r>
              <a:rPr lang="sv-SE"/>
              <a:t> om du undrar över något!</a:t>
            </a:r>
            <a:endParaRPr lang="sv-SE" sz="1800" b="0">
              <a:solidFill>
                <a:schemeClr val="tx1"/>
              </a:solidFill>
            </a:endParaRPr>
          </a:p>
        </p:txBody>
      </p:sp>
    </p:spTree>
    <p:extLst>
      <p:ext uri="{BB962C8B-B14F-4D97-AF65-F5344CB8AC3E}">
        <p14:creationId xmlns:p14="http://schemas.microsoft.com/office/powerpoint/2010/main" val="4037175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sida pastellgrön/mörkblå">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940446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A77A244-67F6-00B4-AFA1-43154AF7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9576" y="1556792"/>
            <a:ext cx="7632848" cy="3484395"/>
          </a:xfrm>
          <a:prstGeom prst="rect">
            <a:avLst/>
          </a:prstGeom>
        </p:spPr>
      </p:pic>
    </p:spTree>
    <p:extLst>
      <p:ext uri="{BB962C8B-B14F-4D97-AF65-F5344CB8AC3E}">
        <p14:creationId xmlns:p14="http://schemas.microsoft.com/office/powerpoint/2010/main" val="40753114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SA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9416" y="1772816"/>
            <a:ext cx="10513168" cy="374441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404111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487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Pr>
        <a:solidFill>
          <a:srgbClr val="FDEDE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C50B3E2-49F6-FFEB-6168-81A96BDD6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3712" y="1340768"/>
            <a:ext cx="5519616" cy="3863732"/>
          </a:xfrm>
          <a:prstGeom prst="rect">
            <a:avLst/>
          </a:prstGeom>
        </p:spPr>
      </p:pic>
    </p:spTree>
    <p:extLst>
      <p:ext uri="{BB962C8B-B14F-4D97-AF65-F5344CB8AC3E}">
        <p14:creationId xmlns:p14="http://schemas.microsoft.com/office/powerpoint/2010/main" val="3344715465"/>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bg1"/>
        </a:solidFill>
        <a:effectLst/>
      </p:bgPr>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noFill/>
        </p:spPr>
        <p:txBody>
          <a:bodyPr wrap="square">
            <a:noAutofit/>
          </a:bodyPr>
          <a:lstStyle>
            <a:lvl1pPr marL="0" indent="0" algn="r">
              <a:buNone/>
              <a:defRPr sz="1800">
                <a:solidFill>
                  <a:schemeClr val="tx1"/>
                </a:solidFill>
              </a:defRPr>
            </a:lvl1pPr>
          </a:lstStyle>
          <a:p>
            <a:r>
              <a:rPr lang="sv-SE"/>
              <a:t>Infoga foto genom att välja Infoga / Mediaflow. Välj hög kvalitet (minst 1600 </a:t>
            </a:r>
            <a:r>
              <a:rPr lang="sv-SE" err="1"/>
              <a:t>px</a:t>
            </a:r>
            <a:r>
              <a:rPr lang="sv-SE"/>
              <a:t>). Bild från datorn: Klicka på bildikonen i mitten.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629098"/>
            <a:ext cx="4824287" cy="2375966"/>
          </a:xfrm>
        </p:spPr>
        <p:txBody>
          <a:bodyPr anchor="ctr" anchorCtr="0"/>
          <a:lstStyle>
            <a:lvl1pPr marL="0" indent="0">
              <a:buNone/>
              <a:defRPr sz="4400" b="1"/>
            </a:lvl1pPr>
          </a:lstStyle>
          <a:p>
            <a:pPr lvl="0"/>
            <a:r>
              <a:rPr lang="sv-SE"/>
              <a:t>Skriv rubrik</a:t>
            </a:r>
          </a:p>
        </p:txBody>
      </p:sp>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364360"/>
            <a:ext cx="4824412" cy="1512888"/>
          </a:xfrm>
        </p:spPr>
        <p:txBody>
          <a:bodyPr/>
          <a:lstStyle>
            <a:lvl1pPr marL="0" indent="0">
              <a:buNone/>
              <a:defRPr/>
            </a:lvl1pPr>
          </a:lstStyle>
          <a:p>
            <a:pPr lvl="0"/>
            <a:r>
              <a:rPr lang="sv-SE"/>
              <a:t>Skriv namn, titel</a:t>
            </a:r>
          </a:p>
        </p:txBody>
      </p:sp>
      <p:sp>
        <p:nvSpPr>
          <p:cNvPr id="5" name="Platshållare för text 4">
            <a:extLst>
              <a:ext uri="{FF2B5EF4-FFF2-40B4-BE49-F238E27FC236}">
                <a16:creationId xmlns:a16="http://schemas.microsoft.com/office/drawing/2014/main" id="{D5CDD4A3-D46E-8378-48DE-7C4769CF8B8B}"/>
              </a:ext>
            </a:extLst>
          </p:cNvPr>
          <p:cNvSpPr>
            <a:spLocks noGrp="1"/>
          </p:cNvSpPr>
          <p:nvPr>
            <p:ph type="body" sz="quarter" idx="13" hasCustomPrompt="1"/>
          </p:nvPr>
        </p:nvSpPr>
        <p:spPr>
          <a:xfrm>
            <a:off x="1055688" y="6092825"/>
            <a:ext cx="4824412" cy="360363"/>
          </a:xfrm>
        </p:spPr>
        <p:txBody>
          <a:bodyPr/>
          <a:lstStyle>
            <a:lvl1pPr marL="0" indent="0">
              <a:buNone/>
              <a:defRPr sz="1800"/>
            </a:lvl1pPr>
            <a:lvl2pPr>
              <a:defRPr sz="1800"/>
            </a:lvl2pPr>
            <a:lvl3pPr>
              <a:defRPr sz="1800"/>
            </a:lvl3pPr>
            <a:lvl4pPr>
              <a:defRPr sz="1800"/>
            </a:lvl4pPr>
            <a:lvl5pPr>
              <a:defRPr sz="1800"/>
            </a:lvl5pPr>
          </a:lstStyle>
          <a:p>
            <a:pPr lvl="0"/>
            <a:r>
              <a:rPr lang="sv-SE"/>
              <a:t>Datum 20XX-XX-XX</a:t>
            </a:r>
          </a:p>
        </p:txBody>
      </p:sp>
      <p:pic>
        <p:nvPicPr>
          <p:cNvPr id="8" name="Bildobjekt 7" descr="En bild som visar logotyp&#10;&#10;Automatiskt genererad beskrivning">
            <a:extLst>
              <a:ext uri="{FF2B5EF4-FFF2-40B4-BE49-F238E27FC236}">
                <a16:creationId xmlns:a16="http://schemas.microsoft.com/office/drawing/2014/main" id="{865B68DE-0E27-1B17-6A3D-047F79E07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71" y="608146"/>
            <a:ext cx="3097781" cy="1019885"/>
          </a:xfrm>
          <a:prstGeom prst="rect">
            <a:avLst/>
          </a:prstGeom>
        </p:spPr>
      </p:pic>
    </p:spTree>
    <p:extLst>
      <p:ext uri="{BB962C8B-B14F-4D97-AF65-F5344CB8AC3E}">
        <p14:creationId xmlns:p14="http://schemas.microsoft.com/office/powerpoint/2010/main" val="3527364710"/>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bg>
      <p:bgPr>
        <a:solidFill>
          <a:srgbClr val="FFFFF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21005808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3" name="Platshållare för innehåll 2">
            <a:extLst>
              <a:ext uri="{FF2B5EF4-FFF2-40B4-BE49-F238E27FC236}">
                <a16:creationId xmlns:a16="http://schemas.microsoft.com/office/drawing/2014/main" id="{36D96389-7499-402B-B317-E9B19C496BB2}"/>
              </a:ext>
            </a:extLst>
          </p:cNvPr>
          <p:cNvSpPr>
            <a:spLocks noGrp="1"/>
          </p:cNvSpPr>
          <p:nvPr>
            <p:ph sz="half" idx="1" hasCustomPrompt="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agendan här</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41E17564-5769-D4B1-03F0-134486AB6094}"/>
              </a:ext>
            </a:extLst>
          </p:cNvPr>
          <p:cNvSpPr>
            <a:spLocks noGrp="1"/>
          </p:cNvSpPr>
          <p:nvPr>
            <p:ph sz="half" idx="10" hasCustomPrompt="1"/>
          </p:nvPr>
        </p:nvSpPr>
        <p:spPr>
          <a:xfrm>
            <a:off x="6197602"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Fortsätt här om det behövs</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78343921"/>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Agenda-illustration">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13" name="Platshållare för bild 12">
            <a:extLst>
              <a:ext uri="{FF2B5EF4-FFF2-40B4-BE49-F238E27FC236}">
                <a16:creationId xmlns:a16="http://schemas.microsoft.com/office/drawing/2014/main" id="{5ED46C26-B498-0966-EB4A-4EF93A1982A2}"/>
              </a:ext>
            </a:extLst>
          </p:cNvPr>
          <p:cNvSpPr>
            <a:spLocks noGrp="1"/>
          </p:cNvSpPr>
          <p:nvPr>
            <p:ph type="pic" sz="quarter" idx="15" hasCustomPrompt="1"/>
          </p:nvPr>
        </p:nvSpPr>
        <p:spPr>
          <a:xfrm>
            <a:off x="7152000" y="1818000"/>
            <a:ext cx="5040000" cy="5040000"/>
          </a:xfrm>
          <a:noFill/>
        </p:spPr>
        <p:txBody>
          <a:bodyPr anchor="b" anchorCtr="0"/>
          <a:lstStyle>
            <a:lvl1pPr marL="0" indent="0" algn="r">
              <a:buNone/>
              <a:defRPr sz="1800">
                <a:solidFill>
                  <a:schemeClr val="accent3"/>
                </a:solidFill>
              </a:defRPr>
            </a:lvl1pPr>
          </a:lstStyle>
          <a:p>
            <a:r>
              <a:rPr lang="sv-SE"/>
              <a:t>Infoga illustration från Mediaflow som är utfallande neråt och åt höger.</a:t>
            </a:r>
          </a:p>
        </p:txBody>
      </p:sp>
      <p:sp>
        <p:nvSpPr>
          <p:cNvPr id="5" name="Platshållare för innehåll 2">
            <a:extLst>
              <a:ext uri="{FF2B5EF4-FFF2-40B4-BE49-F238E27FC236}">
                <a16:creationId xmlns:a16="http://schemas.microsoft.com/office/drawing/2014/main" id="{B41B1D80-6745-60D9-B553-65C5F1AF5232}"/>
              </a:ext>
            </a:extLst>
          </p:cNvPr>
          <p:cNvSpPr>
            <a:spLocks noGrp="1"/>
          </p:cNvSpPr>
          <p:nvPr>
            <p:ph sz="half" idx="1" hasCustomPrompt="1"/>
          </p:nvPr>
        </p:nvSpPr>
        <p:spPr>
          <a:xfrm>
            <a:off x="1055440" y="1772816"/>
            <a:ext cx="576064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en kortfattad agenda här</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06397609"/>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257448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Rubrik och text - orange bakgrund">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95651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13FB127A-C00B-4433-B211-8DF365FA098E}"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23CD3355-A67A-0D3F-A8A6-97D1B1360B2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996059717"/>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Rubrik och text - blå bakgrund">
    <p:bg>
      <p:bgPr>
        <a:solidFill>
          <a:srgbClr val="EBECF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3" name="Platshållare för text 3">
            <a:extLst>
              <a:ext uri="{FF2B5EF4-FFF2-40B4-BE49-F238E27FC236}">
                <a16:creationId xmlns:a16="http://schemas.microsoft.com/office/drawing/2014/main" id="{3DC3B270-6958-5D6B-D89F-17DA710D42D9}"/>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4" name="Platshållare för innehåll 4">
            <a:extLst>
              <a:ext uri="{FF2B5EF4-FFF2-40B4-BE49-F238E27FC236}">
                <a16:creationId xmlns:a16="http://schemas.microsoft.com/office/drawing/2014/main" id="{7218E86D-0E66-883B-E0BA-2FFAE7BE7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8538482"/>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A­_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40467717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SA­_två innehållsdelar orange">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331284312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SA­_två innehållsdelar blå">
    <p:bg>
      <p:bgPr>
        <a:solidFill>
          <a:srgbClr val="EBECF0"/>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361950"/>
            <a:ext cx="11488326" cy="330746"/>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1587852417"/>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och foto">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504056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4">
            <a:extLst>
              <a:ext uri="{FF2B5EF4-FFF2-40B4-BE49-F238E27FC236}">
                <a16:creationId xmlns:a16="http://schemas.microsoft.com/office/drawing/2014/main" id="{B2FF1F74-7809-F343-9A32-1329581A4E01}"/>
              </a:ext>
            </a:extLst>
          </p:cNvPr>
          <p:cNvSpPr>
            <a:spLocks noGrp="1"/>
          </p:cNvSpPr>
          <p:nvPr>
            <p:ph type="pic" sz="quarter" idx="16" hasCustomPrompt="1"/>
          </p:nvPr>
        </p:nvSpPr>
        <p:spPr>
          <a:xfrm>
            <a:off x="6335968" y="1916832"/>
            <a:ext cx="5500800" cy="3096344"/>
          </a:xfrm>
          <a:custGeom>
            <a:avLst/>
            <a:gdLst>
              <a:gd name="connsiteX0" fmla="*/ 428256 w 5616623"/>
              <a:gd name="connsiteY0" fmla="*/ 0 h 3312368"/>
              <a:gd name="connsiteX1" fmla="*/ 5188367 w 5616623"/>
              <a:gd name="connsiteY1" fmla="*/ 0 h 3312368"/>
              <a:gd name="connsiteX2" fmla="*/ 5616623 w 5616623"/>
              <a:gd name="connsiteY2" fmla="*/ 428256 h 3312368"/>
              <a:gd name="connsiteX3" fmla="*/ 5616623 w 5616623"/>
              <a:gd name="connsiteY3" fmla="*/ 2884112 h 3312368"/>
              <a:gd name="connsiteX4" fmla="*/ 5188367 w 5616623"/>
              <a:gd name="connsiteY4" fmla="*/ 3312368 h 3312368"/>
              <a:gd name="connsiteX5" fmla="*/ 428256 w 5616623"/>
              <a:gd name="connsiteY5" fmla="*/ 3312368 h 3312368"/>
              <a:gd name="connsiteX6" fmla="*/ 0 w 5616623"/>
              <a:gd name="connsiteY6" fmla="*/ 2884112 h 3312368"/>
              <a:gd name="connsiteX7" fmla="*/ 0 w 5616623"/>
              <a:gd name="connsiteY7" fmla="*/ 428256 h 3312368"/>
              <a:gd name="connsiteX8" fmla="*/ 428256 w 5616623"/>
              <a:gd name="connsiteY8"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623" h="3312368">
                <a:moveTo>
                  <a:pt x="428256" y="0"/>
                </a:moveTo>
                <a:lnTo>
                  <a:pt x="5188367" y="0"/>
                </a:lnTo>
                <a:cubicBezTo>
                  <a:pt x="5424886" y="0"/>
                  <a:pt x="5616623" y="191737"/>
                  <a:pt x="5616623" y="428256"/>
                </a:cubicBezTo>
                <a:lnTo>
                  <a:pt x="5616623" y="2884112"/>
                </a:lnTo>
                <a:cubicBezTo>
                  <a:pt x="5616623" y="3120631"/>
                  <a:pt x="5424886" y="3312368"/>
                  <a:pt x="5188367" y="3312368"/>
                </a:cubicBezTo>
                <a:lnTo>
                  <a:pt x="428256" y="3312368"/>
                </a:lnTo>
                <a:cubicBezTo>
                  <a:pt x="191737" y="3312368"/>
                  <a:pt x="0" y="3120631"/>
                  <a:pt x="0" y="2884112"/>
                </a:cubicBezTo>
                <a:lnTo>
                  <a:pt x="0" y="428256"/>
                </a:lnTo>
                <a:cubicBezTo>
                  <a:pt x="0" y="191737"/>
                  <a:pt x="191737" y="0"/>
                  <a:pt x="428256" y="0"/>
                </a:cubicBezTo>
                <a:close/>
              </a:path>
            </a:pathLst>
          </a:custGeom>
          <a:noFill/>
        </p:spPr>
        <p:txBody>
          <a:bodyPr wrap="square" anchor="t" anchorCtr="0">
            <a:noAutofit/>
          </a:bodyPr>
          <a:lstStyle>
            <a:lvl1pPr marL="0" indent="0" algn="ctr">
              <a:buNone/>
              <a:defRPr sz="1800">
                <a:solidFill>
                  <a:schemeClr val="accent3"/>
                </a:solidFill>
              </a:defRPr>
            </a:lvl1pPr>
          </a:lstStyle>
          <a:p>
            <a:r>
              <a:rPr lang="sv-SE"/>
              <a:t>Infoga foto här</a:t>
            </a:r>
          </a:p>
        </p:txBody>
      </p:sp>
    </p:spTree>
    <p:extLst>
      <p:ext uri="{BB962C8B-B14F-4D97-AF65-F5344CB8AC3E}">
        <p14:creationId xmlns:p14="http://schemas.microsoft.com/office/powerpoint/2010/main" val="561587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och illustration">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361950"/>
            <a:ext cx="11487772" cy="330746"/>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504056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 6">
            <a:extLst>
              <a:ext uri="{FF2B5EF4-FFF2-40B4-BE49-F238E27FC236}">
                <a16:creationId xmlns:a16="http://schemas.microsoft.com/office/drawing/2014/main" id="{DCC91CBF-10CA-2BDB-BA3A-2073A7836B38}"/>
              </a:ext>
            </a:extLst>
          </p:cNvPr>
          <p:cNvSpPr>
            <a:spLocks noGrp="1"/>
          </p:cNvSpPr>
          <p:nvPr>
            <p:ph type="pic" sz="quarter" idx="16" hasCustomPrompt="1"/>
          </p:nvPr>
        </p:nvSpPr>
        <p:spPr>
          <a:xfrm>
            <a:off x="6792000" y="1458000"/>
            <a:ext cx="5400000" cy="5400000"/>
          </a:xfrm>
          <a:noFill/>
        </p:spPr>
        <p:txBody>
          <a:bodyPr anchor="b" anchorCtr="0"/>
          <a:lstStyle>
            <a:lvl1pPr marL="0" indent="0" algn="r">
              <a:buNone/>
              <a:defRPr sz="1800">
                <a:solidFill>
                  <a:schemeClr val="accent3"/>
                </a:solidFill>
              </a:defRPr>
            </a:lvl1pPr>
          </a:lstStyle>
          <a:p>
            <a:r>
              <a:rPr lang="sv-SE"/>
              <a:t>Infoga illustration från Mediaflow som är utfallande åt höger och neråt.</a:t>
            </a:r>
          </a:p>
        </p:txBody>
      </p:sp>
    </p:spTree>
    <p:extLst>
      <p:ext uri="{BB962C8B-B14F-4D97-AF65-F5344CB8AC3E}">
        <p14:creationId xmlns:p14="http://schemas.microsoft.com/office/powerpoint/2010/main" val="25919402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FFFFFF"/>
        </a:solid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1700809"/>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968208" y="3933056"/>
            <a:ext cx="3169138" cy="936106"/>
          </a:xfrm>
        </p:spPr>
        <p:txBody>
          <a:bodyPr anchor="ctr" anchorCtr="0"/>
          <a:lstStyle>
            <a:lvl1pPr marL="0" indent="0" algn="ctr">
              <a:buNone/>
              <a:defRPr sz="2000" b="0"/>
            </a:lvl1pPr>
          </a:lstStyle>
          <a:p>
            <a:pPr lvl="0"/>
            <a:r>
              <a:rPr lang="sv-SE"/>
              <a:t>Skriv namn här</a:t>
            </a:r>
          </a:p>
        </p:txBody>
      </p:sp>
      <p:pic>
        <p:nvPicPr>
          <p:cNvPr id="9" name="Bild 8">
            <a:extLst>
              <a:ext uri="{FF2B5EF4-FFF2-40B4-BE49-F238E27FC236}">
                <a16:creationId xmlns:a16="http://schemas.microsoft.com/office/drawing/2014/main" id="{BA541F5F-E721-AE93-4E0C-047E5131826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980728"/>
            <a:ext cx="815459" cy="931953"/>
          </a:xfrm>
          <a:prstGeom prst="rect">
            <a:avLst/>
          </a:prstGeom>
        </p:spPr>
      </p:pic>
      <p:sp>
        <p:nvSpPr>
          <p:cNvPr id="8" name="Platshållare för bild 7">
            <a:extLst>
              <a:ext uri="{FF2B5EF4-FFF2-40B4-BE49-F238E27FC236}">
                <a16:creationId xmlns:a16="http://schemas.microsoft.com/office/drawing/2014/main" id="{CAF20DD0-AC67-AF4C-66C1-15FA105FE086}"/>
              </a:ext>
            </a:extLst>
          </p:cNvPr>
          <p:cNvSpPr>
            <a:spLocks noGrp="1"/>
          </p:cNvSpPr>
          <p:nvPr>
            <p:ph type="pic" sz="quarter" idx="18" hasCustomPrompt="1"/>
          </p:nvPr>
        </p:nvSpPr>
        <p:spPr>
          <a:xfrm>
            <a:off x="8328248" y="1412776"/>
            <a:ext cx="2448272" cy="2448272"/>
          </a:xfrm>
          <a:custGeom>
            <a:avLst/>
            <a:gdLst>
              <a:gd name="connsiteX0" fmla="*/ 1224136 w 2448272"/>
              <a:gd name="connsiteY0" fmla="*/ 0 h 2448272"/>
              <a:gd name="connsiteX1" fmla="*/ 2448272 w 2448272"/>
              <a:gd name="connsiteY1" fmla="*/ 1224136 h 2448272"/>
              <a:gd name="connsiteX2" fmla="*/ 1224136 w 2448272"/>
              <a:gd name="connsiteY2" fmla="*/ 2448272 h 2448272"/>
              <a:gd name="connsiteX3" fmla="*/ 0 w 2448272"/>
              <a:gd name="connsiteY3" fmla="*/ 1224136 h 2448272"/>
              <a:gd name="connsiteX4" fmla="*/ 1224136 w 2448272"/>
              <a:gd name="connsiteY4" fmla="*/ 0 h 244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8272">
                <a:moveTo>
                  <a:pt x="1224136" y="0"/>
                </a:moveTo>
                <a:cubicBezTo>
                  <a:pt x="1900208" y="0"/>
                  <a:pt x="2448272" y="548064"/>
                  <a:pt x="2448272" y="1224136"/>
                </a:cubicBezTo>
                <a:cubicBezTo>
                  <a:pt x="2448272" y="1900208"/>
                  <a:pt x="1900208" y="2448272"/>
                  <a:pt x="1224136" y="2448272"/>
                </a:cubicBezTo>
                <a:cubicBezTo>
                  <a:pt x="548064" y="2448272"/>
                  <a:pt x="0" y="1900208"/>
                  <a:pt x="0" y="1224136"/>
                </a:cubicBezTo>
                <a:cubicBezTo>
                  <a:pt x="0" y="548064"/>
                  <a:pt x="548064" y="0"/>
                  <a:pt x="1224136" y="0"/>
                </a:cubicBezTo>
                <a:close/>
              </a:path>
            </a:pathLst>
          </a:custGeom>
        </p:spPr>
        <p:txBody>
          <a:bodyPr wrap="square">
            <a:noAutofit/>
          </a:bodyPr>
          <a:lstStyle>
            <a:lvl1pPr marL="0" indent="0" algn="ctr">
              <a:buNone/>
              <a:defRPr sz="1800">
                <a:solidFill>
                  <a:schemeClr val="tx1"/>
                </a:solidFill>
              </a:defRPr>
            </a:lvl1pPr>
          </a:lstStyle>
          <a:p>
            <a:r>
              <a:rPr lang="sv-SE"/>
              <a:t>Infoga porträttbild</a:t>
            </a:r>
          </a:p>
        </p:txBody>
      </p:sp>
      <p:sp>
        <p:nvSpPr>
          <p:cNvPr id="11" name="Platshållare för text 10">
            <a:extLst>
              <a:ext uri="{FF2B5EF4-FFF2-40B4-BE49-F238E27FC236}">
                <a16:creationId xmlns:a16="http://schemas.microsoft.com/office/drawing/2014/main" id="{5E604630-609D-1893-8CE3-DFBE9ECEBFD3}"/>
              </a:ext>
            </a:extLst>
          </p:cNvPr>
          <p:cNvSpPr>
            <a:spLocks noGrp="1"/>
          </p:cNvSpPr>
          <p:nvPr>
            <p:ph type="body" sz="quarter" idx="19" hasCustomPrompt="1"/>
          </p:nvPr>
        </p:nvSpPr>
        <p:spPr>
          <a:xfrm>
            <a:off x="4511675" y="5300663"/>
            <a:ext cx="6626225" cy="360362"/>
          </a:xfrm>
        </p:spPr>
        <p:txBody>
          <a:bodyPr/>
          <a:lstStyle>
            <a:lvl1pPr marL="0" indent="0" algn="r">
              <a:buNone/>
              <a:defRPr sz="1600"/>
            </a:lvl1pPr>
            <a:lvl2pPr marL="180975" indent="0">
              <a:buNone/>
              <a:defRPr/>
            </a:lvl2pPr>
          </a:lstStyle>
          <a:p>
            <a:pPr lvl="0"/>
            <a:r>
              <a:rPr lang="sv-SE"/>
              <a:t>Skriv </a:t>
            </a:r>
            <a:r>
              <a:rPr lang="sv-SE" err="1"/>
              <a:t>ev</a:t>
            </a:r>
            <a:r>
              <a:rPr lang="sv-SE"/>
              <a:t> källa/länk här</a:t>
            </a:r>
          </a:p>
        </p:txBody>
      </p:sp>
    </p:spTree>
    <p:extLst>
      <p:ext uri="{BB962C8B-B14F-4D97-AF65-F5344CB8AC3E}">
        <p14:creationId xmlns:p14="http://schemas.microsoft.com/office/powerpoint/2010/main" val="34239942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Avsnitt delagenda orange">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1"/>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
        <p:nvSpPr>
          <p:cNvPr id="3" name="Platshållare för text 3">
            <a:extLst>
              <a:ext uri="{FF2B5EF4-FFF2-40B4-BE49-F238E27FC236}">
                <a16:creationId xmlns:a16="http://schemas.microsoft.com/office/drawing/2014/main" id="{56A88D68-9816-AB1C-13E9-C787B977D4E2}"/>
              </a:ext>
            </a:extLst>
          </p:cNvPr>
          <p:cNvSpPr>
            <a:spLocks noGrp="1"/>
          </p:cNvSpPr>
          <p:nvPr>
            <p:ph type="body" sz="quarter" idx="11"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393046463"/>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vsnitt delagenda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EF6F2"/>
                </a:solidFill>
              </a:defRPr>
            </a:lvl1pPr>
            <a:lvl2pPr>
              <a:defRPr>
                <a:solidFill>
                  <a:srgbClr val="FEF6F2"/>
                </a:solidFill>
              </a:defRPr>
            </a:lvl2pPr>
            <a:lvl3pPr>
              <a:defRPr>
                <a:solidFill>
                  <a:srgbClr val="FEF6F2"/>
                </a:solidFill>
              </a:defRPr>
            </a:lvl3pPr>
            <a:lvl4pPr>
              <a:defRPr>
                <a:solidFill>
                  <a:srgbClr val="FEF6F2"/>
                </a:solidFill>
              </a:defRPr>
            </a:lvl4pPr>
            <a:lvl5pPr>
              <a:defRPr>
                <a:solidFill>
                  <a:srgbClr val="FEF6F2"/>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26478725"/>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vsnitt delagenda ljusorange">
    <p:bg>
      <p:bgPr>
        <a:solidFill>
          <a:srgbClr val="F7BA99"/>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tx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497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 blå">
    <p:bg>
      <p:bgPr>
        <a:solidFill>
          <a:schemeClr val="accent1"/>
        </a:solidFill>
        <a:effectLst/>
      </p:bgPr>
    </p:bg>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tx1"/>
                </a:solidFill>
              </a:defRPr>
            </a:lvl1pPr>
          </a:lstStyle>
          <a:p>
            <a:fld id="{13FB127A-C00B-4433-B211-8DF365FA098E}"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tx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3BA2D214-CE83-EB07-1B90-F85035A381C2}"/>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p>
        </p:txBody>
      </p:sp>
      <p:pic>
        <p:nvPicPr>
          <p:cNvPr id="4" name="Bild 3">
            <a:extLst>
              <a:ext uri="{FF2B5EF4-FFF2-40B4-BE49-F238E27FC236}">
                <a16:creationId xmlns:a16="http://schemas.microsoft.com/office/drawing/2014/main" id="{E2A050FB-8272-C8ED-D8EE-A08A30318B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3819879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Video/Tom">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ACC71C16-9A0D-16E7-D2EE-14C168270DE3}"/>
              </a:ext>
            </a:extLst>
          </p:cNvPr>
          <p:cNvSpPr>
            <a:spLocks noGrp="1"/>
          </p:cNvSpPr>
          <p:nvPr>
            <p:ph type="media" sz="quarter" idx="10" hasCustomPrompt="1"/>
          </p:nvPr>
        </p:nvSpPr>
        <p:spPr>
          <a:xfrm>
            <a:off x="0" y="0"/>
            <a:ext cx="12192000" cy="6858000"/>
          </a:xfrm>
          <a:solidFill>
            <a:schemeClr val="bg1">
              <a:lumMod val="10000"/>
            </a:schemeClr>
          </a:solidFill>
        </p:spPr>
        <p:txBody>
          <a:bodyPr anchor="t" anchorCtr="1"/>
          <a:lstStyle>
            <a:lvl1pPr marL="0" indent="0">
              <a:buNone/>
              <a:defRPr sz="2000">
                <a:solidFill>
                  <a:schemeClr val="bg2"/>
                </a:solidFill>
              </a:defRPr>
            </a:lvl1pPr>
          </a:lstStyle>
          <a:p>
            <a:r>
              <a:rPr lang="sv-SE"/>
              <a:t>Infoga video från dator genom att klicka på ikonen. För </a:t>
            </a:r>
            <a:r>
              <a:rPr lang="sv-SE" err="1"/>
              <a:t>streamad</a:t>
            </a:r>
            <a:r>
              <a:rPr lang="sv-SE"/>
              <a:t> video från t.ex. YouTube – välj Infoga/Media/Video/Online-video</a:t>
            </a:r>
          </a:p>
        </p:txBody>
      </p:sp>
    </p:spTree>
    <p:extLst>
      <p:ext uri="{BB962C8B-B14F-4D97-AF65-F5344CB8AC3E}">
        <p14:creationId xmlns:p14="http://schemas.microsoft.com/office/powerpoint/2010/main" val="22514829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utfallande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6B50AB-3420-8F2E-80FC-E499FF261BA2}"/>
              </a:ext>
            </a:extLst>
          </p:cNvPr>
          <p:cNvSpPr>
            <a:spLocks noGrp="1"/>
          </p:cNvSpPr>
          <p:nvPr>
            <p:ph type="pic" sz="quarter" idx="11" hasCustomPrompt="1"/>
          </p:nvPr>
        </p:nvSpPr>
        <p:spPr>
          <a:xfrm>
            <a:off x="0" y="-7207"/>
            <a:ext cx="12192000" cy="6858000"/>
          </a:xfrm>
        </p:spPr>
        <p:txBody>
          <a:bodyPr anchor="t" anchorCtr="1"/>
          <a:lstStyle>
            <a:lvl1pPr marL="0" indent="0">
              <a:buNone/>
              <a:defRPr>
                <a:solidFill>
                  <a:schemeClr val="tx1"/>
                </a:solidFill>
              </a:defRPr>
            </a:lvl1pPr>
          </a:lstStyle>
          <a:p>
            <a:r>
              <a:rPr lang="sv-SE"/>
              <a:t>Infoga en bild i hög kvalitet (minst 1600 </a:t>
            </a:r>
            <a:r>
              <a:rPr lang="sv-SE" err="1"/>
              <a:t>px</a:t>
            </a:r>
            <a:r>
              <a:rPr lang="sv-SE"/>
              <a:t> bred).</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3114979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höger">
    <p:bg>
      <p:bgRef idx="1001">
        <a:schemeClr val="bg2"/>
      </p:bgRef>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blipFill>
            <a:blip r:embed="rId2"/>
            <a:stretch>
              <a:fillRect r="-15"/>
            </a:stretch>
          </a:blipFill>
        </p:spPr>
        <p:txBody>
          <a:bodyPr wrap="square" anchor="b" anchorCtr="1">
            <a:noAutofit/>
          </a:bodyPr>
          <a:lstStyle>
            <a:lvl1pPr marL="0" indent="0" algn="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i hög kvalitet (1600 px) med fokuspunkt till mitten/höger.</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2" name="Platshållare för text 3">
            <a:extLst>
              <a:ext uri="{FF2B5EF4-FFF2-40B4-BE49-F238E27FC236}">
                <a16:creationId xmlns:a16="http://schemas.microsoft.com/office/drawing/2014/main" id="{17C66704-CAD6-16C7-2C85-8298CA8C1FBB}"/>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00074564"/>
      </p:ext>
    </p:extLst>
  </p:cSld>
  <p:clrMapOvr>
    <a:overrideClrMapping bg1="dk1" tx1="lt1" bg2="dk2" tx2="lt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vänsster">
    <p:bg>
      <p:bgPr>
        <a:solidFill>
          <a:schemeClr val="bg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blipFill>
            <a:blip r:embed="rId2"/>
            <a:stretch>
              <a:fillRect r="-15"/>
            </a:stretch>
          </a:blipFill>
        </p:spPr>
        <p:txBody>
          <a:bodyPr wrap="square" anchor="t" anchorCtr="1">
            <a:noAutofit/>
          </a:bodyPr>
          <a:lstStyle>
            <a:lvl1pPr marL="0" indent="0" algn="ct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(1600 px) med fokuspunkt till mitten/vänster.</a:t>
            </a:r>
          </a:p>
        </p:txBody>
      </p:sp>
      <p:sp>
        <p:nvSpPr>
          <p:cNvPr id="3" name="Platshållare för text 12">
            <a:extLst>
              <a:ext uri="{FF2B5EF4-FFF2-40B4-BE49-F238E27FC236}">
                <a16:creationId xmlns:a16="http://schemas.microsoft.com/office/drawing/2014/main" id="{C8EDE91E-92C4-F91F-2FBB-DF850DB90CA9}"/>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5" name="Platshållare för text 3">
            <a:extLst>
              <a:ext uri="{FF2B5EF4-FFF2-40B4-BE49-F238E27FC236}">
                <a16:creationId xmlns:a16="http://schemas.microsoft.com/office/drawing/2014/main" id="{903E0935-174C-0D38-771F-8C8B7B02CC22}"/>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4" name="Platshållare för text 5">
            <a:extLst>
              <a:ext uri="{FF2B5EF4-FFF2-40B4-BE49-F238E27FC236}">
                <a16:creationId xmlns:a16="http://schemas.microsoft.com/office/drawing/2014/main" id="{AEE8F225-FE09-76BF-77AA-D9932AC41BAD}"/>
              </a:ext>
            </a:extLst>
          </p:cNvPr>
          <p:cNvSpPr>
            <a:spLocks noGrp="1"/>
          </p:cNvSpPr>
          <p:nvPr>
            <p:ph type="body" sz="quarter" idx="15"/>
          </p:nvPr>
        </p:nvSpPr>
        <p:spPr>
          <a:xfrm>
            <a:off x="7246335" y="4611931"/>
            <a:ext cx="4493381"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6392395"/>
      </p:ext>
    </p:extLst>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höger">
    <p:bg>
      <p:bgPr>
        <a:solidFill>
          <a:schemeClr val="bg1"/>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blipFill>
            <a:blip r:embed="rId2"/>
            <a:stretch>
              <a:fillRect r="-15"/>
            </a:stretch>
          </a:blipFill>
        </p:spPr>
        <p:txBody>
          <a:bodyPr wrap="square" anchor="b" anchorCtr="1">
            <a:noAutofit/>
          </a:bodyPr>
          <a:lstStyle>
            <a:lvl1pPr marL="0" indent="0" algn="l">
              <a:buNone/>
              <a:defRPr sz="2000">
                <a:solidFill>
                  <a:schemeClr val="accent3"/>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i hög kvalitet (1600 px) med fokuspunkt till mitten/höger.</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2" name="Platshållare för text 3">
            <a:extLst>
              <a:ext uri="{FF2B5EF4-FFF2-40B4-BE49-F238E27FC236}">
                <a16:creationId xmlns:a16="http://schemas.microsoft.com/office/drawing/2014/main" id="{17C66704-CAD6-16C7-2C85-8298CA8C1FBB}"/>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10821445"/>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vänster">
    <p:bg>
      <p:bgRef idx="1001">
        <a:schemeClr val="bg1"/>
      </p:bgRef>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1187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blipFill>
            <a:blip r:embed="rId2"/>
            <a:stretch>
              <a:fillRect r="-15"/>
            </a:stretch>
          </a:blipFill>
        </p:spPr>
        <p:txBody>
          <a:bodyPr wrap="square">
            <a:noAutofit/>
          </a:bodyPr>
          <a:lstStyle>
            <a:lvl1pPr marL="0" indent="0">
              <a:buNone/>
              <a:defRPr sz="2000">
                <a:solidFill>
                  <a:schemeClr val="accent5"/>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(1600 px) med fokuspunkt till mitten/vänster.</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4460"/>
            <a:ext cx="2265113" cy="743540"/>
          </a:xfrm>
          <a:blipFill>
            <a:blip r:embed="rId3"/>
            <a:stretch>
              <a:fillRect/>
            </a:stretch>
          </a:blipFill>
        </p:spPr>
        <p:txBody>
          <a:bodyPr/>
          <a:lstStyle>
            <a:lvl1pPr marL="0" indent="0">
              <a:buNone/>
              <a:defRPr/>
            </a:lvl1pPr>
          </a:lstStyle>
          <a:p>
            <a:pPr lvl="0"/>
            <a:r>
              <a:rPr lang="sv-SE"/>
              <a:t> </a:t>
            </a:r>
          </a:p>
        </p:txBody>
      </p:sp>
      <p:sp>
        <p:nvSpPr>
          <p:cNvPr id="3" name="Platshållare för text 12">
            <a:extLst>
              <a:ext uri="{FF2B5EF4-FFF2-40B4-BE49-F238E27FC236}">
                <a16:creationId xmlns:a16="http://schemas.microsoft.com/office/drawing/2014/main" id="{BC47339C-AAF2-A913-3C63-D0BA019A1122}"/>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5" name="Platshållare för text 2">
            <a:extLst>
              <a:ext uri="{FF2B5EF4-FFF2-40B4-BE49-F238E27FC236}">
                <a16:creationId xmlns:a16="http://schemas.microsoft.com/office/drawing/2014/main" id="{E1B94436-B3EE-2236-86B5-1F42B11A02A6}"/>
              </a:ext>
            </a:extLst>
          </p:cNvPr>
          <p:cNvSpPr>
            <a:spLocks noGrp="1"/>
          </p:cNvSpPr>
          <p:nvPr>
            <p:ph type="body" sz="quarter" idx="15"/>
          </p:nvPr>
        </p:nvSpPr>
        <p:spPr>
          <a:xfrm>
            <a:off x="7256485" y="4603078"/>
            <a:ext cx="4473399" cy="129698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15069249"/>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idfot enbar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752416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Ordbild">
    <p:bg>
      <p:bgPr>
        <a:solidFill>
          <a:srgbClr val="FFFFFF"/>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79CA7B4-E0DE-88F8-8059-B281417D305F}"/>
              </a:ext>
            </a:extLst>
          </p:cNvPr>
          <p:cNvSpPr>
            <a:spLocks noGrp="1"/>
          </p:cNvSpPr>
          <p:nvPr>
            <p:ph type="pic" sz="quarter" idx="10" hasCustomPrompt="1"/>
          </p:nvPr>
        </p:nvSpPr>
        <p:spPr>
          <a:xfrm>
            <a:off x="937024" y="620688"/>
            <a:ext cx="10317951" cy="4431560"/>
          </a:xfrm>
        </p:spPr>
        <p:txBody>
          <a:bodyPr anchor="t" anchorCtr="1"/>
          <a:lstStyle>
            <a:lvl1pPr marL="0" indent="0">
              <a:buNone/>
              <a:defRPr sz="2000">
                <a:solidFill>
                  <a:schemeClr val="tx1"/>
                </a:solidFill>
              </a:defRPr>
            </a:lvl1pPr>
          </a:lstStyle>
          <a:p>
            <a:r>
              <a:rPr lang="sv-SE"/>
              <a:t>Infoga ordbild från bildbanken.</a:t>
            </a:r>
          </a:p>
        </p:txBody>
      </p:sp>
    </p:spTree>
    <p:extLst>
      <p:ext uri="{BB962C8B-B14F-4D97-AF65-F5344CB8AC3E}">
        <p14:creationId xmlns:p14="http://schemas.microsoft.com/office/powerpoint/2010/main" val="1630197794"/>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lutbild-tack">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CDC759B-B4C9-AACA-C269-06B81AA220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5022" y="764704"/>
            <a:ext cx="7629987" cy="4032448"/>
          </a:xfrm>
          <a:prstGeom prst="rect">
            <a:avLst/>
          </a:prstGeom>
        </p:spPr>
      </p:pic>
      <p:sp>
        <p:nvSpPr>
          <p:cNvPr id="3" name="Platshållare för text 2">
            <a:extLst>
              <a:ext uri="{FF2B5EF4-FFF2-40B4-BE49-F238E27FC236}">
                <a16:creationId xmlns:a16="http://schemas.microsoft.com/office/drawing/2014/main" id="{EC8BB20B-DF37-1370-4A43-B23B346E792F}"/>
              </a:ext>
            </a:extLst>
          </p:cNvPr>
          <p:cNvSpPr>
            <a:spLocks noGrp="1"/>
          </p:cNvSpPr>
          <p:nvPr>
            <p:ph type="body" sz="quarter" idx="12" hasCustomPrompt="1"/>
          </p:nvPr>
        </p:nvSpPr>
        <p:spPr>
          <a:xfrm>
            <a:off x="6240016" y="5013176"/>
            <a:ext cx="5616500" cy="1512888"/>
          </a:xfrm>
        </p:spPr>
        <p:txBody>
          <a:bodyPr anchor="ctr" anchorCtr="0"/>
          <a:lstStyle>
            <a:lvl1pPr marL="0" indent="0" algn="r">
              <a:buNone/>
              <a:defRPr/>
            </a:lvl1pPr>
          </a:lstStyle>
          <a:p>
            <a:pPr lvl="0"/>
            <a:r>
              <a:rPr lang="sv-SE"/>
              <a:t>Skriv </a:t>
            </a:r>
            <a:r>
              <a:rPr lang="sv-SE" err="1"/>
              <a:t>epostadress</a:t>
            </a:r>
            <a:endParaRPr lang="sv-SE"/>
          </a:p>
        </p:txBody>
      </p:sp>
    </p:spTree>
    <p:extLst>
      <p:ext uri="{BB962C8B-B14F-4D97-AF65-F5344CB8AC3E}">
        <p14:creationId xmlns:p14="http://schemas.microsoft.com/office/powerpoint/2010/main" val="1527295978"/>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Upphovsrät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
        <p:nvSpPr>
          <p:cNvPr id="2" name="textruta 1">
            <a:extLst>
              <a:ext uri="{FF2B5EF4-FFF2-40B4-BE49-F238E27FC236}">
                <a16:creationId xmlns:a16="http://schemas.microsoft.com/office/drawing/2014/main" id="{56FA0A3D-42DD-1171-A82A-E59CF02B97F7}"/>
              </a:ext>
            </a:extLst>
          </p:cNvPr>
          <p:cNvSpPr txBox="1"/>
          <p:nvPr userDrawn="1"/>
        </p:nvSpPr>
        <p:spPr>
          <a:xfrm>
            <a:off x="1631504" y="1412776"/>
            <a:ext cx="8640960" cy="3312368"/>
          </a:xfrm>
          <a:prstGeom prst="rect">
            <a:avLst/>
          </a:prstGeom>
        </p:spPr>
        <p:txBody>
          <a:bodyPr vert="horz" wrap="square" lIns="91440" tIns="45720" rIns="91440" bIns="45720" rtlCol="0" anchor="t">
            <a:noAutofit/>
          </a:bodyPr>
          <a:lstStyle/>
          <a:p>
            <a:pPr algn="l"/>
            <a:r>
              <a:rPr lang="sv-SE" sz="1800" b="1">
                <a:solidFill>
                  <a:schemeClr val="tx1"/>
                </a:solidFill>
              </a:rPr>
              <a:t>Upphovsrätt</a:t>
            </a:r>
          </a:p>
          <a:p>
            <a:pPr algn="l"/>
            <a:r>
              <a:rPr lang="sv-SE"/>
              <a:t>Dokumentet är framtaget av Suntarbetsliv med det syfte som framgår av titelbilden. Powerpoint-bilderna följer Suntarbetslivs visuella identitet. </a:t>
            </a:r>
          </a:p>
          <a:p>
            <a:pPr algn="l"/>
            <a:endParaRPr lang="sv-SE"/>
          </a:p>
          <a:p>
            <a:pPr algn="l"/>
            <a:r>
              <a:rPr lang="sv-SE"/>
              <a:t>Tänk på att foton, bilder, illustrationer och filmer är Suntarbetslivs. Om du önskar använda någon bild i en egen presentation, gör då till exempel en skärmdump där Suntarbetslivs logotype syns, så att det är tydligt vem som är avsändare. Du kan också göra en egen bild enligt din organisations visuella identitet där du inspireras av Suntarbetslivs bildidéer. </a:t>
            </a:r>
          </a:p>
          <a:p>
            <a:pPr algn="l"/>
            <a:endParaRPr lang="sv-SE"/>
          </a:p>
          <a:p>
            <a:pPr algn="l"/>
            <a:r>
              <a:rPr lang="sv-SE"/>
              <a:t>Du kan alltså inte ta eller låna powerpoint-bilder, bilder, foton, illustrationer eller filmer utan att ange källa. </a:t>
            </a:r>
          </a:p>
          <a:p>
            <a:pPr algn="l"/>
            <a:endParaRPr lang="sv-SE"/>
          </a:p>
          <a:p>
            <a:pPr algn="l"/>
            <a:r>
              <a:rPr lang="sv-SE"/>
              <a:t>Kontakta gärna </a:t>
            </a:r>
            <a:r>
              <a:rPr lang="sv-SE">
                <a:hlinkClick r:id="rId3"/>
              </a:rPr>
              <a:t>fraga@suntarbetsliv.se</a:t>
            </a:r>
            <a:r>
              <a:rPr lang="sv-SE"/>
              <a:t> om du undrar över något!</a:t>
            </a:r>
            <a:endParaRPr lang="sv-SE" sz="1800" b="0">
              <a:solidFill>
                <a:schemeClr val="tx1"/>
              </a:solidFill>
            </a:endParaRPr>
          </a:p>
        </p:txBody>
      </p:sp>
    </p:spTree>
    <p:extLst>
      <p:ext uri="{BB962C8B-B14F-4D97-AF65-F5344CB8AC3E}">
        <p14:creationId xmlns:p14="http://schemas.microsoft.com/office/powerpoint/2010/main" val="58984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 ljusblå">
    <p:bg>
      <p:bgPr>
        <a:solidFill>
          <a:srgbClr val="C8EBFA"/>
        </a:solidFill>
        <a:effectLst/>
      </p:bgPr>
    </p:bg>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13FB127A-C00B-4433-B211-8DF365FA098E}"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23CD3355-A67A-0D3F-A8A6-97D1B1360B2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89920266"/>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A77A244-67F6-00B4-AFA1-43154AF7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9576" y="1556792"/>
            <a:ext cx="7632848" cy="3484395"/>
          </a:xfrm>
          <a:prstGeom prst="rect">
            <a:avLst/>
          </a:prstGeom>
        </p:spPr>
      </p:pic>
    </p:spTree>
    <p:extLst>
      <p:ext uri="{BB962C8B-B14F-4D97-AF65-F5344CB8AC3E}">
        <p14:creationId xmlns:p14="http://schemas.microsoft.com/office/powerpoint/2010/main" val="29559030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493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Pr>
        <a:solidFill>
          <a:schemeClr val="bg1"/>
        </a:solidFill>
        <a:effectLst/>
      </p:bgPr>
    </p:bg>
    <p:spTree>
      <p:nvGrpSpPr>
        <p:cNvPr id="1" name=""/>
        <p:cNvGrpSpPr/>
        <p:nvPr/>
      </p:nvGrpSpPr>
      <p:grpSpPr>
        <a:xfrm>
          <a:off x="0" y="0"/>
          <a:ext cx="0" cy="0"/>
          <a:chOff x="0" y="0"/>
          <a:chExt cx="0" cy="0"/>
        </a:xfrm>
      </p:grpSpPr>
      <p:pic>
        <p:nvPicPr>
          <p:cNvPr id="7" name="Bildobjekt 6" descr="Hej.">
            <a:extLst>
              <a:ext uri="{FF2B5EF4-FFF2-40B4-BE49-F238E27FC236}">
                <a16:creationId xmlns:a16="http://schemas.microsoft.com/office/drawing/2014/main" id="{4C50B3E2-49F6-FFEB-6168-81A96BDD6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3712" y="1340768"/>
            <a:ext cx="5519616" cy="3863732"/>
          </a:xfrm>
          <a:prstGeom prst="rect">
            <a:avLst/>
          </a:prstGeom>
        </p:spPr>
      </p:pic>
    </p:spTree>
    <p:extLst>
      <p:ext uri="{BB962C8B-B14F-4D97-AF65-F5344CB8AC3E}">
        <p14:creationId xmlns:p14="http://schemas.microsoft.com/office/powerpoint/2010/main" val="3895745478"/>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bg1"/>
        </a:solidFill>
        <a:effectLst/>
      </p:bgPr>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 uri="{C183D7F6-B498-43B3-948B-1728B52AA6E4}">
                <adec:decorative xmlns:adec="http://schemas.microsoft.com/office/drawing/2017/decorative" val="1"/>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noFill/>
        </p:spPr>
        <p:txBody>
          <a:bodyPr wrap="square">
            <a:noAutofit/>
          </a:bodyPr>
          <a:lstStyle>
            <a:lvl1pPr marL="0" indent="0" algn="r">
              <a:buNone/>
              <a:defRPr sz="1800">
                <a:solidFill>
                  <a:schemeClr val="tx1"/>
                </a:solidFill>
              </a:defRPr>
            </a:lvl1pPr>
          </a:lstStyle>
          <a:p>
            <a:r>
              <a:rPr lang="sv-SE"/>
              <a:t>Markera denna platshållare samt Infoga / </a:t>
            </a:r>
            <a:r>
              <a:rPr lang="sv-SE" err="1"/>
              <a:t>Mediaflow</a:t>
            </a:r>
            <a:r>
              <a:rPr lang="sv-SE"/>
              <a:t>. </a:t>
            </a:r>
            <a:br>
              <a:rPr lang="sv-SE"/>
            </a:br>
            <a:r>
              <a:rPr lang="sv-SE"/>
              <a:t>Bild från datorn: Klicka på bildikonen i mitten.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629098"/>
            <a:ext cx="4824287" cy="2375966"/>
          </a:xfrm>
        </p:spPr>
        <p:txBody>
          <a:bodyPr anchor="ctr" anchorCtr="0"/>
          <a:lstStyle>
            <a:lvl1pPr marL="0" indent="0">
              <a:buNone/>
              <a:defRPr sz="4400" b="1"/>
            </a:lvl1pPr>
          </a:lstStyle>
          <a:p>
            <a:pPr lvl="0"/>
            <a:r>
              <a:rPr lang="sv-SE"/>
              <a:t>Skriv rubrik</a:t>
            </a:r>
          </a:p>
        </p:txBody>
      </p:sp>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364360"/>
            <a:ext cx="4824412" cy="1512888"/>
          </a:xfrm>
        </p:spPr>
        <p:txBody>
          <a:bodyPr/>
          <a:lstStyle>
            <a:lvl1pPr marL="0" indent="0">
              <a:buNone/>
              <a:defRPr/>
            </a:lvl1pPr>
          </a:lstStyle>
          <a:p>
            <a:pPr lvl="0"/>
            <a:r>
              <a:rPr lang="sv-SE"/>
              <a:t>Skriv namn, titel</a:t>
            </a:r>
          </a:p>
        </p:txBody>
      </p:sp>
      <p:sp>
        <p:nvSpPr>
          <p:cNvPr id="5" name="Platshållare för text 4">
            <a:extLst>
              <a:ext uri="{FF2B5EF4-FFF2-40B4-BE49-F238E27FC236}">
                <a16:creationId xmlns:a16="http://schemas.microsoft.com/office/drawing/2014/main" id="{D5CDD4A3-D46E-8378-48DE-7C4769CF8B8B}"/>
              </a:ext>
            </a:extLst>
          </p:cNvPr>
          <p:cNvSpPr>
            <a:spLocks noGrp="1"/>
          </p:cNvSpPr>
          <p:nvPr>
            <p:ph type="body" sz="quarter" idx="13" hasCustomPrompt="1"/>
          </p:nvPr>
        </p:nvSpPr>
        <p:spPr>
          <a:xfrm>
            <a:off x="1055688" y="6092825"/>
            <a:ext cx="4824412" cy="360363"/>
          </a:xfrm>
        </p:spPr>
        <p:txBody>
          <a:bodyPr/>
          <a:lstStyle>
            <a:lvl1pPr marL="0" indent="0">
              <a:buNone/>
              <a:defRPr sz="1800"/>
            </a:lvl1pPr>
            <a:lvl2pPr>
              <a:defRPr sz="1800"/>
            </a:lvl2pPr>
            <a:lvl3pPr>
              <a:defRPr sz="1800"/>
            </a:lvl3pPr>
            <a:lvl4pPr>
              <a:defRPr sz="1800"/>
            </a:lvl4pPr>
            <a:lvl5pPr>
              <a:defRPr sz="1800"/>
            </a:lvl5pPr>
          </a:lstStyle>
          <a:p>
            <a:pPr lvl="0"/>
            <a:r>
              <a:rPr lang="sv-SE"/>
              <a:t>Datum 20XX-XX-XX</a:t>
            </a:r>
          </a:p>
        </p:txBody>
      </p:sp>
      <p:pic>
        <p:nvPicPr>
          <p:cNvPr id="8" name="Bildobjekt 7" descr="Suntarbetslivs logotyp">
            <a:extLst>
              <a:ext uri="{FF2B5EF4-FFF2-40B4-BE49-F238E27FC236}">
                <a16:creationId xmlns:a16="http://schemas.microsoft.com/office/drawing/2014/main" id="{865B68DE-0E27-1B17-6A3D-047F79E079F6}"/>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71" y="608146"/>
            <a:ext cx="3097781" cy="1019885"/>
          </a:xfrm>
          <a:prstGeom prst="rect">
            <a:avLst/>
          </a:prstGeom>
        </p:spPr>
      </p:pic>
    </p:spTree>
    <p:extLst>
      <p:ext uri="{BB962C8B-B14F-4D97-AF65-F5344CB8AC3E}">
        <p14:creationId xmlns:p14="http://schemas.microsoft.com/office/powerpoint/2010/main" val="552043504"/>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bg>
      <p:bgPr>
        <a:solidFill>
          <a:srgbClr val="FFFFFF"/>
        </a:solidFill>
        <a:effectLst/>
      </p:bgPr>
    </p:bg>
    <p:spTree>
      <p:nvGrpSpPr>
        <p:cNvPr id="1" name=""/>
        <p:cNvGrpSpPr/>
        <p:nvPr/>
      </p:nvGrpSpPr>
      <p:grpSpPr>
        <a:xfrm>
          <a:off x="0" y="0"/>
          <a:ext cx="0" cy="0"/>
          <a:chOff x="0" y="0"/>
          <a:chExt cx="0" cy="0"/>
        </a:xfrm>
      </p:grpSpPr>
      <p:pic>
        <p:nvPicPr>
          <p:cNvPr id="3" name="Bildobjekt 2" descr="Logotyper för de partsorganisationer som äger och driver Suntarbetsliv. SKR, Kommunal, Akademikerförbundet SSR, Akademikeralliansen, Sveriges Lärare, Vision, Sveriges Läkarförbund, Sobona, Vårdförbundet och Ledarna.">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6542413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7200" y="403200"/>
            <a:ext cx="11487773" cy="720080"/>
          </a:xfrm>
        </p:spPr>
        <p:txBody>
          <a:bodyPr/>
          <a:lstStyle>
            <a:lvl1pPr>
              <a:defRPr>
                <a:solidFill>
                  <a:schemeClr val="tx2"/>
                </a:solidFill>
              </a:defRPr>
            </a:lvl1pPr>
          </a:lstStyle>
          <a:p>
            <a:r>
              <a:rPr lang="sv-SE"/>
              <a:t>Skriv rubrik</a:t>
            </a:r>
          </a:p>
        </p:txBody>
      </p:sp>
      <p:sp>
        <p:nvSpPr>
          <p:cNvPr id="3" name="Platshållare för innehåll 2">
            <a:extLst>
              <a:ext uri="{FF2B5EF4-FFF2-40B4-BE49-F238E27FC236}">
                <a16:creationId xmlns:a16="http://schemas.microsoft.com/office/drawing/2014/main" id="{36D96389-7499-402B-B317-E9B19C496BB2}"/>
              </a:ext>
            </a:extLst>
          </p:cNvPr>
          <p:cNvSpPr>
            <a:spLocks noGrp="1"/>
          </p:cNvSpPr>
          <p:nvPr>
            <p:ph sz="half" idx="1" hasCustomPrompt="1"/>
          </p:nvPr>
        </p:nvSpPr>
        <p:spPr>
          <a:xfrm>
            <a:off x="1055440" y="1483200"/>
            <a:ext cx="4938960" cy="4538088"/>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agendan här</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41E17564-5769-D4B1-03F0-134486AB6094}"/>
              </a:ext>
            </a:extLst>
          </p:cNvPr>
          <p:cNvSpPr>
            <a:spLocks noGrp="1"/>
          </p:cNvSpPr>
          <p:nvPr>
            <p:ph sz="half" idx="10" hasCustomPrompt="1"/>
          </p:nvPr>
        </p:nvSpPr>
        <p:spPr>
          <a:xfrm>
            <a:off x="6197602" y="1483200"/>
            <a:ext cx="4938960" cy="4538088"/>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Fortsätt här om det behövs</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03356358"/>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Agenda-illustration">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403200"/>
            <a:ext cx="11487773" cy="720080"/>
          </a:xfrm>
        </p:spPr>
        <p:txBody>
          <a:bodyPr/>
          <a:lstStyle>
            <a:lvl1pPr>
              <a:defRPr>
                <a:solidFill>
                  <a:schemeClr val="tx2"/>
                </a:solidFill>
              </a:defRPr>
            </a:lvl1pPr>
          </a:lstStyle>
          <a:p>
            <a:r>
              <a:rPr lang="sv-SE"/>
              <a:t>Rubrik</a:t>
            </a:r>
          </a:p>
        </p:txBody>
      </p:sp>
      <p:sp>
        <p:nvSpPr>
          <p:cNvPr id="13" name="Platshållare för bild 12">
            <a:extLst>
              <a:ext uri="{FF2B5EF4-FFF2-40B4-BE49-F238E27FC236}">
                <a16:creationId xmlns:a16="http://schemas.microsoft.com/office/drawing/2014/main" id="{5ED46C26-B498-0966-EB4A-4EF93A1982A2}"/>
              </a:ext>
              <a:ext uri="{C183D7F6-B498-43B3-948B-1728B52AA6E4}">
                <adec:decorative xmlns:adec="http://schemas.microsoft.com/office/drawing/2017/decorative" val="1"/>
              </a:ext>
            </a:extLst>
          </p:cNvPr>
          <p:cNvSpPr>
            <a:spLocks noGrp="1"/>
          </p:cNvSpPr>
          <p:nvPr>
            <p:ph type="pic" sz="quarter" idx="15" hasCustomPrompt="1"/>
          </p:nvPr>
        </p:nvSpPr>
        <p:spPr>
          <a:xfrm>
            <a:off x="7152000" y="1818000"/>
            <a:ext cx="5040000" cy="5040000"/>
          </a:xfrm>
          <a:noFill/>
        </p:spPr>
        <p:txBody>
          <a:bodyPr anchor="b" anchorCtr="0"/>
          <a:lstStyle>
            <a:lvl1pPr marL="0" indent="0" algn="r">
              <a:buNone/>
              <a:defRPr sz="1800">
                <a:solidFill>
                  <a:schemeClr val="accent3"/>
                </a:solidFill>
              </a:defRPr>
            </a:lvl1pPr>
          </a:lstStyle>
          <a:p>
            <a:r>
              <a:rPr lang="sv-SE"/>
              <a:t>Infoga illustration från Mediaflow som är utfallande neråt och åt höger.</a:t>
            </a:r>
          </a:p>
        </p:txBody>
      </p:sp>
      <p:sp>
        <p:nvSpPr>
          <p:cNvPr id="5" name="Platshållare för innehåll 2">
            <a:extLst>
              <a:ext uri="{FF2B5EF4-FFF2-40B4-BE49-F238E27FC236}">
                <a16:creationId xmlns:a16="http://schemas.microsoft.com/office/drawing/2014/main" id="{B41B1D80-6745-60D9-B553-65C5F1AF5232}"/>
              </a:ext>
              <a:ext uri="{C183D7F6-B498-43B3-948B-1728B52AA6E4}">
                <adec:decorative xmlns:adec="http://schemas.microsoft.com/office/drawing/2017/decorative" val="1"/>
              </a:ext>
            </a:extLst>
          </p:cNvPr>
          <p:cNvSpPr>
            <a:spLocks noGrp="1"/>
          </p:cNvSpPr>
          <p:nvPr>
            <p:ph sz="half" idx="1" hasCustomPrompt="1"/>
          </p:nvPr>
        </p:nvSpPr>
        <p:spPr>
          <a:xfrm>
            <a:off x="1055440" y="1483200"/>
            <a:ext cx="576064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en kortfattad agenda här</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06932290"/>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199"/>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107038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Rubrik och text - orange bakgrund">
    <p:bg>
      <p:bgPr>
        <a:solidFill>
          <a:schemeClr val="bg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199"/>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009610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Rubrik och text - blå bakgrund">
    <p:bg>
      <p:bgPr>
        <a:solidFill>
          <a:srgbClr val="EBECF0"/>
        </a:solidFill>
        <a:effectLst/>
      </p:bgPr>
    </p:bg>
    <p:spTree>
      <p:nvGrpSpPr>
        <p:cNvPr id="1" name=""/>
        <p:cNvGrpSpPr/>
        <p:nvPr/>
      </p:nvGrpSpPr>
      <p:grpSpPr>
        <a:xfrm>
          <a:off x="0" y="0"/>
          <a:ext cx="0" cy="0"/>
          <a:chOff x="0" y="0"/>
          <a:chExt cx="0" cy="0"/>
        </a:xfrm>
      </p:grpSpPr>
      <p:sp>
        <p:nvSpPr>
          <p:cNvPr id="3" name="Platshållare för text 3">
            <a:extLst>
              <a:ext uri="{FF2B5EF4-FFF2-40B4-BE49-F238E27FC236}">
                <a16:creationId xmlns:a16="http://schemas.microsoft.com/office/drawing/2014/main" id="{3DC3B270-6958-5D6B-D89F-17DA710D42D9}"/>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Skriv 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Skriv rubrik</a:t>
            </a:r>
          </a:p>
        </p:txBody>
      </p:sp>
      <p:sp>
        <p:nvSpPr>
          <p:cNvPr id="4" name="Platshållare för innehåll 4">
            <a:extLst>
              <a:ext uri="{FF2B5EF4-FFF2-40B4-BE49-F238E27FC236}">
                <a16:creationId xmlns:a16="http://schemas.microsoft.com/office/drawing/2014/main" id="{7218E86D-0E66-883B-E0BA-2FFAE7BE7B35}"/>
              </a:ext>
            </a:extLst>
          </p:cNvPr>
          <p:cNvSpPr>
            <a:spLocks noGrp="1"/>
          </p:cNvSpPr>
          <p:nvPr>
            <p:ph sz="quarter" idx="15"/>
          </p:nvPr>
        </p:nvSpPr>
        <p:spPr>
          <a:xfrm>
            <a:off x="1055440" y="1483200"/>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5906510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A">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4E97DA13-966E-0E1D-B726-5734EC70FC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288"/>
          <a:stretch/>
        </p:blipFill>
        <p:spPr>
          <a:xfrm>
            <a:off x="4764086" y="-1"/>
            <a:ext cx="6424614" cy="6345239"/>
          </a:xfrm>
          <a:prstGeom prst="rect">
            <a:avLst/>
          </a:prstGeom>
        </p:spPr>
      </p:pic>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solidFill>
                  <a:schemeClr val="bg1"/>
                </a:solidFill>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8709175A-E702-464D-A1BA-C581451EA51F}"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bg1"/>
                </a:solidFill>
              </a:defRPr>
            </a:lvl1pPr>
          </a:lstStyle>
          <a:p>
            <a:pPr lvl="0"/>
            <a:r>
              <a:rPr lang="sv-SE"/>
              <a:t>Namn </a:t>
            </a:r>
            <a:r>
              <a:rPr lang="sv-SE" err="1"/>
              <a:t>Namnsson</a:t>
            </a:r>
            <a:endParaRPr lang="sv-SE"/>
          </a:p>
        </p:txBody>
      </p:sp>
      <p:sp>
        <p:nvSpPr>
          <p:cNvPr id="7" name="Platshållare för text 8">
            <a:extLst>
              <a:ext uri="{FF2B5EF4-FFF2-40B4-BE49-F238E27FC236}">
                <a16:creationId xmlns:a16="http://schemas.microsoft.com/office/drawing/2014/main" id="{2767CD11-18E5-76CA-444D-475FA87E8D9E}"/>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06405893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och lit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3827E8E1-C8D9-4B0C-9F54-7001360B6DB0}"/>
              </a:ext>
            </a:extLst>
          </p:cNvPr>
          <p:cNvSpPr>
            <a:spLocks noGrp="1"/>
          </p:cNvSpPr>
          <p:nvPr>
            <p:ph type="pic" idx="1"/>
          </p:nvPr>
        </p:nvSpPr>
        <p:spPr bwMode="white">
          <a:xfrm>
            <a:off x="7140575" y="1445700"/>
            <a:ext cx="4535488" cy="4536000"/>
          </a:xfrm>
          <a:solidFill>
            <a:schemeClr val="accent1"/>
          </a:solidFill>
        </p:spPr>
        <p:txBody>
          <a:bodyPr lIns="72000" rIns="72000" bIns="72000"/>
          <a:lstStyle>
            <a:lvl1pPr marL="0" indent="0" algn="l">
              <a:buNone/>
              <a:defRPr sz="1600">
                <a:solidFill>
                  <a:schemeClr val="bg1"/>
                </a:solidFill>
              </a:defRPr>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03042517-BC0B-4AC7-A934-52627FEACC20}"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4F3D66F7-89AD-0245-8F95-E13D9448DFFA}"/>
              </a:ext>
            </a:extLst>
          </p:cNvPr>
          <p:cNvSpPr>
            <a:spLocks noGrp="1"/>
          </p:cNvSpPr>
          <p:nvPr>
            <p:ph type="title"/>
          </p:nvPr>
        </p:nvSpPr>
        <p:spPr>
          <a:xfrm>
            <a:off x="766764" y="421481"/>
            <a:ext cx="5329236" cy="1027907"/>
          </a:xfrm>
        </p:spPr>
        <p:txBody>
          <a:bodyPr/>
          <a:lstStyle/>
          <a:p>
            <a:r>
              <a:rPr lang="sv-SE"/>
              <a:t>Klicka här för att ändra mall för rubrikformat</a:t>
            </a:r>
          </a:p>
        </p:txBody>
      </p:sp>
    </p:spTree>
    <p:extLst>
      <p:ext uri="{BB962C8B-B14F-4D97-AF65-F5344CB8AC3E}">
        <p14:creationId xmlns:p14="http://schemas.microsoft.com/office/powerpoint/2010/main" val="2009586227"/>
      </p:ext>
    </p:extLst>
  </p:cSld>
  <p:clrMapOvr>
    <a:masterClrMapping/>
  </p:clrMapOvr>
  <p:extLst>
    <p:ext uri="{DCECCB84-F9BA-43D5-87BE-67443E8EF086}">
      <p15:sldGuideLst xmlns:p15="http://schemas.microsoft.com/office/powerpoint/2012/main">
        <p15:guide id="1" pos="4498"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A­_två innehållsdelar">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698875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SA­_två innehållsdelar orange">
    <p:bg>
      <p:bgPr>
        <a:solidFill>
          <a:schemeClr val="bg1"/>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08772392"/>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SA­_två innehållsdelar blå">
    <p:bg>
      <p:bgPr>
        <a:solidFill>
          <a:srgbClr val="EBECF0"/>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Skriv 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02189086"/>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och foto">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200"/>
            <a:ext cx="504056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4">
            <a:extLst>
              <a:ext uri="{FF2B5EF4-FFF2-40B4-BE49-F238E27FC236}">
                <a16:creationId xmlns:a16="http://schemas.microsoft.com/office/drawing/2014/main" id="{B2FF1F74-7809-F343-9A32-1329581A4E01}"/>
              </a:ext>
            </a:extLst>
          </p:cNvPr>
          <p:cNvSpPr>
            <a:spLocks noGrp="1"/>
          </p:cNvSpPr>
          <p:nvPr>
            <p:ph type="pic" sz="quarter" idx="16" hasCustomPrompt="1"/>
          </p:nvPr>
        </p:nvSpPr>
        <p:spPr>
          <a:xfrm>
            <a:off x="6354173" y="1483200"/>
            <a:ext cx="5500800" cy="3096344"/>
          </a:xfrm>
          <a:custGeom>
            <a:avLst/>
            <a:gdLst>
              <a:gd name="connsiteX0" fmla="*/ 428256 w 5616623"/>
              <a:gd name="connsiteY0" fmla="*/ 0 h 3312368"/>
              <a:gd name="connsiteX1" fmla="*/ 5188367 w 5616623"/>
              <a:gd name="connsiteY1" fmla="*/ 0 h 3312368"/>
              <a:gd name="connsiteX2" fmla="*/ 5616623 w 5616623"/>
              <a:gd name="connsiteY2" fmla="*/ 428256 h 3312368"/>
              <a:gd name="connsiteX3" fmla="*/ 5616623 w 5616623"/>
              <a:gd name="connsiteY3" fmla="*/ 2884112 h 3312368"/>
              <a:gd name="connsiteX4" fmla="*/ 5188367 w 5616623"/>
              <a:gd name="connsiteY4" fmla="*/ 3312368 h 3312368"/>
              <a:gd name="connsiteX5" fmla="*/ 428256 w 5616623"/>
              <a:gd name="connsiteY5" fmla="*/ 3312368 h 3312368"/>
              <a:gd name="connsiteX6" fmla="*/ 0 w 5616623"/>
              <a:gd name="connsiteY6" fmla="*/ 2884112 h 3312368"/>
              <a:gd name="connsiteX7" fmla="*/ 0 w 5616623"/>
              <a:gd name="connsiteY7" fmla="*/ 428256 h 3312368"/>
              <a:gd name="connsiteX8" fmla="*/ 428256 w 5616623"/>
              <a:gd name="connsiteY8"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623" h="3312368">
                <a:moveTo>
                  <a:pt x="428256" y="0"/>
                </a:moveTo>
                <a:lnTo>
                  <a:pt x="5188367" y="0"/>
                </a:lnTo>
                <a:cubicBezTo>
                  <a:pt x="5424886" y="0"/>
                  <a:pt x="5616623" y="191737"/>
                  <a:pt x="5616623" y="428256"/>
                </a:cubicBezTo>
                <a:lnTo>
                  <a:pt x="5616623" y="2884112"/>
                </a:lnTo>
                <a:cubicBezTo>
                  <a:pt x="5616623" y="3120631"/>
                  <a:pt x="5424886" y="3312368"/>
                  <a:pt x="5188367" y="3312368"/>
                </a:cubicBezTo>
                <a:lnTo>
                  <a:pt x="428256" y="3312368"/>
                </a:lnTo>
                <a:cubicBezTo>
                  <a:pt x="191737" y="3312368"/>
                  <a:pt x="0" y="3120631"/>
                  <a:pt x="0" y="2884112"/>
                </a:cubicBezTo>
                <a:lnTo>
                  <a:pt x="0" y="428256"/>
                </a:lnTo>
                <a:cubicBezTo>
                  <a:pt x="0" y="191737"/>
                  <a:pt x="191737" y="0"/>
                  <a:pt x="428256" y="0"/>
                </a:cubicBezTo>
                <a:close/>
              </a:path>
            </a:pathLst>
          </a:custGeom>
          <a:noFill/>
        </p:spPr>
        <p:txBody>
          <a:bodyPr wrap="square" anchor="t" anchorCtr="0">
            <a:noAutofit/>
          </a:bodyPr>
          <a:lstStyle>
            <a:lvl1pPr marL="0" indent="0" algn="ctr">
              <a:buNone/>
              <a:defRPr sz="1800">
                <a:solidFill>
                  <a:schemeClr val="accent3"/>
                </a:solidFill>
              </a:defRPr>
            </a:lvl1pPr>
          </a:lstStyle>
          <a:p>
            <a:r>
              <a:rPr lang="sv-SE"/>
              <a:t>Infoga foto här</a:t>
            </a:r>
          </a:p>
        </p:txBody>
      </p:sp>
    </p:spTree>
    <p:extLst>
      <p:ext uri="{BB962C8B-B14F-4D97-AF65-F5344CB8AC3E}">
        <p14:creationId xmlns:p14="http://schemas.microsoft.com/office/powerpoint/2010/main" val="23975773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och illustration">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200"/>
            <a:ext cx="504056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 6">
            <a:extLst>
              <a:ext uri="{FF2B5EF4-FFF2-40B4-BE49-F238E27FC236}">
                <a16:creationId xmlns:a16="http://schemas.microsoft.com/office/drawing/2014/main" id="{DCC91CBF-10CA-2BDB-BA3A-2073A7836B38}"/>
              </a:ext>
            </a:extLst>
          </p:cNvPr>
          <p:cNvSpPr>
            <a:spLocks noGrp="1"/>
          </p:cNvSpPr>
          <p:nvPr>
            <p:ph type="pic" sz="quarter" idx="16" hasCustomPrompt="1"/>
          </p:nvPr>
        </p:nvSpPr>
        <p:spPr>
          <a:xfrm>
            <a:off x="6792000" y="1458000"/>
            <a:ext cx="5400000" cy="5400000"/>
          </a:xfrm>
          <a:noFill/>
        </p:spPr>
        <p:txBody>
          <a:bodyPr anchor="b" anchorCtr="0"/>
          <a:lstStyle>
            <a:lvl1pPr marL="0" indent="0" algn="r">
              <a:buNone/>
              <a:defRPr sz="1800">
                <a:solidFill>
                  <a:schemeClr val="accent3"/>
                </a:solidFill>
              </a:defRPr>
            </a:lvl1pPr>
          </a:lstStyle>
          <a:p>
            <a:r>
              <a:rPr lang="sv-SE"/>
              <a:t>Infoga illustration från Mediaflow som är utfallande åt höger och neråt.</a:t>
            </a:r>
          </a:p>
        </p:txBody>
      </p:sp>
    </p:spTree>
    <p:extLst>
      <p:ext uri="{BB962C8B-B14F-4D97-AF65-F5344CB8AC3E}">
        <p14:creationId xmlns:p14="http://schemas.microsoft.com/office/powerpoint/2010/main" val="21065515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FFFFFF"/>
        </a:solid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1700809"/>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968208" y="3933056"/>
            <a:ext cx="3169138" cy="936106"/>
          </a:xfrm>
        </p:spPr>
        <p:txBody>
          <a:bodyPr anchor="ctr" anchorCtr="0"/>
          <a:lstStyle>
            <a:lvl1pPr marL="0" indent="0" algn="ctr">
              <a:buNone/>
              <a:defRPr sz="2000" b="0"/>
            </a:lvl1pPr>
          </a:lstStyle>
          <a:p>
            <a:pPr lvl="0"/>
            <a:r>
              <a:rPr lang="sv-SE"/>
              <a:t>Skriv namn här</a:t>
            </a:r>
          </a:p>
        </p:txBody>
      </p:sp>
      <p:pic>
        <p:nvPicPr>
          <p:cNvPr id="9" name="Bild 8">
            <a:extLst>
              <a:ext uri="{FF2B5EF4-FFF2-40B4-BE49-F238E27FC236}">
                <a16:creationId xmlns:a16="http://schemas.microsoft.com/office/drawing/2014/main" id="{BA541F5F-E721-AE93-4E0C-047E5131826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980728"/>
            <a:ext cx="815459" cy="931953"/>
          </a:xfrm>
          <a:prstGeom prst="rect">
            <a:avLst/>
          </a:prstGeom>
        </p:spPr>
      </p:pic>
      <p:sp>
        <p:nvSpPr>
          <p:cNvPr id="8" name="Platshållare för bild 7">
            <a:extLst>
              <a:ext uri="{FF2B5EF4-FFF2-40B4-BE49-F238E27FC236}">
                <a16:creationId xmlns:a16="http://schemas.microsoft.com/office/drawing/2014/main" id="{CAF20DD0-AC67-AF4C-66C1-15FA105FE086}"/>
              </a:ext>
              <a:ext uri="{C183D7F6-B498-43B3-948B-1728B52AA6E4}">
                <adec:decorative xmlns:adec="http://schemas.microsoft.com/office/drawing/2017/decorative" val="1"/>
              </a:ext>
            </a:extLst>
          </p:cNvPr>
          <p:cNvSpPr>
            <a:spLocks noGrp="1"/>
          </p:cNvSpPr>
          <p:nvPr>
            <p:ph type="pic" sz="quarter" idx="18" hasCustomPrompt="1"/>
          </p:nvPr>
        </p:nvSpPr>
        <p:spPr>
          <a:xfrm>
            <a:off x="8328248" y="1412776"/>
            <a:ext cx="2448272" cy="2448272"/>
          </a:xfrm>
          <a:custGeom>
            <a:avLst/>
            <a:gdLst>
              <a:gd name="connsiteX0" fmla="*/ 1224136 w 2448272"/>
              <a:gd name="connsiteY0" fmla="*/ 0 h 2448272"/>
              <a:gd name="connsiteX1" fmla="*/ 2448272 w 2448272"/>
              <a:gd name="connsiteY1" fmla="*/ 1224136 h 2448272"/>
              <a:gd name="connsiteX2" fmla="*/ 1224136 w 2448272"/>
              <a:gd name="connsiteY2" fmla="*/ 2448272 h 2448272"/>
              <a:gd name="connsiteX3" fmla="*/ 0 w 2448272"/>
              <a:gd name="connsiteY3" fmla="*/ 1224136 h 2448272"/>
              <a:gd name="connsiteX4" fmla="*/ 1224136 w 2448272"/>
              <a:gd name="connsiteY4" fmla="*/ 0 h 244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8272">
                <a:moveTo>
                  <a:pt x="1224136" y="0"/>
                </a:moveTo>
                <a:cubicBezTo>
                  <a:pt x="1900208" y="0"/>
                  <a:pt x="2448272" y="548064"/>
                  <a:pt x="2448272" y="1224136"/>
                </a:cubicBezTo>
                <a:cubicBezTo>
                  <a:pt x="2448272" y="1900208"/>
                  <a:pt x="1900208" y="2448272"/>
                  <a:pt x="1224136" y="2448272"/>
                </a:cubicBezTo>
                <a:cubicBezTo>
                  <a:pt x="548064" y="2448272"/>
                  <a:pt x="0" y="1900208"/>
                  <a:pt x="0" y="1224136"/>
                </a:cubicBezTo>
                <a:cubicBezTo>
                  <a:pt x="0" y="548064"/>
                  <a:pt x="548064" y="0"/>
                  <a:pt x="1224136" y="0"/>
                </a:cubicBezTo>
                <a:close/>
              </a:path>
            </a:pathLst>
          </a:custGeom>
        </p:spPr>
        <p:txBody>
          <a:bodyPr wrap="square">
            <a:noAutofit/>
          </a:bodyPr>
          <a:lstStyle>
            <a:lvl1pPr marL="0" indent="0" algn="ctr">
              <a:buNone/>
              <a:defRPr sz="1800">
                <a:solidFill>
                  <a:schemeClr val="tx1"/>
                </a:solidFill>
              </a:defRPr>
            </a:lvl1pPr>
          </a:lstStyle>
          <a:p>
            <a:r>
              <a:rPr lang="sv-SE"/>
              <a:t>Infoga porträttbild</a:t>
            </a:r>
          </a:p>
        </p:txBody>
      </p:sp>
      <p:sp>
        <p:nvSpPr>
          <p:cNvPr id="11" name="Platshållare för text 10">
            <a:extLst>
              <a:ext uri="{FF2B5EF4-FFF2-40B4-BE49-F238E27FC236}">
                <a16:creationId xmlns:a16="http://schemas.microsoft.com/office/drawing/2014/main" id="{5E604630-609D-1893-8CE3-DFBE9ECEBFD3}"/>
              </a:ext>
            </a:extLst>
          </p:cNvPr>
          <p:cNvSpPr>
            <a:spLocks noGrp="1"/>
          </p:cNvSpPr>
          <p:nvPr>
            <p:ph type="body" sz="quarter" idx="19" hasCustomPrompt="1"/>
          </p:nvPr>
        </p:nvSpPr>
        <p:spPr>
          <a:xfrm>
            <a:off x="4511675" y="5300663"/>
            <a:ext cx="6626225" cy="360362"/>
          </a:xfrm>
        </p:spPr>
        <p:txBody>
          <a:bodyPr/>
          <a:lstStyle>
            <a:lvl1pPr marL="0" indent="0" algn="r">
              <a:buNone/>
              <a:defRPr sz="1600"/>
            </a:lvl1pPr>
            <a:lvl2pPr marL="180975" indent="0">
              <a:buNone/>
              <a:defRPr/>
            </a:lvl2pPr>
          </a:lstStyle>
          <a:p>
            <a:pPr lvl="0"/>
            <a:r>
              <a:rPr lang="sv-SE"/>
              <a:t>Skriv </a:t>
            </a:r>
            <a:r>
              <a:rPr lang="sv-SE" err="1"/>
              <a:t>ev</a:t>
            </a:r>
            <a:r>
              <a:rPr lang="sv-SE"/>
              <a:t> källa/länk här</a:t>
            </a:r>
          </a:p>
        </p:txBody>
      </p:sp>
    </p:spTree>
    <p:extLst>
      <p:ext uri="{BB962C8B-B14F-4D97-AF65-F5344CB8AC3E}">
        <p14:creationId xmlns:p14="http://schemas.microsoft.com/office/powerpoint/2010/main" val="39017437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Avsnitt delagenda orange">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1"/>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
        <p:nvSpPr>
          <p:cNvPr id="3" name="Platshållare för text 3">
            <a:extLst>
              <a:ext uri="{FF2B5EF4-FFF2-40B4-BE49-F238E27FC236}">
                <a16:creationId xmlns:a16="http://schemas.microsoft.com/office/drawing/2014/main" id="{56A88D68-9816-AB1C-13E9-C787B977D4E2}"/>
              </a:ext>
              <a:ext uri="{C183D7F6-B498-43B3-948B-1728B52AA6E4}">
                <adec:decorative xmlns:adec="http://schemas.microsoft.com/office/drawing/2017/decorative" val="1"/>
              </a:ext>
            </a:extLst>
          </p:cNvPr>
          <p:cNvSpPr>
            <a:spLocks noGrp="1"/>
          </p:cNvSpPr>
          <p:nvPr>
            <p:ph type="body" sz="quarter" idx="11"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669414408"/>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vsnitt delagenda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EF6F2"/>
                </a:solidFill>
              </a:defRPr>
            </a:lvl1pPr>
            <a:lvl2pPr>
              <a:defRPr>
                <a:solidFill>
                  <a:srgbClr val="FEF6F2"/>
                </a:solidFill>
              </a:defRPr>
            </a:lvl2pPr>
            <a:lvl3pPr>
              <a:defRPr>
                <a:solidFill>
                  <a:srgbClr val="FEF6F2"/>
                </a:solidFill>
              </a:defRPr>
            </a:lvl3pPr>
            <a:lvl4pPr>
              <a:defRPr>
                <a:solidFill>
                  <a:srgbClr val="FEF6F2"/>
                </a:solidFill>
              </a:defRPr>
            </a:lvl4pPr>
            <a:lvl5pPr>
              <a:defRPr>
                <a:solidFill>
                  <a:srgbClr val="FEF6F2"/>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31247779"/>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vsnitt delagenda ljusorange">
    <p:bg>
      <p:bgPr>
        <a:solidFill>
          <a:srgbClr val="F7BA99"/>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tx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74408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Video/Tom">
    <p:bg>
      <p:bgPr>
        <a:solidFill>
          <a:srgbClr val="000000"/>
        </a:solidFill>
        <a:effectLst/>
      </p:bgPr>
    </p:bg>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ACC71C16-9A0D-16E7-D2EE-14C168270DE3}"/>
              </a:ext>
            </a:extLst>
          </p:cNvPr>
          <p:cNvSpPr>
            <a:spLocks noGrp="1"/>
          </p:cNvSpPr>
          <p:nvPr>
            <p:ph type="media" sz="quarter" idx="10" hasCustomPrompt="1"/>
          </p:nvPr>
        </p:nvSpPr>
        <p:spPr>
          <a:xfrm>
            <a:off x="0" y="0"/>
            <a:ext cx="12192000" cy="6858000"/>
          </a:xfrm>
          <a:noFill/>
        </p:spPr>
        <p:txBody>
          <a:bodyPr anchor="t" anchorCtr="1"/>
          <a:lstStyle>
            <a:lvl1pPr marL="0" indent="0">
              <a:buNone/>
              <a:defRPr sz="2000">
                <a:solidFill>
                  <a:schemeClr val="bg2"/>
                </a:solidFill>
              </a:defRPr>
            </a:lvl1pPr>
          </a:lstStyle>
          <a:p>
            <a:r>
              <a:rPr lang="sv-SE"/>
              <a:t>Infoga video från dator genom att klicka på ikonen. </a:t>
            </a:r>
            <a:br>
              <a:rPr lang="sv-SE"/>
            </a:br>
            <a:r>
              <a:rPr lang="sv-SE"/>
              <a:t>För </a:t>
            </a:r>
            <a:r>
              <a:rPr lang="sv-SE" err="1"/>
              <a:t>streamad</a:t>
            </a:r>
            <a:r>
              <a:rPr lang="sv-SE"/>
              <a:t> video från t.ex. YouTube – välj Infoga/Media/Video/Online-video</a:t>
            </a:r>
          </a:p>
        </p:txBody>
      </p:sp>
    </p:spTree>
    <p:extLst>
      <p:ext uri="{BB962C8B-B14F-4D97-AF65-F5344CB8AC3E}">
        <p14:creationId xmlns:p14="http://schemas.microsoft.com/office/powerpoint/2010/main" val="533624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bild, rubrik och text">
    <p:bg>
      <p:bgRef idx="1001">
        <a:schemeClr val="bg1"/>
      </p:bgRef>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374705B4-90E7-4910-82C1-55986812B731}"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E95533C6-24A6-363D-EF63-F143B7D64B0D}"/>
              </a:ext>
            </a:extLst>
          </p:cNvPr>
          <p:cNvSpPr>
            <a:spLocks noGrp="1"/>
          </p:cNvSpPr>
          <p:nvPr>
            <p:ph type="title"/>
          </p:nvPr>
        </p:nvSpPr>
        <p:spPr>
          <a:xfrm>
            <a:off x="4233863" y="421481"/>
            <a:ext cx="6518275" cy="1027907"/>
          </a:xfrm>
        </p:spPr>
        <p:txBody>
          <a:bodyPr/>
          <a:lstStyle/>
          <a:p>
            <a:r>
              <a:rPr lang="sv-SE"/>
              <a:t>Klicka här för att ändra mall för rubrikformat</a:t>
            </a:r>
          </a:p>
        </p:txBody>
      </p:sp>
    </p:spTree>
    <p:extLst>
      <p:ext uri="{BB962C8B-B14F-4D97-AF65-F5344CB8AC3E}">
        <p14:creationId xmlns:p14="http://schemas.microsoft.com/office/powerpoint/2010/main" val="441093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154"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utfallande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6B50AB-3420-8F2E-80FC-E499FF261BA2}"/>
              </a:ext>
            </a:extLst>
          </p:cNvPr>
          <p:cNvSpPr>
            <a:spLocks noGrp="1"/>
          </p:cNvSpPr>
          <p:nvPr>
            <p:ph type="pic" sz="quarter" idx="11" hasCustomPrompt="1"/>
          </p:nvPr>
        </p:nvSpPr>
        <p:spPr>
          <a:xfrm>
            <a:off x="0" y="-7207"/>
            <a:ext cx="12192000" cy="6858000"/>
          </a:xfrm>
        </p:spPr>
        <p:txBody>
          <a:bodyPr anchor="t" anchorCtr="1"/>
          <a:lstStyle>
            <a:lvl1pPr marL="0" indent="0">
              <a:buNone/>
              <a:defRPr>
                <a:solidFill>
                  <a:schemeClr val="tx1"/>
                </a:solidFill>
              </a:defRPr>
            </a:lvl1pPr>
          </a:lstStyle>
          <a:p>
            <a:r>
              <a:rPr lang="sv-SE"/>
              <a:t>Infoga en bild i hög kvalitet</a:t>
            </a:r>
          </a:p>
        </p:txBody>
      </p:sp>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8698383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höger">
    <p:bg>
      <p:bgPr>
        <a:solidFill>
          <a:schemeClr val="bg2"/>
        </a:solidFill>
        <a:effectLst/>
      </p:bgPr>
    </p:bg>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noFill/>
        </p:spPr>
        <p:txBody>
          <a:bodyPr wrap="square" anchor="b" anchorCtr="1">
            <a:noAutofit/>
          </a:bodyPr>
          <a:lstStyle>
            <a:lvl1pPr marL="0" indent="0" algn="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med fokuspunkt till mitten/höger.</a:t>
            </a:r>
          </a:p>
        </p:txBody>
      </p:sp>
      <p:sp>
        <p:nvSpPr>
          <p:cNvPr id="2" name="Platshållare för text 3">
            <a:extLst>
              <a:ext uri="{FF2B5EF4-FFF2-40B4-BE49-F238E27FC236}">
                <a16:creationId xmlns:a16="http://schemas.microsoft.com/office/drawing/2014/main" id="{17C66704-CAD6-16C7-2C85-8298CA8C1FBB}"/>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173604360"/>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vänsster">
    <p:bg>
      <p:bgPr>
        <a:solidFill>
          <a:schemeClr val="bg2"/>
        </a:solidFill>
        <a:effectLst/>
      </p:bgPr>
    </p:bg>
    <p:spTree>
      <p:nvGrpSpPr>
        <p:cNvPr id="1" name=""/>
        <p:cNvGrpSpPr/>
        <p:nvPr/>
      </p:nvGrpSpPr>
      <p:grpSpPr>
        <a:xfrm>
          <a:off x="0" y="0"/>
          <a:ext cx="0" cy="0"/>
          <a:chOff x="0" y="0"/>
          <a:chExt cx="0" cy="0"/>
        </a:xfrm>
      </p:grpSpPr>
      <p:sp>
        <p:nvSpPr>
          <p:cNvPr id="3" name="Platshållare för text 12">
            <a:extLst>
              <a:ext uri="{FF2B5EF4-FFF2-40B4-BE49-F238E27FC236}">
                <a16:creationId xmlns:a16="http://schemas.microsoft.com/office/drawing/2014/main" id="{C8EDE91E-92C4-F91F-2FBB-DF850DB90CA9}"/>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5" name="Platshållare för text 3">
            <a:extLst>
              <a:ext uri="{FF2B5EF4-FFF2-40B4-BE49-F238E27FC236}">
                <a16:creationId xmlns:a16="http://schemas.microsoft.com/office/drawing/2014/main" id="{903E0935-174C-0D38-771F-8C8B7B02CC22}"/>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4" name="Platshållare för text 5">
            <a:extLst>
              <a:ext uri="{FF2B5EF4-FFF2-40B4-BE49-F238E27FC236}">
                <a16:creationId xmlns:a16="http://schemas.microsoft.com/office/drawing/2014/main" id="{AEE8F225-FE09-76BF-77AA-D9932AC41BAD}"/>
              </a:ext>
            </a:extLst>
          </p:cNvPr>
          <p:cNvSpPr>
            <a:spLocks noGrp="1"/>
          </p:cNvSpPr>
          <p:nvPr>
            <p:ph type="body" sz="quarter" idx="15"/>
          </p:nvPr>
        </p:nvSpPr>
        <p:spPr>
          <a:xfrm>
            <a:off x="7246335" y="4611931"/>
            <a:ext cx="4493381"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noFill/>
        </p:spPr>
        <p:txBody>
          <a:bodyPr wrap="square" anchor="t" anchorCtr="1">
            <a:noAutofit/>
          </a:bodyPr>
          <a:lstStyle>
            <a:lvl1pPr marL="0" indent="0" algn="ct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med fokuspunkt till mitten/vänster.</a:t>
            </a:r>
          </a:p>
        </p:txBody>
      </p:sp>
    </p:spTree>
    <p:extLst>
      <p:ext uri="{BB962C8B-B14F-4D97-AF65-F5344CB8AC3E}">
        <p14:creationId xmlns:p14="http://schemas.microsoft.com/office/powerpoint/2010/main" val="2660834047"/>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höger">
    <p:bg>
      <p:bgPr>
        <a:solidFill>
          <a:schemeClr val="bg1"/>
        </a:solidFill>
        <a:effectLst/>
      </p:bgPr>
    </p:bg>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2" name="Platshållare för text 3">
            <a:extLst>
              <a:ext uri="{FF2B5EF4-FFF2-40B4-BE49-F238E27FC236}">
                <a16:creationId xmlns:a16="http://schemas.microsoft.com/office/drawing/2014/main" id="{17C66704-CAD6-16C7-2C85-8298CA8C1FBB}"/>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noFill/>
        </p:spPr>
        <p:txBody>
          <a:bodyPr wrap="square" anchor="b" anchorCtr="1">
            <a:noAutofit/>
          </a:bodyPr>
          <a:lstStyle>
            <a:lvl1pPr marL="0" indent="0" algn="ctr">
              <a:buNone/>
              <a:defRPr sz="2000">
                <a:solidFill>
                  <a:schemeClr val="tx2"/>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med fokuspunkt till mitten/höger.</a:t>
            </a:r>
          </a:p>
        </p:txBody>
      </p:sp>
    </p:spTree>
    <p:extLst>
      <p:ext uri="{BB962C8B-B14F-4D97-AF65-F5344CB8AC3E}">
        <p14:creationId xmlns:p14="http://schemas.microsoft.com/office/powerpoint/2010/main" val="2107283471"/>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vänster">
    <p:bg>
      <p:bgRef idx="1001">
        <a:schemeClr val="bg1"/>
      </p:bgRef>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3" name="Platshållare för text 12">
            <a:extLst>
              <a:ext uri="{FF2B5EF4-FFF2-40B4-BE49-F238E27FC236}">
                <a16:creationId xmlns:a16="http://schemas.microsoft.com/office/drawing/2014/main" id="{BC47339C-AAF2-A913-3C63-D0BA019A1122}"/>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5" name="Platshållare för text 2">
            <a:extLst>
              <a:ext uri="{FF2B5EF4-FFF2-40B4-BE49-F238E27FC236}">
                <a16:creationId xmlns:a16="http://schemas.microsoft.com/office/drawing/2014/main" id="{E1B94436-B3EE-2236-86B5-1F42B11A02A6}"/>
              </a:ext>
            </a:extLst>
          </p:cNvPr>
          <p:cNvSpPr>
            <a:spLocks noGrp="1"/>
          </p:cNvSpPr>
          <p:nvPr>
            <p:ph type="body" sz="quarter" idx="15"/>
          </p:nvPr>
        </p:nvSpPr>
        <p:spPr>
          <a:xfrm>
            <a:off x="7256485" y="4603078"/>
            <a:ext cx="4473399" cy="129698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1187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noFill/>
        </p:spPr>
        <p:txBody>
          <a:bodyPr wrap="square">
            <a:noAutofit/>
          </a:bodyPr>
          <a:lstStyle>
            <a:lvl1pPr marL="0" indent="0">
              <a:buNone/>
              <a:defRPr sz="2000">
                <a:solidFill>
                  <a:schemeClr val="tx2"/>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med fokuspunkt till mitten/vänster.</a:t>
            </a:r>
          </a:p>
        </p:txBody>
      </p:sp>
    </p:spTree>
    <p:extLst>
      <p:ext uri="{BB962C8B-B14F-4D97-AF65-F5344CB8AC3E}">
        <p14:creationId xmlns:p14="http://schemas.microsoft.com/office/powerpoint/2010/main" val="748321791"/>
      </p:ext>
    </p:extLst>
  </p:cSld>
  <p:clrMapOvr>
    <a:overrideClrMapping bg1="dk1" tx1="lt1" bg2="dk2" tx2="lt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idfot enbar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5375677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331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Ordbild">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79CA7B4-E0DE-88F8-8059-B281417D305F}"/>
              </a:ext>
            </a:extLst>
          </p:cNvPr>
          <p:cNvSpPr>
            <a:spLocks noGrp="1"/>
          </p:cNvSpPr>
          <p:nvPr>
            <p:ph type="pic" sz="quarter" idx="10" hasCustomPrompt="1"/>
          </p:nvPr>
        </p:nvSpPr>
        <p:spPr>
          <a:xfrm>
            <a:off x="937024" y="620688"/>
            <a:ext cx="10317951" cy="4431560"/>
          </a:xfrm>
        </p:spPr>
        <p:txBody>
          <a:bodyPr anchor="t" anchorCtr="1"/>
          <a:lstStyle>
            <a:lvl1pPr marL="0" indent="0">
              <a:buNone/>
              <a:defRPr sz="2000">
                <a:solidFill>
                  <a:schemeClr val="tx1"/>
                </a:solidFill>
              </a:defRPr>
            </a:lvl1pPr>
          </a:lstStyle>
          <a:p>
            <a:r>
              <a:rPr lang="sv-SE"/>
              <a:t>Infoga ordbild från </a:t>
            </a:r>
            <a:r>
              <a:rPr lang="sv-SE" err="1"/>
              <a:t>Mediaflow</a:t>
            </a:r>
            <a:r>
              <a:rPr lang="sv-SE"/>
              <a:t>.</a:t>
            </a:r>
          </a:p>
        </p:txBody>
      </p:sp>
    </p:spTree>
    <p:extLst>
      <p:ext uri="{BB962C8B-B14F-4D97-AF65-F5344CB8AC3E}">
        <p14:creationId xmlns:p14="http://schemas.microsoft.com/office/powerpoint/2010/main" val="63045882"/>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utbild-tack">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CDC759B-B4C9-AACA-C269-06B81AA220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5022" y="764704"/>
            <a:ext cx="7629987" cy="4032448"/>
          </a:xfrm>
          <a:prstGeom prst="rect">
            <a:avLst/>
          </a:prstGeom>
        </p:spPr>
      </p:pic>
      <p:sp>
        <p:nvSpPr>
          <p:cNvPr id="3" name="Platshållare för text 2">
            <a:extLst>
              <a:ext uri="{FF2B5EF4-FFF2-40B4-BE49-F238E27FC236}">
                <a16:creationId xmlns:a16="http://schemas.microsoft.com/office/drawing/2014/main" id="{EC8BB20B-DF37-1370-4A43-B23B346E792F}"/>
              </a:ext>
            </a:extLst>
          </p:cNvPr>
          <p:cNvSpPr>
            <a:spLocks noGrp="1"/>
          </p:cNvSpPr>
          <p:nvPr>
            <p:ph type="body" sz="quarter" idx="12" hasCustomPrompt="1"/>
          </p:nvPr>
        </p:nvSpPr>
        <p:spPr>
          <a:xfrm>
            <a:off x="6240016" y="5013176"/>
            <a:ext cx="5616500" cy="1512888"/>
          </a:xfrm>
        </p:spPr>
        <p:txBody>
          <a:bodyPr anchor="ctr" anchorCtr="0"/>
          <a:lstStyle>
            <a:lvl1pPr marL="0" indent="0" algn="r">
              <a:buNone/>
              <a:defRPr/>
            </a:lvl1pPr>
          </a:lstStyle>
          <a:p>
            <a:pPr lvl="0"/>
            <a:r>
              <a:rPr lang="sv-SE" err="1"/>
              <a:t>Epostadress</a:t>
            </a:r>
            <a:endParaRPr lang="sv-SE"/>
          </a:p>
        </p:txBody>
      </p:sp>
    </p:spTree>
    <p:extLst>
      <p:ext uri="{BB962C8B-B14F-4D97-AF65-F5344CB8AC3E}">
        <p14:creationId xmlns:p14="http://schemas.microsoft.com/office/powerpoint/2010/main" val="3553459616"/>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Upphovsrät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
        <p:nvSpPr>
          <p:cNvPr id="2" name="textruta 1">
            <a:extLst>
              <a:ext uri="{FF2B5EF4-FFF2-40B4-BE49-F238E27FC236}">
                <a16:creationId xmlns:a16="http://schemas.microsoft.com/office/drawing/2014/main" id="{56FA0A3D-42DD-1171-A82A-E59CF02B97F7}"/>
              </a:ext>
            </a:extLst>
          </p:cNvPr>
          <p:cNvSpPr txBox="1"/>
          <p:nvPr userDrawn="1"/>
        </p:nvSpPr>
        <p:spPr>
          <a:xfrm>
            <a:off x="1631504" y="1412776"/>
            <a:ext cx="8640960" cy="3816424"/>
          </a:xfrm>
          <a:prstGeom prst="rect">
            <a:avLst/>
          </a:prstGeom>
        </p:spPr>
        <p:txBody>
          <a:bodyPr vert="horz" wrap="square" lIns="91440" tIns="45720" rIns="91440" bIns="45720" rtlCol="0" anchor="t">
            <a:noAutofit/>
          </a:bodyPr>
          <a:lstStyle/>
          <a:p>
            <a:pPr algn="l"/>
            <a:r>
              <a:rPr lang="sv-SE" sz="1800" b="1">
                <a:solidFill>
                  <a:schemeClr val="tx1"/>
                </a:solidFill>
              </a:rPr>
              <a:t>Upphovsrätt</a:t>
            </a:r>
          </a:p>
          <a:p>
            <a:pPr algn="l"/>
            <a:r>
              <a:rPr lang="sv-SE"/>
              <a:t>Dokumentet är framtaget av Suntarbetsliv med det syfte som framgår av titelbilden. Powerpoint-bilderna följer Suntarbetslivs visuella identitet. </a:t>
            </a:r>
          </a:p>
          <a:p>
            <a:pPr algn="l"/>
            <a:endParaRPr lang="sv-SE"/>
          </a:p>
          <a:p>
            <a:pPr algn="l"/>
            <a:r>
              <a:rPr lang="sv-SE"/>
              <a:t>Tänk på att foton, bilder, illustrationer och filmer är Suntarbetslivs. Om du önskar använda någon bild i en egen presentation, gör då till exempel en skärmdump där Suntarbetslivs logotype syns, så att det är tydligt vem som är avsändare. Du kan också göra en egen bild enligt din organisations visuella identitet där du inspireras av Suntarbetslivs bildidéer. </a:t>
            </a:r>
          </a:p>
          <a:p>
            <a:pPr algn="l"/>
            <a:endParaRPr lang="sv-SE"/>
          </a:p>
          <a:p>
            <a:pPr algn="l"/>
            <a:r>
              <a:rPr lang="sv-SE"/>
              <a:t>Du kan alltså inte ta eller låna powerpoint-bilder, bilder, foton, illustrationer eller filmer utan att ange källa. </a:t>
            </a:r>
          </a:p>
          <a:p>
            <a:pPr algn="l"/>
            <a:endParaRPr lang="sv-SE"/>
          </a:p>
          <a:p>
            <a:pPr algn="l"/>
            <a:r>
              <a:rPr lang="sv-SE"/>
              <a:t>Kontakta gärna </a:t>
            </a:r>
            <a:r>
              <a:rPr lang="sv-SE">
                <a:hlinkClick r:id="rId3"/>
              </a:rPr>
              <a:t>fraga@suntarbetsliv.se</a:t>
            </a:r>
            <a:r>
              <a:rPr lang="sv-SE"/>
              <a:t> om du undrar över något!</a:t>
            </a:r>
            <a:endParaRPr lang="sv-SE" sz="1800" b="0">
              <a:solidFill>
                <a:schemeClr val="tx1"/>
              </a:solidFill>
            </a:endParaRPr>
          </a:p>
        </p:txBody>
      </p:sp>
    </p:spTree>
    <p:extLst>
      <p:ext uri="{BB962C8B-B14F-4D97-AF65-F5344CB8AC3E}">
        <p14:creationId xmlns:p14="http://schemas.microsoft.com/office/powerpoint/2010/main" val="3408679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 bild, rubrik och text - blå">
    <p:bg>
      <p:bgPr>
        <a:solidFill>
          <a:schemeClr val="accent1"/>
        </a:solidFill>
        <a:effectLst/>
      </p:bgPr>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374705B4-90E7-4910-82C1-55986812B731}"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D27FA539-C728-CB74-F7D1-75BE5658B2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
        <p:nvSpPr>
          <p:cNvPr id="4" name="Rubrik 3">
            <a:extLst>
              <a:ext uri="{FF2B5EF4-FFF2-40B4-BE49-F238E27FC236}">
                <a16:creationId xmlns:a16="http://schemas.microsoft.com/office/drawing/2014/main" id="{25DD3566-E75B-C382-4F09-93194FDA1BDB}"/>
              </a:ext>
            </a:extLst>
          </p:cNvPr>
          <p:cNvSpPr>
            <a:spLocks noGrp="1"/>
          </p:cNvSpPr>
          <p:nvPr>
            <p:ph type="title"/>
          </p:nvPr>
        </p:nvSpPr>
        <p:spPr>
          <a:xfrm>
            <a:off x="4233863" y="421481"/>
            <a:ext cx="6518275" cy="1027907"/>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545805645"/>
      </p:ext>
    </p:extLst>
  </p:cSld>
  <p:clrMapOvr>
    <a:masterClrMapping/>
  </p:clrMapOvr>
  <p:extLst>
    <p:ext uri="{DCECCB84-F9BA-43D5-87BE-67443E8EF086}">
      <p15:sldGuideLst xmlns:p15="http://schemas.microsoft.com/office/powerpoint/2012/main">
        <p15:guide id="1" pos="2154"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4" name="Bildobjekt 3" descr="En bild som visar Suntarbetsliv logotyp och texten &quot;Tillsammans gör vi jobbet bättre.">
            <a:extLst>
              <a:ext uri="{FF2B5EF4-FFF2-40B4-BE49-F238E27FC236}">
                <a16:creationId xmlns:a16="http://schemas.microsoft.com/office/drawing/2014/main" id="{CA77A244-67F6-00B4-AFA1-43154AF7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9576" y="1556792"/>
            <a:ext cx="7632848" cy="3484395"/>
          </a:xfrm>
          <a:prstGeom prst="rect">
            <a:avLst/>
          </a:prstGeom>
        </p:spPr>
      </p:pic>
    </p:spTree>
    <p:extLst>
      <p:ext uri="{BB962C8B-B14F-4D97-AF65-F5344CB8AC3E}">
        <p14:creationId xmlns:p14="http://schemas.microsoft.com/office/powerpoint/2010/main" val="723172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Citat">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 här</a:t>
            </a:r>
          </a:p>
        </p:txBody>
      </p:sp>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2276873"/>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824192" y="2257130"/>
            <a:ext cx="3313154" cy="3188096"/>
          </a:xfrm>
        </p:spPr>
        <p:txBody>
          <a:bodyPr anchor="ctr" anchorCtr="0"/>
          <a:lstStyle>
            <a:lvl1pPr marL="0" indent="0">
              <a:buNone/>
              <a:defRPr sz="2000" b="0"/>
            </a:lvl1pPr>
          </a:lstStyle>
          <a:p>
            <a:pPr lvl="0"/>
            <a:r>
              <a:rPr lang="sv-SE"/>
              <a:t>Skriv text här</a:t>
            </a:r>
          </a:p>
        </p:txBody>
      </p:sp>
      <p:pic>
        <p:nvPicPr>
          <p:cNvPr id="9" name="Bild 8">
            <a:extLst>
              <a:ext uri="{FF2B5EF4-FFF2-40B4-BE49-F238E27FC236}">
                <a16:creationId xmlns:a16="http://schemas.microsoft.com/office/drawing/2014/main" id="{BA541F5F-E721-AE93-4E0C-047E5131826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1556792"/>
            <a:ext cx="815459" cy="931953"/>
          </a:xfrm>
          <a:prstGeom prst="rect">
            <a:avLst/>
          </a:prstGeom>
        </p:spPr>
      </p:pic>
    </p:spTree>
    <p:extLst>
      <p:ext uri="{BB962C8B-B14F-4D97-AF65-F5344CB8AC3E}">
        <p14:creationId xmlns:p14="http://schemas.microsoft.com/office/powerpoint/2010/main" val="39576542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1_Rubrik och tex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9416" y="764704"/>
            <a:ext cx="10513168" cy="720080"/>
          </a:xfrm>
        </p:spPr>
        <p:txBody>
          <a:bodyPr/>
          <a:lstStyle/>
          <a:p>
            <a:r>
              <a:rPr lang="sv-SE"/>
              <a:t>Klicka här för att ändra format</a:t>
            </a:r>
          </a:p>
        </p:txBody>
      </p:sp>
      <p:sp>
        <p:nvSpPr>
          <p:cNvPr id="8" name="Platshållare för text 7"/>
          <p:cNvSpPr>
            <a:spLocks noGrp="1"/>
          </p:cNvSpPr>
          <p:nvPr>
            <p:ph type="body" sz="quarter" idx="13"/>
          </p:nvPr>
        </p:nvSpPr>
        <p:spPr>
          <a:xfrm>
            <a:off x="839416" y="1772816"/>
            <a:ext cx="10513168" cy="3744416"/>
          </a:xfrm>
        </p:spPr>
        <p:txBody>
          <a:bodyPr/>
          <a:lstStyle>
            <a:lvl1pPr marL="0" indent="0">
              <a:buNone/>
              <a:defRPr>
                <a:latin typeface="+mn-lt"/>
              </a:defRPr>
            </a:lvl1pPr>
          </a:lstStyle>
          <a:p>
            <a:pPr lvl="0"/>
            <a:r>
              <a:rPr lang="sv-SE"/>
              <a:t>Redigera format för bakgrundstext</a:t>
            </a:r>
          </a:p>
        </p:txBody>
      </p:sp>
    </p:spTree>
    <p:extLst>
      <p:ext uri="{BB962C8B-B14F-4D97-AF65-F5344CB8AC3E}">
        <p14:creationId xmlns:p14="http://schemas.microsoft.com/office/powerpoint/2010/main" val="4253843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tar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C633F31E-0BEB-41FF-81BF-CDD98A886A00}"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sp>
        <p:nvSpPr>
          <p:cNvPr id="2" name="textruta 1">
            <a:extLst>
              <a:ext uri="{FF2B5EF4-FFF2-40B4-BE49-F238E27FC236}">
                <a16:creationId xmlns:a16="http://schemas.microsoft.com/office/drawing/2014/main" id="{4E9BA3DE-0BED-E237-500C-B89CBBC48E2F}"/>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bg1"/>
                </a:solidFill>
              </a:rPr>
              <a:t>afaforsakring.se</a:t>
            </a:r>
          </a:p>
        </p:txBody>
      </p:sp>
      <p:sp>
        <p:nvSpPr>
          <p:cNvPr id="3" name="Rubrik 2">
            <a:extLst>
              <a:ext uri="{FF2B5EF4-FFF2-40B4-BE49-F238E27FC236}">
                <a16:creationId xmlns:a16="http://schemas.microsoft.com/office/drawing/2014/main" id="{27E0C336-5910-7C3B-5617-98502EE773F5}"/>
              </a:ext>
            </a:extLst>
          </p:cNvPr>
          <p:cNvSpPr>
            <a:spLocks noGrp="1"/>
          </p:cNvSpPr>
          <p:nvPr>
            <p:ph type="title"/>
          </p:nvPr>
        </p:nvSpPr>
        <p:spPr>
          <a:xfrm>
            <a:off x="765176" y="1773015"/>
            <a:ext cx="10914062" cy="1231249"/>
          </a:xfrm>
        </p:spPr>
        <p:txBody>
          <a:bodyPr anchor="b"/>
          <a:lstStyle>
            <a:lvl1pPr algn="ctr">
              <a:defRPr sz="4000">
                <a:solidFill>
                  <a:schemeClr val="accent4"/>
                </a:solidFill>
              </a:defRPr>
            </a:lvl1pPr>
          </a:lstStyle>
          <a:p>
            <a:r>
              <a:rPr lang="sv-SE"/>
              <a:t>Klicka här för att ändra mall för rubrikformat</a:t>
            </a:r>
            <a:endParaRPr lang="en-US"/>
          </a:p>
        </p:txBody>
      </p:sp>
      <p:sp>
        <p:nvSpPr>
          <p:cNvPr id="4" name="Underrubrik 2">
            <a:extLst>
              <a:ext uri="{FF2B5EF4-FFF2-40B4-BE49-F238E27FC236}">
                <a16:creationId xmlns:a16="http://schemas.microsoft.com/office/drawing/2014/main" id="{24FDB6FF-1A2A-ABEA-C7B3-D852C9B91CA3}"/>
              </a:ext>
            </a:extLst>
          </p:cNvPr>
          <p:cNvSpPr>
            <a:spLocks noGrp="1"/>
          </p:cNvSpPr>
          <p:nvPr>
            <p:ph type="subTitle" idx="1" hasCustomPrompt="1"/>
          </p:nvPr>
        </p:nvSpPr>
        <p:spPr>
          <a:xfrm>
            <a:off x="2627311" y="3423172"/>
            <a:ext cx="7191378" cy="1303229"/>
          </a:xfrm>
        </p:spPr>
        <p:txBody>
          <a:bodyPr tIns="0"/>
          <a:lstStyle>
            <a:lvl1pPr marL="0" indent="0" algn="ctr">
              <a:spcBef>
                <a:spcPts val="0"/>
              </a:spcBef>
              <a:spcAft>
                <a:spcPts val="800"/>
              </a:spcAft>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pic>
        <p:nvPicPr>
          <p:cNvPr id="8" name="Bild 7">
            <a:extLst>
              <a:ext uri="{FF2B5EF4-FFF2-40B4-BE49-F238E27FC236}">
                <a16:creationId xmlns:a16="http://schemas.microsoft.com/office/drawing/2014/main" id="{24994CC6-2C00-2650-684F-3FAF7A4C2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208110356"/>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A">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4E97DA13-966E-0E1D-B726-5734EC70FC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288"/>
          <a:stretch/>
        </p:blipFill>
        <p:spPr>
          <a:xfrm>
            <a:off x="4764086" y="-1"/>
            <a:ext cx="6424614" cy="6345239"/>
          </a:xfrm>
          <a:prstGeom prst="rect">
            <a:avLst/>
          </a:prstGeom>
        </p:spPr>
      </p:pic>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solidFill>
                  <a:schemeClr val="bg1"/>
                </a:solidFill>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8709175A-E702-464D-A1BA-C581451EA51F}"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bg1"/>
                </a:solidFill>
              </a:defRPr>
            </a:lvl1pPr>
          </a:lstStyle>
          <a:p>
            <a:pPr lvl="0"/>
            <a:r>
              <a:rPr lang="sv-SE"/>
              <a:t>Namn </a:t>
            </a:r>
            <a:r>
              <a:rPr lang="sv-SE" err="1"/>
              <a:t>Namnsson</a:t>
            </a:r>
            <a:endParaRPr lang="sv-SE"/>
          </a:p>
        </p:txBody>
      </p:sp>
      <p:sp>
        <p:nvSpPr>
          <p:cNvPr id="7" name="Platshållare för text 8">
            <a:extLst>
              <a:ext uri="{FF2B5EF4-FFF2-40B4-BE49-F238E27FC236}">
                <a16:creationId xmlns:a16="http://schemas.microsoft.com/office/drawing/2014/main" id="{2767CD11-18E5-76CA-444D-475FA87E8D9E}"/>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03828279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B">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11" name="Bild 10">
            <a:extLst>
              <a:ext uri="{FF2B5EF4-FFF2-40B4-BE49-F238E27FC236}">
                <a16:creationId xmlns:a16="http://schemas.microsoft.com/office/drawing/2014/main" id="{B174F1FC-A1D6-9C6D-C2DC-B3290A077B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9652" y="3423545"/>
            <a:ext cx="2946658" cy="3434455"/>
          </a:xfrm>
          <a:prstGeom prst="rect">
            <a:avLst/>
          </a:prstGeom>
        </p:spPr>
      </p:pic>
      <p:pic>
        <p:nvPicPr>
          <p:cNvPr id="13" name="Bild 12">
            <a:extLst>
              <a:ext uri="{FF2B5EF4-FFF2-40B4-BE49-F238E27FC236}">
                <a16:creationId xmlns:a16="http://schemas.microsoft.com/office/drawing/2014/main" id="{5E1272D6-6D03-8776-8D04-AFCBDEC9A0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00640" y="3495571"/>
            <a:ext cx="3362429" cy="3362429"/>
          </a:xfrm>
          <a:prstGeom prst="rect">
            <a:avLst/>
          </a:prstGeom>
        </p:spPr>
      </p:pic>
      <p:pic>
        <p:nvPicPr>
          <p:cNvPr id="14" name="Bild 13">
            <a:extLst>
              <a:ext uri="{FF2B5EF4-FFF2-40B4-BE49-F238E27FC236}">
                <a16:creationId xmlns:a16="http://schemas.microsoft.com/office/drawing/2014/main" id="{3ABDE4B1-A66D-9B4F-4DBA-873F3D4468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43216" y="3202589"/>
            <a:ext cx="3655411" cy="3655411"/>
          </a:xfrm>
          <a:prstGeom prst="rect">
            <a:avLst/>
          </a:prstGeom>
        </p:spPr>
      </p:pic>
      <p:pic>
        <p:nvPicPr>
          <p:cNvPr id="15" name="Bild 14">
            <a:extLst>
              <a:ext uri="{FF2B5EF4-FFF2-40B4-BE49-F238E27FC236}">
                <a16:creationId xmlns:a16="http://schemas.microsoft.com/office/drawing/2014/main" id="{1761D380-576E-B19A-A9A2-DFBB9FABB7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930640" y="3469592"/>
            <a:ext cx="3388408" cy="3388408"/>
          </a:xfrm>
          <a:prstGeom prst="rect">
            <a:avLst/>
          </a:prstGeom>
        </p:spPr>
      </p:pic>
      <p:pic>
        <p:nvPicPr>
          <p:cNvPr id="16" name="Bild 15">
            <a:extLst>
              <a:ext uri="{FF2B5EF4-FFF2-40B4-BE49-F238E27FC236}">
                <a16:creationId xmlns:a16="http://schemas.microsoft.com/office/drawing/2014/main" id="{52D2F521-4B99-B592-3F3A-59C9A2800B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36666" y="3065376"/>
            <a:ext cx="3792624" cy="3792624"/>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userDrawn="1">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1154639658"/>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C">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8" name="Bild 7">
            <a:extLst>
              <a:ext uri="{FF2B5EF4-FFF2-40B4-BE49-F238E27FC236}">
                <a16:creationId xmlns:a16="http://schemas.microsoft.com/office/drawing/2014/main" id="{0C505B6D-DCA3-F716-A31F-E3BB51784E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9014" y="1025014"/>
            <a:ext cx="5832987" cy="583298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Tree>
    <p:extLst>
      <p:ext uri="{BB962C8B-B14F-4D97-AF65-F5344CB8AC3E}">
        <p14:creationId xmlns:p14="http://schemas.microsoft.com/office/powerpoint/2010/main" val="637362380"/>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D">
    <p:bg>
      <p:bgPr>
        <a:solidFill>
          <a:schemeClr val="accent3"/>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solidFill>
                  <a:schemeClr val="accent4"/>
                </a:solidFill>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4"/>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4"/>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4"/>
                </a:solidFill>
              </a:defRPr>
            </a:lvl1pPr>
          </a:lstStyle>
          <a:p>
            <a:pPr lvl="0"/>
            <a:r>
              <a:rPr lang="sv-SE"/>
              <a:t>Namn </a:t>
            </a:r>
            <a:r>
              <a:rPr lang="sv-SE" err="1"/>
              <a:t>Namnsson</a:t>
            </a:r>
            <a:endParaRPr lang="sv-SE"/>
          </a:p>
        </p:txBody>
      </p:sp>
      <p:pic>
        <p:nvPicPr>
          <p:cNvPr id="7" name="Bild 7">
            <a:extLst>
              <a:ext uri="{FF2B5EF4-FFF2-40B4-BE49-F238E27FC236}">
                <a16:creationId xmlns:a16="http://schemas.microsoft.com/office/drawing/2014/main" id="{E0C485C3-4B7D-7AE3-6B1B-77B9AA4B96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pic>
        <p:nvPicPr>
          <p:cNvPr id="9" name="Bild 8">
            <a:extLst>
              <a:ext uri="{FF2B5EF4-FFF2-40B4-BE49-F238E27FC236}">
                <a16:creationId xmlns:a16="http://schemas.microsoft.com/office/drawing/2014/main" id="{5ABFBE99-FA42-3741-1B22-17277E2DED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4098" y="1025014"/>
            <a:ext cx="5832987" cy="583298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4"/>
                </a:solidFill>
              </a:defRPr>
            </a:lvl1pPr>
          </a:lstStyle>
          <a:p>
            <a:r>
              <a:rPr lang="sv-SE"/>
              <a:t>Klicka här för att ändra mall för rubrikformat</a:t>
            </a:r>
          </a:p>
        </p:txBody>
      </p:sp>
    </p:spTree>
    <p:extLst>
      <p:ext uri="{BB962C8B-B14F-4D97-AF65-F5344CB8AC3E}">
        <p14:creationId xmlns:p14="http://schemas.microsoft.com/office/powerpoint/2010/main" val="438840741"/>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E">
    <p:bg>
      <p:bgPr>
        <a:solidFill>
          <a:schemeClr val="accent2"/>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pic>
        <p:nvPicPr>
          <p:cNvPr id="9" name="Bild 8">
            <a:extLst>
              <a:ext uri="{FF2B5EF4-FFF2-40B4-BE49-F238E27FC236}">
                <a16:creationId xmlns:a16="http://schemas.microsoft.com/office/drawing/2014/main" id="{4E8B4430-2512-971C-373D-76F4965E0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7140" y="1149770"/>
            <a:ext cx="6411160" cy="5207000"/>
          </a:xfrm>
          <a:prstGeom prst="rect">
            <a:avLst/>
          </a:prstGeom>
        </p:spPr>
      </p:pic>
      <p:sp>
        <p:nvSpPr>
          <p:cNvPr id="3" name="Platshållare för text 8">
            <a:extLst>
              <a:ext uri="{FF2B5EF4-FFF2-40B4-BE49-F238E27FC236}">
                <a16:creationId xmlns:a16="http://schemas.microsoft.com/office/drawing/2014/main" id="{7B138DA3-87F9-30F0-59C7-DFBE5A6E6454}"/>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2959273587"/>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F">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8" name="Bild 7">
            <a:extLst>
              <a:ext uri="{FF2B5EF4-FFF2-40B4-BE49-F238E27FC236}">
                <a16:creationId xmlns:a16="http://schemas.microsoft.com/office/drawing/2014/main" id="{C561EC68-D0DA-ECBE-D304-353CF8B845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625" y="1714500"/>
            <a:ext cx="5667375" cy="5143500"/>
          </a:xfrm>
          <a:prstGeom prst="rect">
            <a:avLst/>
          </a:prstGeom>
        </p:spPr>
      </p:pic>
    </p:spTree>
    <p:extLst>
      <p:ext uri="{BB962C8B-B14F-4D97-AF65-F5344CB8AC3E}">
        <p14:creationId xmlns:p14="http://schemas.microsoft.com/office/powerpoint/2010/main" val="329047448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illustration, rubrik och text">
    <p:spTree>
      <p:nvGrpSpPr>
        <p:cNvPr id="1" name=""/>
        <p:cNvGrpSpPr/>
        <p:nvPr/>
      </p:nvGrpSpPr>
      <p:grpSpPr>
        <a:xfrm>
          <a:off x="0" y="0"/>
          <a:ext cx="0" cy="0"/>
          <a:chOff x="0" y="0"/>
          <a:chExt cx="0" cy="0"/>
        </a:xfrm>
      </p:grpSpPr>
      <p:sp>
        <p:nvSpPr>
          <p:cNvPr id="8" name="Rektangel 29">
            <a:extLst>
              <a:ext uri="{FF2B5EF4-FFF2-40B4-BE49-F238E27FC236}">
                <a16:creationId xmlns:a16="http://schemas.microsoft.com/office/drawing/2014/main" id="{BDAB7B25-0411-E43F-B023-1530CF72A503}"/>
              </a:ext>
            </a:extLst>
          </p:cNvPr>
          <p:cNvSpPr>
            <a:spLocks/>
          </p:cNvSpPr>
          <p:nvPr userDrawn="1"/>
        </p:nvSpPr>
        <p:spPr>
          <a:xfrm>
            <a:off x="0" y="0"/>
            <a:ext cx="3430800"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2"/>
            <a:ext cx="6518274" cy="43894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374705B4-90E7-4910-82C1-55986812B731}"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2" name="Rektangel 29">
            <a:extLst>
              <a:ext uri="{FF2B5EF4-FFF2-40B4-BE49-F238E27FC236}">
                <a16:creationId xmlns:a16="http://schemas.microsoft.com/office/drawing/2014/main" id="{2C1E924A-96B2-07D4-21CB-9C46A7BBC95F}"/>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bild 31">
            <a:extLst>
              <a:ext uri="{FF2B5EF4-FFF2-40B4-BE49-F238E27FC236}">
                <a16:creationId xmlns:a16="http://schemas.microsoft.com/office/drawing/2014/main" id="{578414FF-064B-1BDA-4F92-00D77E2DBA3C}"/>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10" name="Platshållare för bild 31">
            <a:extLst>
              <a:ext uri="{FF2B5EF4-FFF2-40B4-BE49-F238E27FC236}">
                <a16:creationId xmlns:a16="http://schemas.microsoft.com/office/drawing/2014/main" id="{A0E9F2D6-C6BD-F023-783F-32678464D9F4}"/>
              </a:ext>
            </a:extLst>
          </p:cNvPr>
          <p:cNvSpPr>
            <a:spLocks noGrp="1"/>
          </p:cNvSpPr>
          <p:nvPr>
            <p:ph type="pic" sz="quarter" idx="21" hasCustomPrompt="1"/>
          </p:nvPr>
        </p:nvSpPr>
        <p:spPr bwMode="white">
          <a:xfrm>
            <a:off x="406613" y="3835400"/>
            <a:ext cx="2617574" cy="26162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4" name="Rubrik 3">
            <a:extLst>
              <a:ext uri="{FF2B5EF4-FFF2-40B4-BE49-F238E27FC236}">
                <a16:creationId xmlns:a16="http://schemas.microsoft.com/office/drawing/2014/main" id="{EFF0018D-E079-CC69-AD98-C7A32ACD7144}"/>
              </a:ext>
            </a:extLst>
          </p:cNvPr>
          <p:cNvSpPr>
            <a:spLocks noGrp="1"/>
          </p:cNvSpPr>
          <p:nvPr>
            <p:ph type="title"/>
          </p:nvPr>
        </p:nvSpPr>
        <p:spPr>
          <a:xfrm>
            <a:off x="4233863" y="421481"/>
            <a:ext cx="6518274" cy="1027907"/>
          </a:xfrm>
        </p:spPr>
        <p:txBody>
          <a:bodyPr/>
          <a:lstStyle/>
          <a:p>
            <a:r>
              <a:rPr lang="sv-SE"/>
              <a:t>Klicka här för att ändra mall för rubrikformat</a:t>
            </a:r>
          </a:p>
        </p:txBody>
      </p:sp>
    </p:spTree>
    <p:extLst>
      <p:ext uri="{BB962C8B-B14F-4D97-AF65-F5344CB8AC3E}">
        <p14:creationId xmlns:p14="http://schemas.microsoft.com/office/powerpoint/2010/main" val="698353619"/>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ramsida - profil">
    <p:bg>
      <p:bgPr>
        <a:solidFill>
          <a:schemeClr val="accent1"/>
        </a:solidFill>
        <a:effectLst/>
      </p:bgPr>
    </p:bg>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945E931E-F461-833D-9EE9-11217AE8FEEB}"/>
              </a:ext>
            </a:extLst>
          </p:cNvPr>
          <p:cNvSpPr/>
          <p:nvPr userDrawn="1"/>
        </p:nvSpPr>
        <p:spPr>
          <a:xfrm>
            <a:off x="0" y="0"/>
            <a:ext cx="3430800" cy="3430800"/>
          </a:xfrm>
          <a:prstGeom prst="rect">
            <a:avLst/>
          </a:prstGeom>
          <a:solidFill>
            <a:srgbClr val="C8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ktangel 29">
            <a:extLst>
              <a:ext uri="{FF2B5EF4-FFF2-40B4-BE49-F238E27FC236}">
                <a16:creationId xmlns:a16="http://schemas.microsoft.com/office/drawing/2014/main" id="{55D86DD5-D7E4-6CE0-BD47-FADE50A4440E}"/>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3863339" y="5597616"/>
            <a:ext cx="5955350" cy="1020276"/>
          </a:xfrm>
        </p:spPr>
        <p:txBody>
          <a:bodyPr anchor="b"/>
          <a:lstStyle>
            <a:lvl1pPr marL="0" indent="0">
              <a:spcBef>
                <a:spcPts val="0"/>
              </a:spcBef>
              <a:spcAft>
                <a:spcPts val="600"/>
              </a:spcAft>
              <a:buNone/>
              <a:defRPr sz="1400">
                <a:solidFill>
                  <a:schemeClr val="bg1"/>
                </a:solidFill>
              </a:defRPr>
            </a:lvl1pPr>
          </a:lstStyle>
          <a:p>
            <a:pPr lvl="0"/>
            <a:r>
              <a:rPr lang="sv-SE"/>
              <a:t>Namn och information</a:t>
            </a:r>
          </a:p>
        </p:txBody>
      </p:sp>
      <p:sp>
        <p:nvSpPr>
          <p:cNvPr id="7" name="Platshållare för text 9">
            <a:extLst>
              <a:ext uri="{FF2B5EF4-FFF2-40B4-BE49-F238E27FC236}">
                <a16:creationId xmlns:a16="http://schemas.microsoft.com/office/drawing/2014/main" id="{EFA72778-CBB4-CC17-E966-49E5FB5DCBD3}"/>
              </a:ext>
            </a:extLst>
          </p:cNvPr>
          <p:cNvSpPr>
            <a:spLocks noGrp="1"/>
          </p:cNvSpPr>
          <p:nvPr>
            <p:ph type="body" sz="quarter" idx="15" hasCustomPrompt="1"/>
          </p:nvPr>
        </p:nvSpPr>
        <p:spPr>
          <a:xfrm>
            <a:off x="3863340" y="2301932"/>
            <a:ext cx="5955350" cy="1127068"/>
          </a:xfrm>
        </p:spPr>
        <p:txBody>
          <a:bodyPr tIns="0" anchor="t"/>
          <a:lstStyle>
            <a:lvl1pPr marL="0" indent="0">
              <a:spcBef>
                <a:spcPts val="0"/>
              </a:spcBef>
              <a:spcAft>
                <a:spcPts val="600"/>
              </a:spcAft>
              <a:buNone/>
              <a:defRPr sz="1400">
                <a:solidFill>
                  <a:schemeClr val="bg1"/>
                </a:solidFill>
              </a:defRPr>
            </a:lvl1pPr>
          </a:lstStyle>
          <a:p>
            <a:pPr lvl="0"/>
            <a:r>
              <a:rPr lang="sv-SE"/>
              <a:t>Undertext</a:t>
            </a:r>
          </a:p>
        </p:txBody>
      </p:sp>
      <p:sp>
        <p:nvSpPr>
          <p:cNvPr id="8" name="Platshållare för datum 7">
            <a:extLst>
              <a:ext uri="{FF2B5EF4-FFF2-40B4-BE49-F238E27FC236}">
                <a16:creationId xmlns:a16="http://schemas.microsoft.com/office/drawing/2014/main" id="{E154253A-7DF3-259C-2DDE-A84FE7405BF5}"/>
              </a:ext>
            </a:extLst>
          </p:cNvPr>
          <p:cNvSpPr>
            <a:spLocks noGrp="1"/>
          </p:cNvSpPr>
          <p:nvPr>
            <p:ph type="dt" sz="half" idx="16"/>
          </p:nvPr>
        </p:nvSpPr>
        <p:spPr>
          <a:xfrm>
            <a:off x="766763" y="6877052"/>
            <a:ext cx="1620837" cy="45719"/>
          </a:xfrm>
        </p:spPr>
        <p:txBody>
          <a:bodyPr/>
          <a:lstStyle>
            <a:lvl1pPr>
              <a:defRPr sz="100">
                <a:noFill/>
              </a:defRPr>
            </a:lvl1pPr>
          </a:lstStyle>
          <a:p>
            <a:fld id="{46A2B13E-79FA-4ADA-8313-D3C0B64A2350}" type="datetime1">
              <a:rPr lang="sv-SE" smtClean="0"/>
              <a:pPr/>
              <a:t>2025-09-15</a:t>
            </a:fld>
            <a:endParaRPr lang="sv-SE"/>
          </a:p>
        </p:txBody>
      </p:sp>
      <p:sp>
        <p:nvSpPr>
          <p:cNvPr id="9" name="Platshållare för sidfot 8">
            <a:extLst>
              <a:ext uri="{FF2B5EF4-FFF2-40B4-BE49-F238E27FC236}">
                <a16:creationId xmlns:a16="http://schemas.microsoft.com/office/drawing/2014/main" id="{AC759908-88EF-743F-8102-B52EA352C082}"/>
              </a:ext>
            </a:extLst>
          </p:cNvPr>
          <p:cNvSpPr>
            <a:spLocks noGrp="1"/>
          </p:cNvSpPr>
          <p:nvPr>
            <p:ph type="ftr" sz="quarter" idx="17"/>
          </p:nvPr>
        </p:nvSpPr>
        <p:spPr>
          <a:xfrm>
            <a:off x="4164013" y="6877052"/>
            <a:ext cx="4114800" cy="45719"/>
          </a:xfrm>
        </p:spPr>
        <p:txBody>
          <a:bodyPr/>
          <a:lstStyle>
            <a:lvl1pPr>
              <a:defRPr sz="100">
                <a:noFill/>
              </a:defRPr>
            </a:lvl1pPr>
          </a:lstStyle>
          <a:p>
            <a:endParaRPr lang="sv-SE"/>
          </a:p>
        </p:txBody>
      </p:sp>
      <p:sp>
        <p:nvSpPr>
          <p:cNvPr id="11" name="Platshållare för bildnummer 10">
            <a:extLst>
              <a:ext uri="{FF2B5EF4-FFF2-40B4-BE49-F238E27FC236}">
                <a16:creationId xmlns:a16="http://schemas.microsoft.com/office/drawing/2014/main" id="{48E819AC-9B57-F187-6C80-E9F7B34AAA03}"/>
              </a:ext>
            </a:extLst>
          </p:cNvPr>
          <p:cNvSpPr>
            <a:spLocks noGrp="1"/>
          </p:cNvSpPr>
          <p:nvPr>
            <p:ph type="sldNum" sz="quarter" idx="18"/>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5" name="Rubrik 1">
            <a:extLst>
              <a:ext uri="{FF2B5EF4-FFF2-40B4-BE49-F238E27FC236}">
                <a16:creationId xmlns:a16="http://schemas.microsoft.com/office/drawing/2014/main" id="{7CD2C2D4-BC0F-07DB-D5FE-C098B9D05320}"/>
              </a:ext>
            </a:extLst>
          </p:cNvPr>
          <p:cNvSpPr>
            <a:spLocks noGrp="1"/>
          </p:cNvSpPr>
          <p:nvPr>
            <p:ph type="ctrTitle"/>
          </p:nvPr>
        </p:nvSpPr>
        <p:spPr>
          <a:xfrm>
            <a:off x="3863340" y="695325"/>
            <a:ext cx="5955349" cy="1428003"/>
          </a:xfrm>
        </p:spPr>
        <p:txBody>
          <a:bodyPr anchor="t"/>
          <a:lstStyle>
            <a:lvl1pPr algn="l">
              <a:defRPr sz="4000" spc="-40" baseline="0">
                <a:solidFill>
                  <a:schemeClr val="bg1"/>
                </a:solidFill>
              </a:defRPr>
            </a:lvl1pPr>
          </a:lstStyle>
          <a:p>
            <a:r>
              <a:rPr lang="sv-SE"/>
              <a:t>Klicka här för att ändra mall för rubrikformat</a:t>
            </a:r>
          </a:p>
        </p:txBody>
      </p:sp>
      <p:sp>
        <p:nvSpPr>
          <p:cNvPr id="13" name="Platshållare för bild 12">
            <a:extLst>
              <a:ext uri="{FF2B5EF4-FFF2-40B4-BE49-F238E27FC236}">
                <a16:creationId xmlns:a16="http://schemas.microsoft.com/office/drawing/2014/main" id="{3DC7422B-0CD6-7BD3-B6EF-1534BB6E7850}"/>
              </a:ext>
            </a:extLst>
          </p:cNvPr>
          <p:cNvSpPr>
            <a:spLocks noGrp="1"/>
          </p:cNvSpPr>
          <p:nvPr>
            <p:ph type="pic" sz="quarter" idx="14" hasCustomPrompt="1"/>
          </p:nvPr>
        </p:nvSpPr>
        <p:spPr bwMode="white">
          <a:xfrm>
            <a:off x="280821" y="3714751"/>
            <a:ext cx="2869158" cy="2857499"/>
          </a:xfrm>
          <a:custGeom>
            <a:avLst/>
            <a:gdLst>
              <a:gd name="connsiteX0" fmla="*/ 1270000 w 2540000"/>
              <a:gd name="connsiteY0" fmla="*/ 0 h 2529677"/>
              <a:gd name="connsiteX1" fmla="*/ 2540000 w 2540000"/>
              <a:gd name="connsiteY1" fmla="*/ 1264839 h 2529677"/>
              <a:gd name="connsiteX2" fmla="*/ 2540000 w 2540000"/>
              <a:gd name="connsiteY2" fmla="*/ 2529677 h 2529677"/>
              <a:gd name="connsiteX3" fmla="*/ 1270000 w 2540000"/>
              <a:gd name="connsiteY3" fmla="*/ 2529677 h 2529677"/>
              <a:gd name="connsiteX4" fmla="*/ 0 w 2540000"/>
              <a:gd name="connsiteY4" fmla="*/ 1264839 h 2529677"/>
              <a:gd name="connsiteX5" fmla="*/ 1270000 w 2540000"/>
              <a:gd name="connsiteY5" fmla="*/ 0 h 25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0" h="2529677">
                <a:moveTo>
                  <a:pt x="1270000" y="0"/>
                </a:moveTo>
                <a:cubicBezTo>
                  <a:pt x="1970917" y="0"/>
                  <a:pt x="2540000" y="566740"/>
                  <a:pt x="2540000" y="1264839"/>
                </a:cubicBezTo>
                <a:lnTo>
                  <a:pt x="2540000" y="2529677"/>
                </a:lnTo>
                <a:lnTo>
                  <a:pt x="1270000" y="2529677"/>
                </a:lnTo>
                <a:cubicBezTo>
                  <a:pt x="569083" y="2529677"/>
                  <a:pt x="0" y="1962937"/>
                  <a:pt x="0" y="1264839"/>
                </a:cubicBezTo>
                <a:cubicBezTo>
                  <a:pt x="0" y="566740"/>
                  <a:pt x="569053" y="0"/>
                  <a:pt x="1270000" y="0"/>
                </a:cubicBezTo>
                <a:close/>
              </a:path>
            </a:pathLst>
          </a:custGeom>
          <a:noFill/>
        </p:spPr>
        <p:txBody>
          <a:bodyPr wrap="square">
            <a:noAutofit/>
          </a:bodyPr>
          <a:lstStyle>
            <a:lvl1pPr marL="0" indent="0">
              <a:buNone/>
              <a:defRPr/>
            </a:lvl1pPr>
          </a:lstStyle>
          <a:p>
            <a:r>
              <a:rPr lang="sv-SE"/>
              <a:t> </a:t>
            </a:r>
          </a:p>
        </p:txBody>
      </p:sp>
      <p:grpSp>
        <p:nvGrpSpPr>
          <p:cNvPr id="49" name="Grupp 48">
            <a:extLst>
              <a:ext uri="{FF2B5EF4-FFF2-40B4-BE49-F238E27FC236}">
                <a16:creationId xmlns:a16="http://schemas.microsoft.com/office/drawing/2014/main" id="{AA8EF1E4-6434-6D94-0CDF-C1CC9E6950FF}"/>
              </a:ext>
            </a:extLst>
          </p:cNvPr>
          <p:cNvGrpSpPr/>
          <p:nvPr userDrawn="1"/>
        </p:nvGrpSpPr>
        <p:grpSpPr>
          <a:xfrm>
            <a:off x="796997" y="585058"/>
            <a:ext cx="1836806" cy="2258885"/>
            <a:chOff x="3861752" y="720788"/>
            <a:chExt cx="4596637" cy="5652897"/>
          </a:xfrm>
        </p:grpSpPr>
        <p:sp>
          <p:nvSpPr>
            <p:cNvPr id="37" name="Frihandsfigur: Form 36">
              <a:extLst>
                <a:ext uri="{FF2B5EF4-FFF2-40B4-BE49-F238E27FC236}">
                  <a16:creationId xmlns:a16="http://schemas.microsoft.com/office/drawing/2014/main" id="{C3E84F3F-516F-8416-5772-41E83FC8D523}"/>
                </a:ext>
              </a:extLst>
            </p:cNvPr>
            <p:cNvSpPr/>
            <p:nvPr/>
          </p:nvSpPr>
          <p:spPr>
            <a:xfrm>
              <a:off x="6138123" y="807021"/>
              <a:ext cx="990577" cy="1099415"/>
            </a:xfrm>
            <a:custGeom>
              <a:avLst/>
              <a:gdLst>
                <a:gd name="connsiteX0" fmla="*/ 835447 w 990577"/>
                <a:gd name="connsiteY0" fmla="*/ 324803 h 1099415"/>
                <a:gd name="connsiteX1" fmla="*/ 684380 w 990577"/>
                <a:gd name="connsiteY1" fmla="*/ 68009 h 1099415"/>
                <a:gd name="connsiteX2" fmla="*/ 446446 w 990577"/>
                <a:gd name="connsiteY2" fmla="*/ 0 h 1099415"/>
                <a:gd name="connsiteX3" fmla="*/ 29378 w 990577"/>
                <a:gd name="connsiteY3" fmla="*/ 327470 h 1099415"/>
                <a:gd name="connsiteX4" fmla="*/ 3978 w 990577"/>
                <a:gd name="connsiteY4" fmla="*/ 452628 h 1099415"/>
                <a:gd name="connsiteX5" fmla="*/ 28616 w 990577"/>
                <a:gd name="connsiteY5" fmla="*/ 595630 h 1099415"/>
                <a:gd name="connsiteX6" fmla="*/ 61001 w 990577"/>
                <a:gd name="connsiteY6" fmla="*/ 649669 h 1099415"/>
                <a:gd name="connsiteX7" fmla="*/ 49254 w 990577"/>
                <a:gd name="connsiteY7" fmla="*/ 787845 h 1099415"/>
                <a:gd name="connsiteX8" fmla="*/ 88583 w 990577"/>
                <a:gd name="connsiteY8" fmla="*/ 834676 h 1099415"/>
                <a:gd name="connsiteX9" fmla="*/ 96434 w 990577"/>
                <a:gd name="connsiteY9" fmla="*/ 834644 h 1099415"/>
                <a:gd name="connsiteX10" fmla="*/ 163554 w 990577"/>
                <a:gd name="connsiteY10" fmla="*/ 828294 h 1099415"/>
                <a:gd name="connsiteX11" fmla="*/ 170411 w 990577"/>
                <a:gd name="connsiteY11" fmla="*/ 867220 h 1099415"/>
                <a:gd name="connsiteX12" fmla="*/ 168125 w 990577"/>
                <a:gd name="connsiteY12" fmla="*/ 873125 h 1099415"/>
                <a:gd name="connsiteX13" fmla="*/ 178158 w 990577"/>
                <a:gd name="connsiteY13" fmla="*/ 902145 h 1099415"/>
                <a:gd name="connsiteX14" fmla="*/ 186413 w 990577"/>
                <a:gd name="connsiteY14" fmla="*/ 906971 h 1099415"/>
                <a:gd name="connsiteX15" fmla="*/ 186413 w 990577"/>
                <a:gd name="connsiteY15" fmla="*/ 906971 h 1099415"/>
                <a:gd name="connsiteX16" fmla="*/ 206289 w 990577"/>
                <a:gd name="connsiteY16" fmla="*/ 933069 h 1099415"/>
                <a:gd name="connsiteX17" fmla="*/ 212639 w 990577"/>
                <a:gd name="connsiteY17" fmla="*/ 934022 h 1099415"/>
                <a:gd name="connsiteX18" fmla="*/ 238039 w 990577"/>
                <a:gd name="connsiteY18" fmla="*/ 1058418 h 1099415"/>
                <a:gd name="connsiteX19" fmla="*/ 335511 w 990577"/>
                <a:gd name="connsiteY19" fmla="*/ 1091629 h 1099415"/>
                <a:gd name="connsiteX20" fmla="*/ 526011 w 990577"/>
                <a:gd name="connsiteY20" fmla="*/ 1020001 h 1099415"/>
                <a:gd name="connsiteX21" fmla="*/ 696001 w 990577"/>
                <a:gd name="connsiteY21" fmla="*/ 1099312 h 1099415"/>
                <a:gd name="connsiteX22" fmla="*/ 990578 w 990577"/>
                <a:gd name="connsiteY22" fmla="*/ 698945 h 10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577" h="1099415">
                  <a:moveTo>
                    <a:pt x="835447" y="324803"/>
                  </a:moveTo>
                  <a:lnTo>
                    <a:pt x="684380" y="68009"/>
                  </a:lnTo>
                  <a:lnTo>
                    <a:pt x="446446" y="0"/>
                  </a:lnTo>
                  <a:lnTo>
                    <a:pt x="29378" y="327470"/>
                  </a:lnTo>
                  <a:lnTo>
                    <a:pt x="3978" y="452628"/>
                  </a:lnTo>
                  <a:cubicBezTo>
                    <a:pt x="-5942" y="501700"/>
                    <a:pt x="2846" y="552707"/>
                    <a:pt x="28616" y="595630"/>
                  </a:cubicBezTo>
                  <a:lnTo>
                    <a:pt x="61001" y="649669"/>
                  </a:lnTo>
                  <a:lnTo>
                    <a:pt x="49254" y="787845"/>
                  </a:lnTo>
                  <a:cubicBezTo>
                    <a:pt x="47182" y="811637"/>
                    <a:pt x="64791" y="832604"/>
                    <a:pt x="88583" y="834676"/>
                  </a:cubicBezTo>
                  <a:cubicBezTo>
                    <a:pt x="91196" y="834903"/>
                    <a:pt x="93824" y="834893"/>
                    <a:pt x="96434" y="834644"/>
                  </a:cubicBezTo>
                  <a:lnTo>
                    <a:pt x="163554" y="828294"/>
                  </a:lnTo>
                  <a:lnTo>
                    <a:pt x="170411" y="867220"/>
                  </a:lnTo>
                  <a:lnTo>
                    <a:pt x="168125" y="873125"/>
                  </a:lnTo>
                  <a:cubicBezTo>
                    <a:pt x="163869" y="883949"/>
                    <a:pt x="168126" y="896260"/>
                    <a:pt x="178158" y="902145"/>
                  </a:cubicBezTo>
                  <a:lnTo>
                    <a:pt x="186413" y="906971"/>
                  </a:lnTo>
                  <a:lnTo>
                    <a:pt x="186413" y="906971"/>
                  </a:lnTo>
                  <a:cubicBezTo>
                    <a:pt x="184967" y="919593"/>
                    <a:pt x="193737" y="931108"/>
                    <a:pt x="206289" y="933069"/>
                  </a:cubicBezTo>
                  <a:lnTo>
                    <a:pt x="212639" y="934022"/>
                  </a:lnTo>
                  <a:lnTo>
                    <a:pt x="238039" y="1058418"/>
                  </a:lnTo>
                  <a:lnTo>
                    <a:pt x="335511" y="1091629"/>
                  </a:lnTo>
                  <a:lnTo>
                    <a:pt x="526011" y="1020001"/>
                  </a:lnTo>
                  <a:cubicBezTo>
                    <a:pt x="526011" y="1020001"/>
                    <a:pt x="684761" y="1091756"/>
                    <a:pt x="696001" y="1099312"/>
                  </a:cubicBezTo>
                  <a:cubicBezTo>
                    <a:pt x="707241" y="1106869"/>
                    <a:pt x="990578" y="698945"/>
                    <a:pt x="990578" y="698945"/>
                  </a:cubicBezTo>
                  <a:close/>
                </a:path>
              </a:pathLst>
            </a:custGeom>
            <a:solidFill>
              <a:srgbClr val="FAB455"/>
            </a:solidFill>
            <a:ln w="6350" cap="flat">
              <a:noFill/>
              <a:prstDash val="solid"/>
              <a:miter/>
            </a:ln>
          </p:spPr>
          <p:txBody>
            <a:bodyPr rtlCol="0" anchor="ctr"/>
            <a:lstStyle/>
            <a:p>
              <a:endParaRPr lang="en-GB"/>
            </a:p>
          </p:txBody>
        </p:sp>
        <p:sp>
          <p:nvSpPr>
            <p:cNvPr id="38" name="Frihandsfigur: Form 37">
              <a:extLst>
                <a:ext uri="{FF2B5EF4-FFF2-40B4-BE49-F238E27FC236}">
                  <a16:creationId xmlns:a16="http://schemas.microsoft.com/office/drawing/2014/main" id="{48C7D1D4-945C-EFFA-5A4E-B0F8D19D1058}"/>
                </a:ext>
              </a:extLst>
            </p:cNvPr>
            <p:cNvSpPr/>
            <p:nvPr/>
          </p:nvSpPr>
          <p:spPr>
            <a:xfrm>
              <a:off x="4648327" y="3062922"/>
              <a:ext cx="1120648" cy="100393"/>
            </a:xfrm>
            <a:custGeom>
              <a:avLst/>
              <a:gdLst>
                <a:gd name="connsiteX0" fmla="*/ 0 w 1120648"/>
                <a:gd name="connsiteY0" fmla="*/ 0 h 100393"/>
                <a:gd name="connsiteX1" fmla="*/ 1120648 w 1120648"/>
                <a:gd name="connsiteY1" fmla="*/ 0 h 100393"/>
                <a:gd name="connsiteX2" fmla="*/ 1120648 w 1120648"/>
                <a:gd name="connsiteY2" fmla="*/ 100394 h 100393"/>
                <a:gd name="connsiteX3" fmla="*/ 0 w 1120648"/>
                <a:gd name="connsiteY3" fmla="*/ 100394 h 100393"/>
              </a:gdLst>
              <a:ahLst/>
              <a:cxnLst>
                <a:cxn ang="0">
                  <a:pos x="connsiteX0" y="connsiteY0"/>
                </a:cxn>
                <a:cxn ang="0">
                  <a:pos x="connsiteX1" y="connsiteY1"/>
                </a:cxn>
                <a:cxn ang="0">
                  <a:pos x="connsiteX2" y="connsiteY2"/>
                </a:cxn>
                <a:cxn ang="0">
                  <a:pos x="connsiteX3" y="connsiteY3"/>
                </a:cxn>
              </a:cxnLst>
              <a:rect l="l" t="t" r="r" b="b"/>
              <a:pathLst>
                <a:path w="1120648" h="100393">
                  <a:moveTo>
                    <a:pt x="0" y="0"/>
                  </a:moveTo>
                  <a:lnTo>
                    <a:pt x="1120648" y="0"/>
                  </a:lnTo>
                  <a:lnTo>
                    <a:pt x="1120648" y="100394"/>
                  </a:lnTo>
                  <a:lnTo>
                    <a:pt x="0" y="100394"/>
                  </a:lnTo>
                  <a:close/>
                </a:path>
              </a:pathLst>
            </a:custGeom>
            <a:solidFill>
              <a:srgbClr val="512319"/>
            </a:solidFill>
            <a:ln w="6350" cap="flat">
              <a:noFill/>
              <a:prstDash val="solid"/>
              <a:miter/>
            </a:ln>
          </p:spPr>
          <p:txBody>
            <a:bodyPr rtlCol="0" anchor="ctr"/>
            <a:lstStyle/>
            <a:p>
              <a:endParaRPr lang="en-GB"/>
            </a:p>
          </p:txBody>
        </p:sp>
        <p:sp>
          <p:nvSpPr>
            <p:cNvPr id="39" name="Frihandsfigur: Form 38">
              <a:extLst>
                <a:ext uri="{FF2B5EF4-FFF2-40B4-BE49-F238E27FC236}">
                  <a16:creationId xmlns:a16="http://schemas.microsoft.com/office/drawing/2014/main" id="{5DCA9C2F-CBD6-6C0F-E1C9-13C43EA262B9}"/>
                </a:ext>
              </a:extLst>
            </p:cNvPr>
            <p:cNvSpPr/>
            <p:nvPr/>
          </p:nvSpPr>
          <p:spPr>
            <a:xfrm rot="4487400">
              <a:off x="3892665" y="2485246"/>
              <a:ext cx="1120711" cy="100457"/>
            </a:xfrm>
            <a:custGeom>
              <a:avLst/>
              <a:gdLst>
                <a:gd name="connsiteX0" fmla="*/ 0 w 1120711"/>
                <a:gd name="connsiteY0" fmla="*/ 0 h 100457"/>
                <a:gd name="connsiteX1" fmla="*/ 1120712 w 1120711"/>
                <a:gd name="connsiteY1" fmla="*/ 0 h 100457"/>
                <a:gd name="connsiteX2" fmla="*/ 1120712 w 1120711"/>
                <a:gd name="connsiteY2" fmla="*/ 0 h 100457"/>
                <a:gd name="connsiteX3" fmla="*/ 1120712 w 1120711"/>
                <a:gd name="connsiteY3" fmla="*/ 50038 h 100457"/>
                <a:gd name="connsiteX4" fmla="*/ 1070293 w 1120711"/>
                <a:gd name="connsiteY4" fmla="*/ 100457 h 100457"/>
                <a:gd name="connsiteX5" fmla="*/ 50419 w 1120711"/>
                <a:gd name="connsiteY5" fmla="*/ 100457 h 100457"/>
                <a:gd name="connsiteX6" fmla="*/ 0 w 1120711"/>
                <a:gd name="connsiteY6" fmla="*/ 50038 h 100457"/>
                <a:gd name="connsiteX7" fmla="*/ 0 w 1120711"/>
                <a:gd name="connsiteY7" fmla="*/ 0 h 100457"/>
                <a:gd name="connsiteX8" fmla="*/ 0 w 1120711"/>
                <a:gd name="connsiteY8" fmla="*/ 0 h 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711" h="100457">
                  <a:moveTo>
                    <a:pt x="0" y="0"/>
                  </a:moveTo>
                  <a:lnTo>
                    <a:pt x="1120712" y="0"/>
                  </a:lnTo>
                  <a:lnTo>
                    <a:pt x="1120712" y="0"/>
                  </a:lnTo>
                  <a:lnTo>
                    <a:pt x="1120712" y="50038"/>
                  </a:lnTo>
                  <a:cubicBezTo>
                    <a:pt x="1120712" y="77884"/>
                    <a:pt x="1098138" y="100457"/>
                    <a:pt x="1070293" y="100457"/>
                  </a:cubicBezTo>
                  <a:lnTo>
                    <a:pt x="50419" y="100457"/>
                  </a:lnTo>
                  <a:cubicBezTo>
                    <a:pt x="22573" y="100457"/>
                    <a:pt x="0" y="77884"/>
                    <a:pt x="0" y="50038"/>
                  </a:cubicBezTo>
                  <a:lnTo>
                    <a:pt x="0" y="0"/>
                  </a:lnTo>
                  <a:lnTo>
                    <a:pt x="0" y="0"/>
                  </a:lnTo>
                  <a:close/>
                </a:path>
              </a:pathLst>
            </a:custGeom>
            <a:solidFill>
              <a:srgbClr val="512319"/>
            </a:solidFill>
            <a:ln w="6350" cap="flat">
              <a:noFill/>
              <a:prstDash val="solid"/>
              <a:miter/>
            </a:ln>
          </p:spPr>
          <p:txBody>
            <a:bodyPr rtlCol="0" anchor="ctr"/>
            <a:lstStyle/>
            <a:p>
              <a:endParaRPr lang="en-GB"/>
            </a:p>
          </p:txBody>
        </p:sp>
        <p:sp>
          <p:nvSpPr>
            <p:cNvPr id="40" name="Frihandsfigur: Form 39">
              <a:extLst>
                <a:ext uri="{FF2B5EF4-FFF2-40B4-BE49-F238E27FC236}">
                  <a16:creationId xmlns:a16="http://schemas.microsoft.com/office/drawing/2014/main" id="{07C89890-A8C6-ABB5-12D1-E47532F199A4}"/>
                </a:ext>
              </a:extLst>
            </p:cNvPr>
            <p:cNvSpPr/>
            <p:nvPr/>
          </p:nvSpPr>
          <p:spPr>
            <a:xfrm>
              <a:off x="5167485" y="2723324"/>
              <a:ext cx="1504840" cy="447675"/>
            </a:xfrm>
            <a:custGeom>
              <a:avLst/>
              <a:gdLst>
                <a:gd name="connsiteX0" fmla="*/ 1504840 w 1504840"/>
                <a:gd name="connsiteY0" fmla="*/ 447675 h 447675"/>
                <a:gd name="connsiteX1" fmla="*/ 1300053 w 1504840"/>
                <a:gd name="connsiteY1" fmla="*/ 440055 h 447675"/>
                <a:gd name="connsiteX2" fmla="*/ 633303 w 1504840"/>
                <a:gd name="connsiteY2" fmla="*/ 331597 h 447675"/>
                <a:gd name="connsiteX3" fmla="*/ 421848 w 1504840"/>
                <a:gd name="connsiteY3" fmla="*/ 317627 h 447675"/>
                <a:gd name="connsiteX4" fmla="*/ 180548 w 1504840"/>
                <a:gd name="connsiteY4" fmla="*/ 257556 h 447675"/>
                <a:gd name="connsiteX5" fmla="*/ 24465 w 1504840"/>
                <a:gd name="connsiteY5" fmla="*/ 304864 h 447675"/>
                <a:gd name="connsiteX6" fmla="*/ 10749 w 1504840"/>
                <a:gd name="connsiteY6" fmla="*/ 248730 h 447675"/>
                <a:gd name="connsiteX7" fmla="*/ 132669 w 1504840"/>
                <a:gd name="connsiteY7" fmla="*/ 65532 h 447675"/>
                <a:gd name="connsiteX8" fmla="*/ 370540 w 1504840"/>
                <a:gd name="connsiteY8" fmla="*/ 0 h 447675"/>
                <a:gd name="connsiteX9" fmla="*/ 574629 w 1504840"/>
                <a:gd name="connsiteY9" fmla="*/ 71501 h 447675"/>
                <a:gd name="connsiteX10" fmla="*/ 834344 w 1504840"/>
                <a:gd name="connsiteY10" fmla="*/ 108585 h 447675"/>
                <a:gd name="connsiteX11" fmla="*/ 1239601 w 1504840"/>
                <a:gd name="connsiteY11" fmla="*/ 81217 h 447675"/>
                <a:gd name="connsiteX12" fmla="*/ 1477789 w 1504840"/>
                <a:gd name="connsiteY12" fmla="*/ 6477 h 447675"/>
                <a:gd name="connsiteX13" fmla="*/ 1504840 w 1504840"/>
                <a:gd name="connsiteY13"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4840" h="447675">
                  <a:moveTo>
                    <a:pt x="1504840" y="447675"/>
                  </a:moveTo>
                  <a:lnTo>
                    <a:pt x="1300053" y="440055"/>
                  </a:lnTo>
                  <a:cubicBezTo>
                    <a:pt x="945151" y="447675"/>
                    <a:pt x="842853" y="281749"/>
                    <a:pt x="633303" y="331597"/>
                  </a:cubicBezTo>
                  <a:cubicBezTo>
                    <a:pt x="556023" y="349949"/>
                    <a:pt x="530623" y="347853"/>
                    <a:pt x="421848" y="317627"/>
                  </a:cubicBezTo>
                  <a:cubicBezTo>
                    <a:pt x="313072" y="287401"/>
                    <a:pt x="258335" y="242633"/>
                    <a:pt x="180548" y="257556"/>
                  </a:cubicBezTo>
                  <a:cubicBezTo>
                    <a:pt x="102760" y="272479"/>
                    <a:pt x="50817" y="307467"/>
                    <a:pt x="24465" y="304864"/>
                  </a:cubicBezTo>
                  <a:cubicBezTo>
                    <a:pt x="-1888" y="302260"/>
                    <a:pt x="-7730" y="274447"/>
                    <a:pt x="10749" y="248730"/>
                  </a:cubicBezTo>
                  <a:lnTo>
                    <a:pt x="132669" y="65532"/>
                  </a:lnTo>
                  <a:lnTo>
                    <a:pt x="370540" y="0"/>
                  </a:lnTo>
                  <a:lnTo>
                    <a:pt x="574629" y="71501"/>
                  </a:lnTo>
                  <a:cubicBezTo>
                    <a:pt x="574629" y="71501"/>
                    <a:pt x="789195" y="101727"/>
                    <a:pt x="834344" y="108585"/>
                  </a:cubicBezTo>
                  <a:cubicBezTo>
                    <a:pt x="879492" y="115443"/>
                    <a:pt x="1127396" y="94107"/>
                    <a:pt x="1239601" y="81217"/>
                  </a:cubicBezTo>
                  <a:cubicBezTo>
                    <a:pt x="1393271" y="63500"/>
                    <a:pt x="1478043" y="-2921"/>
                    <a:pt x="1477789" y="6477"/>
                  </a:cubicBezTo>
                  <a:cubicBezTo>
                    <a:pt x="1477535" y="15875"/>
                    <a:pt x="1504840" y="447675"/>
                    <a:pt x="1504840" y="447675"/>
                  </a:cubicBezTo>
                  <a:close/>
                </a:path>
              </a:pathLst>
            </a:custGeom>
            <a:solidFill>
              <a:srgbClr val="FAB455"/>
            </a:solidFill>
            <a:ln w="6350" cap="flat">
              <a:noFill/>
              <a:prstDash val="solid"/>
              <a:miter/>
            </a:ln>
          </p:spPr>
          <p:txBody>
            <a:bodyPr rtlCol="0" anchor="ctr"/>
            <a:lstStyle/>
            <a:p>
              <a:endParaRPr lang="en-GB"/>
            </a:p>
          </p:txBody>
        </p:sp>
        <p:sp>
          <p:nvSpPr>
            <p:cNvPr id="41" name="Frihandsfigur: Form 40">
              <a:extLst>
                <a:ext uri="{FF2B5EF4-FFF2-40B4-BE49-F238E27FC236}">
                  <a16:creationId xmlns:a16="http://schemas.microsoft.com/office/drawing/2014/main" id="{D7265063-D50F-166E-B25C-13227E06C85D}"/>
                </a:ext>
              </a:extLst>
            </p:cNvPr>
            <p:cNvSpPr/>
            <p:nvPr/>
          </p:nvSpPr>
          <p:spPr>
            <a:xfrm>
              <a:off x="6418389" y="1459102"/>
              <a:ext cx="1984057" cy="2717037"/>
            </a:xfrm>
            <a:custGeom>
              <a:avLst/>
              <a:gdLst>
                <a:gd name="connsiteX0" fmla="*/ 1445641 w 1984057"/>
                <a:gd name="connsiteY0" fmla="*/ 675132 h 2717037"/>
                <a:gd name="connsiteX1" fmla="*/ 1213802 w 1984057"/>
                <a:gd name="connsiteY1" fmla="*/ 279971 h 2717037"/>
                <a:gd name="connsiteX2" fmla="*/ 1032065 w 1984057"/>
                <a:gd name="connsiteY2" fmla="*/ 91630 h 2717037"/>
                <a:gd name="connsiteX3" fmla="*/ 690753 w 1984057"/>
                <a:gd name="connsiteY3" fmla="*/ 0 h 2717037"/>
                <a:gd name="connsiteX4" fmla="*/ 321310 w 1984057"/>
                <a:gd name="connsiteY4" fmla="*/ 408369 h 2717037"/>
                <a:gd name="connsiteX5" fmla="*/ 234188 w 1984057"/>
                <a:gd name="connsiteY5" fmla="*/ 1176147 h 2717037"/>
                <a:gd name="connsiteX6" fmla="*/ 226949 w 1984057"/>
                <a:gd name="connsiteY6" fmla="*/ 1270889 h 2717037"/>
                <a:gd name="connsiteX7" fmla="*/ 226949 w 1984057"/>
                <a:gd name="connsiteY7" fmla="*/ 1270889 h 2717037"/>
                <a:gd name="connsiteX8" fmla="*/ 0 w 1984057"/>
                <a:gd name="connsiteY8" fmla="*/ 1346137 h 2717037"/>
                <a:gd name="connsiteX9" fmla="*/ 56578 w 1984057"/>
                <a:gd name="connsiteY9" fmla="*/ 1758506 h 2717037"/>
                <a:gd name="connsiteX10" fmla="*/ 188214 w 1984057"/>
                <a:gd name="connsiteY10" fmla="*/ 1779397 h 2717037"/>
                <a:gd name="connsiteX11" fmla="*/ 139764 w 1984057"/>
                <a:gd name="connsiteY11" fmla="*/ 2415159 h 2717037"/>
                <a:gd name="connsiteX12" fmla="*/ 1159510 w 1984057"/>
                <a:gd name="connsiteY12" fmla="*/ 2366074 h 2717037"/>
                <a:gd name="connsiteX13" fmla="*/ 1973326 w 1984057"/>
                <a:gd name="connsiteY13" fmla="*/ 2717038 h 2717037"/>
                <a:gd name="connsiteX14" fmla="*/ 1984057 w 1984057"/>
                <a:gd name="connsiteY14" fmla="*/ 1653858 h 271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4057" h="2717037">
                  <a:moveTo>
                    <a:pt x="1445641" y="675132"/>
                  </a:moveTo>
                  <a:cubicBezTo>
                    <a:pt x="1347788" y="503682"/>
                    <a:pt x="1261491" y="358902"/>
                    <a:pt x="1213802" y="279971"/>
                  </a:cubicBezTo>
                  <a:cubicBezTo>
                    <a:pt x="1168416" y="204125"/>
                    <a:pt x="1106245" y="139694"/>
                    <a:pt x="1032065" y="91630"/>
                  </a:cubicBezTo>
                  <a:cubicBezTo>
                    <a:pt x="934593" y="28956"/>
                    <a:pt x="825055" y="0"/>
                    <a:pt x="690753" y="0"/>
                  </a:cubicBezTo>
                  <a:lnTo>
                    <a:pt x="321310" y="408369"/>
                  </a:lnTo>
                  <a:lnTo>
                    <a:pt x="234188" y="1176147"/>
                  </a:lnTo>
                  <a:lnTo>
                    <a:pt x="226949" y="1270889"/>
                  </a:lnTo>
                  <a:lnTo>
                    <a:pt x="226949" y="1270889"/>
                  </a:lnTo>
                  <a:lnTo>
                    <a:pt x="0" y="1346137"/>
                  </a:lnTo>
                  <a:lnTo>
                    <a:pt x="56578" y="1758506"/>
                  </a:lnTo>
                  <a:lnTo>
                    <a:pt x="188214" y="1779397"/>
                  </a:lnTo>
                  <a:lnTo>
                    <a:pt x="139764" y="2415159"/>
                  </a:lnTo>
                  <a:lnTo>
                    <a:pt x="1159510" y="2366074"/>
                  </a:lnTo>
                  <a:lnTo>
                    <a:pt x="1973326" y="2717038"/>
                  </a:lnTo>
                  <a:lnTo>
                    <a:pt x="1984057" y="1653858"/>
                  </a:lnTo>
                  <a:close/>
                </a:path>
              </a:pathLst>
            </a:custGeom>
            <a:solidFill>
              <a:srgbClr val="003CD2"/>
            </a:solidFill>
            <a:ln w="7430" cap="flat">
              <a:solidFill>
                <a:srgbClr val="003CD2"/>
              </a:solidFill>
              <a:prstDash val="solid"/>
              <a:miter/>
            </a:ln>
          </p:spPr>
          <p:txBody>
            <a:bodyPr rtlCol="0" anchor="ctr"/>
            <a:lstStyle/>
            <a:p>
              <a:endParaRPr lang="en-GB"/>
            </a:p>
          </p:txBody>
        </p:sp>
        <p:sp>
          <p:nvSpPr>
            <p:cNvPr id="42" name="Frihandsfigur: Form 41">
              <a:extLst>
                <a:ext uri="{FF2B5EF4-FFF2-40B4-BE49-F238E27FC236}">
                  <a16:creationId xmlns:a16="http://schemas.microsoft.com/office/drawing/2014/main" id="{78E0E47B-EC4E-48BD-3B46-FFA0DD7A72E6}"/>
                </a:ext>
              </a:extLst>
            </p:cNvPr>
            <p:cNvSpPr/>
            <p:nvPr/>
          </p:nvSpPr>
          <p:spPr>
            <a:xfrm>
              <a:off x="5216270" y="3579050"/>
              <a:ext cx="3242119" cy="2483230"/>
            </a:xfrm>
            <a:custGeom>
              <a:avLst/>
              <a:gdLst>
                <a:gd name="connsiteX0" fmla="*/ 1088517 w 3242119"/>
                <a:gd name="connsiteY0" fmla="*/ 692658 h 2483230"/>
                <a:gd name="connsiteX1" fmla="*/ 768287 w 3242119"/>
                <a:gd name="connsiteY1" fmla="*/ 1741678 h 2483230"/>
                <a:gd name="connsiteX2" fmla="*/ 405194 w 3242119"/>
                <a:gd name="connsiteY2" fmla="*/ 2483231 h 2483230"/>
                <a:gd name="connsiteX3" fmla="*/ 0 w 3242119"/>
                <a:gd name="connsiteY3" fmla="*/ 2360613 h 2483230"/>
                <a:gd name="connsiteX4" fmla="*/ 207201 w 3242119"/>
                <a:gd name="connsiteY4" fmla="*/ 928751 h 2483230"/>
                <a:gd name="connsiteX5" fmla="*/ 248920 w 3242119"/>
                <a:gd name="connsiteY5" fmla="*/ 592201 h 2483230"/>
                <a:gd name="connsiteX6" fmla="*/ 587693 w 3242119"/>
                <a:gd name="connsiteY6" fmla="*/ 77279 h 2483230"/>
                <a:gd name="connsiteX7" fmla="*/ 2567496 w 3242119"/>
                <a:gd name="connsiteY7" fmla="*/ 0 h 2483230"/>
                <a:gd name="connsiteX8" fmla="*/ 2567496 w 3242119"/>
                <a:gd name="connsiteY8" fmla="*/ 0 h 2483230"/>
                <a:gd name="connsiteX9" fmla="*/ 3176588 w 3242119"/>
                <a:gd name="connsiteY9" fmla="*/ 282639 h 2483230"/>
                <a:gd name="connsiteX10" fmla="*/ 3242120 w 3242119"/>
                <a:gd name="connsiteY10" fmla="*/ 549339 h 2483230"/>
                <a:gd name="connsiteX11" fmla="*/ 3186176 w 3242119"/>
                <a:gd name="connsiteY11" fmla="*/ 826453 h 2483230"/>
                <a:gd name="connsiteX12" fmla="*/ 2994279 w 3242119"/>
                <a:gd name="connsiteY12" fmla="*/ 1075500 h 2483230"/>
                <a:gd name="connsiteX13" fmla="*/ 2151825 w 3242119"/>
                <a:gd name="connsiteY13" fmla="*/ 1075500 h 2483230"/>
                <a:gd name="connsiteX14" fmla="*/ 1680337 w 3242119"/>
                <a:gd name="connsiteY14" fmla="*/ 893191 h 24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2119" h="2483230">
                  <a:moveTo>
                    <a:pt x="1088517" y="692658"/>
                  </a:moveTo>
                  <a:cubicBezTo>
                    <a:pt x="1088517" y="692658"/>
                    <a:pt x="1144334" y="1072261"/>
                    <a:pt x="768287" y="1741678"/>
                  </a:cubicBezTo>
                  <a:lnTo>
                    <a:pt x="405194" y="2483231"/>
                  </a:lnTo>
                  <a:lnTo>
                    <a:pt x="0" y="2360613"/>
                  </a:lnTo>
                  <a:lnTo>
                    <a:pt x="207201" y="928751"/>
                  </a:lnTo>
                  <a:cubicBezTo>
                    <a:pt x="226251" y="817182"/>
                    <a:pt x="240157" y="704850"/>
                    <a:pt x="248920" y="592201"/>
                  </a:cubicBezTo>
                  <a:cubicBezTo>
                    <a:pt x="261620" y="428244"/>
                    <a:pt x="321437" y="125413"/>
                    <a:pt x="587693" y="77279"/>
                  </a:cubicBezTo>
                  <a:cubicBezTo>
                    <a:pt x="740855" y="49530"/>
                    <a:pt x="2567496" y="0"/>
                    <a:pt x="2567496" y="0"/>
                  </a:cubicBezTo>
                  <a:lnTo>
                    <a:pt x="2567496" y="0"/>
                  </a:lnTo>
                  <a:lnTo>
                    <a:pt x="3176588" y="282639"/>
                  </a:lnTo>
                  <a:lnTo>
                    <a:pt x="3242120" y="549339"/>
                  </a:lnTo>
                  <a:lnTo>
                    <a:pt x="3186176" y="826453"/>
                  </a:lnTo>
                  <a:lnTo>
                    <a:pt x="2994279" y="1075500"/>
                  </a:lnTo>
                  <a:lnTo>
                    <a:pt x="2151825" y="1075500"/>
                  </a:lnTo>
                  <a:lnTo>
                    <a:pt x="1680337" y="893191"/>
                  </a:lnTo>
                  <a:close/>
                </a:path>
              </a:pathLst>
            </a:custGeom>
            <a:solidFill>
              <a:srgbClr val="7DCDFF"/>
            </a:solidFill>
            <a:ln w="6350" cap="flat">
              <a:noFill/>
              <a:prstDash val="solid"/>
              <a:miter/>
            </a:ln>
          </p:spPr>
          <p:txBody>
            <a:bodyPr rtlCol="0" anchor="ctr"/>
            <a:lstStyle/>
            <a:p>
              <a:endParaRPr lang="en-GB"/>
            </a:p>
          </p:txBody>
        </p:sp>
        <p:sp>
          <p:nvSpPr>
            <p:cNvPr id="43" name="Frihandsfigur: Form 42">
              <a:extLst>
                <a:ext uri="{FF2B5EF4-FFF2-40B4-BE49-F238E27FC236}">
                  <a16:creationId xmlns:a16="http://schemas.microsoft.com/office/drawing/2014/main" id="{F1E945FA-BACA-8655-486B-49BCEE606C40}"/>
                </a:ext>
              </a:extLst>
            </p:cNvPr>
            <p:cNvSpPr/>
            <p:nvPr/>
          </p:nvSpPr>
          <p:spPr>
            <a:xfrm>
              <a:off x="4525391" y="5963284"/>
              <a:ext cx="1143484" cy="410400"/>
            </a:xfrm>
            <a:custGeom>
              <a:avLst/>
              <a:gdLst>
                <a:gd name="connsiteX0" fmla="*/ 771335 w 1143484"/>
                <a:gd name="connsiteY0" fmla="*/ 0 h 410400"/>
                <a:gd name="connsiteX1" fmla="*/ 450786 w 1143484"/>
                <a:gd name="connsiteY1" fmla="*/ 179705 h 410400"/>
                <a:gd name="connsiteX2" fmla="*/ 247205 w 1143484"/>
                <a:gd name="connsiteY2" fmla="*/ 234696 h 410400"/>
                <a:gd name="connsiteX3" fmla="*/ 52451 w 1143484"/>
                <a:gd name="connsiteY3" fmla="*/ 302070 h 410400"/>
                <a:gd name="connsiteX4" fmla="*/ 0 w 1143484"/>
                <a:gd name="connsiteY4" fmla="*/ 410401 h 410400"/>
                <a:gd name="connsiteX5" fmla="*/ 1044448 w 1143484"/>
                <a:gd name="connsiteY5" fmla="*/ 410401 h 410400"/>
                <a:gd name="connsiteX6" fmla="*/ 1143485 w 1143484"/>
                <a:gd name="connsiteY6" fmla="*/ 311317 h 410400"/>
                <a:gd name="connsiteX7" fmla="*/ 1140841 w 1143484"/>
                <a:gd name="connsiteY7" fmla="*/ 288608 h 410400"/>
                <a:gd name="connsiteX8" fmla="*/ 1096073 w 1143484"/>
                <a:gd name="connsiteY8" fmla="*/ 98997 h 4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484" h="410400">
                  <a:moveTo>
                    <a:pt x="771335" y="0"/>
                  </a:moveTo>
                  <a:lnTo>
                    <a:pt x="450786" y="179705"/>
                  </a:lnTo>
                  <a:lnTo>
                    <a:pt x="247205" y="234696"/>
                  </a:lnTo>
                  <a:lnTo>
                    <a:pt x="52451" y="302070"/>
                  </a:lnTo>
                  <a:lnTo>
                    <a:pt x="0" y="410401"/>
                  </a:lnTo>
                  <a:lnTo>
                    <a:pt x="1044448" y="410401"/>
                  </a:lnTo>
                  <a:cubicBezTo>
                    <a:pt x="1099157" y="410388"/>
                    <a:pt x="1143498" y="366027"/>
                    <a:pt x="1143485" y="311317"/>
                  </a:cubicBezTo>
                  <a:cubicBezTo>
                    <a:pt x="1143483" y="303671"/>
                    <a:pt x="1142596" y="296050"/>
                    <a:pt x="1140841" y="288608"/>
                  </a:cubicBezTo>
                  <a:lnTo>
                    <a:pt x="1096073" y="98997"/>
                  </a:lnTo>
                  <a:close/>
                </a:path>
              </a:pathLst>
            </a:custGeom>
            <a:solidFill>
              <a:srgbClr val="512319"/>
            </a:solidFill>
            <a:ln w="6350" cap="flat">
              <a:noFill/>
              <a:prstDash val="solid"/>
              <a:miter/>
            </a:ln>
          </p:spPr>
          <p:txBody>
            <a:bodyPr rtlCol="0" anchor="ctr"/>
            <a:lstStyle/>
            <a:p>
              <a:endParaRPr lang="en-GB"/>
            </a:p>
          </p:txBody>
        </p:sp>
        <p:sp>
          <p:nvSpPr>
            <p:cNvPr id="44" name="Frihandsfigur: Form 43">
              <a:extLst>
                <a:ext uri="{FF2B5EF4-FFF2-40B4-BE49-F238E27FC236}">
                  <a16:creationId xmlns:a16="http://schemas.microsoft.com/office/drawing/2014/main" id="{73231759-6B8D-C5CE-40D0-B2944E2F381D}"/>
                </a:ext>
              </a:extLst>
            </p:cNvPr>
            <p:cNvSpPr/>
            <p:nvPr/>
          </p:nvSpPr>
          <p:spPr>
            <a:xfrm>
              <a:off x="3861752" y="3163379"/>
              <a:ext cx="2866834" cy="3210305"/>
            </a:xfrm>
            <a:custGeom>
              <a:avLst/>
              <a:gdLst>
                <a:gd name="connsiteX0" fmla="*/ 2652967 w 2866834"/>
                <a:gd name="connsiteY0" fmla="*/ 0 h 3210305"/>
                <a:gd name="connsiteX1" fmla="*/ 213932 w 2866834"/>
                <a:gd name="connsiteY1" fmla="*/ 0 h 3210305"/>
                <a:gd name="connsiteX2" fmla="*/ 0 w 2866834"/>
                <a:gd name="connsiteY2" fmla="*/ 0 h 3210305"/>
                <a:gd name="connsiteX3" fmla="*/ 0 w 2866834"/>
                <a:gd name="connsiteY3" fmla="*/ 258000 h 3210305"/>
                <a:gd name="connsiteX4" fmla="*/ 0 w 2866834"/>
                <a:gd name="connsiteY4" fmla="*/ 3210306 h 3210305"/>
                <a:gd name="connsiteX5" fmla="*/ 213932 w 2866834"/>
                <a:gd name="connsiteY5" fmla="*/ 3210306 h 3210305"/>
                <a:gd name="connsiteX6" fmla="*/ 213932 w 2866834"/>
                <a:gd name="connsiteY6" fmla="*/ 258000 h 3210305"/>
                <a:gd name="connsiteX7" fmla="*/ 2652967 w 2866834"/>
                <a:gd name="connsiteY7" fmla="*/ 258000 h 3210305"/>
                <a:gd name="connsiteX8" fmla="*/ 2652967 w 2866834"/>
                <a:gd name="connsiteY8" fmla="*/ 3210306 h 3210305"/>
                <a:gd name="connsiteX9" fmla="*/ 2866835 w 2866834"/>
                <a:gd name="connsiteY9" fmla="*/ 3210306 h 3210305"/>
                <a:gd name="connsiteX10" fmla="*/ 2866835 w 2866834"/>
                <a:gd name="connsiteY10" fmla="*/ 258000 h 3210305"/>
                <a:gd name="connsiteX11" fmla="*/ 2866835 w 2866834"/>
                <a:gd name="connsiteY11" fmla="*/ 0 h 3210305"/>
                <a:gd name="connsiteX12" fmla="*/ 2652967 w 2866834"/>
                <a:gd name="connsiteY12" fmla="*/ 0 h 321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834" h="3210305">
                  <a:moveTo>
                    <a:pt x="2652967" y="0"/>
                  </a:moveTo>
                  <a:lnTo>
                    <a:pt x="213932" y="0"/>
                  </a:lnTo>
                  <a:lnTo>
                    <a:pt x="0" y="0"/>
                  </a:lnTo>
                  <a:lnTo>
                    <a:pt x="0" y="258000"/>
                  </a:lnTo>
                  <a:lnTo>
                    <a:pt x="0" y="3210306"/>
                  </a:lnTo>
                  <a:lnTo>
                    <a:pt x="213932" y="3210306"/>
                  </a:lnTo>
                  <a:lnTo>
                    <a:pt x="213932" y="258000"/>
                  </a:lnTo>
                  <a:lnTo>
                    <a:pt x="2652967" y="258000"/>
                  </a:lnTo>
                  <a:lnTo>
                    <a:pt x="2652967" y="3210306"/>
                  </a:lnTo>
                  <a:lnTo>
                    <a:pt x="2866835" y="3210306"/>
                  </a:lnTo>
                  <a:lnTo>
                    <a:pt x="2866835" y="258000"/>
                  </a:lnTo>
                  <a:lnTo>
                    <a:pt x="2866835" y="0"/>
                  </a:lnTo>
                  <a:lnTo>
                    <a:pt x="2652967" y="0"/>
                  </a:lnTo>
                  <a:close/>
                </a:path>
              </a:pathLst>
            </a:custGeom>
            <a:solidFill>
              <a:srgbClr val="020678"/>
            </a:solidFill>
            <a:ln w="6350" cap="flat">
              <a:noFill/>
              <a:prstDash val="solid"/>
              <a:miter/>
            </a:ln>
          </p:spPr>
          <p:txBody>
            <a:bodyPr rtlCol="0" anchor="ctr"/>
            <a:lstStyle/>
            <a:p>
              <a:endParaRPr lang="en-GB"/>
            </a:p>
          </p:txBody>
        </p:sp>
        <p:sp>
          <p:nvSpPr>
            <p:cNvPr id="45" name="Frihandsfigur: Form 44">
              <a:extLst>
                <a:ext uri="{FF2B5EF4-FFF2-40B4-BE49-F238E27FC236}">
                  <a16:creationId xmlns:a16="http://schemas.microsoft.com/office/drawing/2014/main" id="{C5A3F9E5-76DD-44AC-912D-5A535EB18916}"/>
                </a:ext>
              </a:extLst>
            </p:cNvPr>
            <p:cNvSpPr/>
            <p:nvPr/>
          </p:nvSpPr>
          <p:spPr>
            <a:xfrm>
              <a:off x="6304797" y="1674050"/>
              <a:ext cx="85092" cy="67373"/>
            </a:xfrm>
            <a:custGeom>
              <a:avLst/>
              <a:gdLst>
                <a:gd name="connsiteX0" fmla="*/ 1641 w 85092"/>
                <a:gd name="connsiteY0" fmla="*/ 5905 h 67373"/>
                <a:gd name="connsiteX1" fmla="*/ 11675 w 85092"/>
                <a:gd name="connsiteY1" fmla="*/ 34925 h 67373"/>
                <a:gd name="connsiteX2" fmla="*/ 19929 w 85092"/>
                <a:gd name="connsiteY2" fmla="*/ 39751 h 67373"/>
                <a:gd name="connsiteX3" fmla="*/ 39805 w 85092"/>
                <a:gd name="connsiteY3" fmla="*/ 65849 h 67373"/>
                <a:gd name="connsiteX4" fmla="*/ 46155 w 85092"/>
                <a:gd name="connsiteY4" fmla="*/ 66802 h 67373"/>
                <a:gd name="connsiteX5" fmla="*/ 46155 w 85092"/>
                <a:gd name="connsiteY5" fmla="*/ 67373 h 67373"/>
                <a:gd name="connsiteX6" fmla="*/ 62792 w 85092"/>
                <a:gd name="connsiteY6" fmla="*/ 66230 h 67373"/>
                <a:gd name="connsiteX7" fmla="*/ 75492 w 85092"/>
                <a:gd name="connsiteY7" fmla="*/ 61468 h 67373"/>
                <a:gd name="connsiteX8" fmla="*/ 75492 w 85092"/>
                <a:gd name="connsiteY8" fmla="*/ 61468 h 67373"/>
                <a:gd name="connsiteX9" fmla="*/ 80321 w 85092"/>
                <a:gd name="connsiteY9" fmla="*/ 27959 h 67373"/>
                <a:gd name="connsiteX10" fmla="*/ 78540 w 85092"/>
                <a:gd name="connsiteY10" fmla="*/ 25845 h 67373"/>
                <a:gd name="connsiteX11" fmla="*/ 74031 w 85092"/>
                <a:gd name="connsiteY11" fmla="*/ 21082 h 67373"/>
                <a:gd name="connsiteX12" fmla="*/ 62347 w 85092"/>
                <a:gd name="connsiteY12" fmla="*/ 14288 h 67373"/>
                <a:gd name="connsiteX13" fmla="*/ 3800 w 85092"/>
                <a:gd name="connsiteY13" fmla="*/ 0 h 6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092" h="67373">
                  <a:moveTo>
                    <a:pt x="1641" y="5905"/>
                  </a:moveTo>
                  <a:cubicBezTo>
                    <a:pt x="-2615" y="16730"/>
                    <a:pt x="1642" y="29041"/>
                    <a:pt x="11675" y="34925"/>
                  </a:cubicBezTo>
                  <a:lnTo>
                    <a:pt x="19929" y="39751"/>
                  </a:lnTo>
                  <a:cubicBezTo>
                    <a:pt x="18483" y="52373"/>
                    <a:pt x="27253" y="63889"/>
                    <a:pt x="39805" y="65849"/>
                  </a:cubicBezTo>
                  <a:lnTo>
                    <a:pt x="46155" y="66802"/>
                  </a:lnTo>
                  <a:lnTo>
                    <a:pt x="46155" y="67373"/>
                  </a:lnTo>
                  <a:lnTo>
                    <a:pt x="62792" y="66230"/>
                  </a:lnTo>
                  <a:cubicBezTo>
                    <a:pt x="67397" y="65908"/>
                    <a:pt x="71810" y="64253"/>
                    <a:pt x="75492" y="61468"/>
                  </a:cubicBezTo>
                  <a:lnTo>
                    <a:pt x="75492" y="61468"/>
                  </a:lnTo>
                  <a:cubicBezTo>
                    <a:pt x="86079" y="53548"/>
                    <a:pt x="88241" y="38545"/>
                    <a:pt x="80321" y="27959"/>
                  </a:cubicBezTo>
                  <a:cubicBezTo>
                    <a:pt x="79768" y="27220"/>
                    <a:pt x="79174" y="26514"/>
                    <a:pt x="78540" y="25845"/>
                  </a:cubicBezTo>
                  <a:lnTo>
                    <a:pt x="74031" y="21082"/>
                  </a:lnTo>
                  <a:cubicBezTo>
                    <a:pt x="70877" y="17733"/>
                    <a:pt x="66818" y="15373"/>
                    <a:pt x="62347" y="14288"/>
                  </a:cubicBezTo>
                  <a:lnTo>
                    <a:pt x="3800" y="0"/>
                  </a:lnTo>
                  <a:close/>
                </a:path>
              </a:pathLst>
            </a:custGeom>
            <a:solidFill>
              <a:srgbClr val="F99B8F"/>
            </a:solidFill>
            <a:ln w="6350" cap="flat">
              <a:noFill/>
              <a:prstDash val="solid"/>
              <a:miter/>
            </a:ln>
          </p:spPr>
          <p:txBody>
            <a:bodyPr rtlCol="0" anchor="ctr"/>
            <a:lstStyle/>
            <a:p>
              <a:endParaRPr lang="en-GB"/>
            </a:p>
          </p:txBody>
        </p:sp>
        <p:sp>
          <p:nvSpPr>
            <p:cNvPr id="46" name="Frihandsfigur: Form 45">
              <a:extLst>
                <a:ext uri="{FF2B5EF4-FFF2-40B4-BE49-F238E27FC236}">
                  <a16:creationId xmlns:a16="http://schemas.microsoft.com/office/drawing/2014/main" id="{74182153-14C8-8076-8244-02FBE9E7BB9B}"/>
                </a:ext>
              </a:extLst>
            </p:cNvPr>
            <p:cNvSpPr/>
            <p:nvPr/>
          </p:nvSpPr>
          <p:spPr>
            <a:xfrm>
              <a:off x="7043673" y="4658614"/>
              <a:ext cx="1414716" cy="1715071"/>
            </a:xfrm>
            <a:custGeom>
              <a:avLst/>
              <a:gdLst>
                <a:gd name="connsiteX0" fmla="*/ 0 w 1414716"/>
                <a:gd name="connsiteY0" fmla="*/ 0 h 1715071"/>
                <a:gd name="connsiteX1" fmla="*/ 0 w 1414716"/>
                <a:gd name="connsiteY1" fmla="*/ 262509 h 1715071"/>
                <a:gd name="connsiteX2" fmla="*/ 0 w 1414716"/>
                <a:gd name="connsiteY2" fmla="*/ 1715071 h 1715071"/>
                <a:gd name="connsiteX3" fmla="*/ 235776 w 1414716"/>
                <a:gd name="connsiteY3" fmla="*/ 1715071 h 1715071"/>
                <a:gd name="connsiteX4" fmla="*/ 235776 w 1414716"/>
                <a:gd name="connsiteY4" fmla="*/ 262509 h 1715071"/>
                <a:gd name="connsiteX5" fmla="*/ 1178878 w 1414716"/>
                <a:gd name="connsiteY5" fmla="*/ 262509 h 1715071"/>
                <a:gd name="connsiteX6" fmla="*/ 1178878 w 1414716"/>
                <a:gd name="connsiteY6" fmla="*/ 1715071 h 1715071"/>
                <a:gd name="connsiteX7" fmla="*/ 1414717 w 1414716"/>
                <a:gd name="connsiteY7" fmla="*/ 1715071 h 1715071"/>
                <a:gd name="connsiteX8" fmla="*/ 1414717 w 1414716"/>
                <a:gd name="connsiteY8" fmla="*/ 262509 h 1715071"/>
                <a:gd name="connsiteX9" fmla="*/ 1414717 w 1414716"/>
                <a:gd name="connsiteY9" fmla="*/ 0 h 1715071"/>
                <a:gd name="connsiteX10" fmla="*/ 0 w 1414716"/>
                <a:gd name="connsiteY10" fmla="*/ 0 h 171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716" h="1715071">
                  <a:moveTo>
                    <a:pt x="0" y="0"/>
                  </a:moveTo>
                  <a:lnTo>
                    <a:pt x="0" y="262509"/>
                  </a:lnTo>
                  <a:lnTo>
                    <a:pt x="0" y="1715071"/>
                  </a:lnTo>
                  <a:lnTo>
                    <a:pt x="235776" y="1715071"/>
                  </a:lnTo>
                  <a:lnTo>
                    <a:pt x="235776" y="262509"/>
                  </a:lnTo>
                  <a:lnTo>
                    <a:pt x="1178878" y="262509"/>
                  </a:lnTo>
                  <a:lnTo>
                    <a:pt x="1178878" y="1715071"/>
                  </a:lnTo>
                  <a:lnTo>
                    <a:pt x="1414717" y="1715071"/>
                  </a:lnTo>
                  <a:lnTo>
                    <a:pt x="1414717" y="262509"/>
                  </a:lnTo>
                  <a:lnTo>
                    <a:pt x="1414717" y="0"/>
                  </a:lnTo>
                  <a:lnTo>
                    <a:pt x="0" y="0"/>
                  </a:lnTo>
                  <a:close/>
                </a:path>
              </a:pathLst>
            </a:custGeom>
            <a:solidFill>
              <a:srgbClr val="020678"/>
            </a:solidFill>
            <a:ln w="6350" cap="flat">
              <a:noFill/>
              <a:prstDash val="solid"/>
              <a:miter/>
            </a:ln>
          </p:spPr>
          <p:txBody>
            <a:bodyPr rtlCol="0" anchor="ctr"/>
            <a:lstStyle/>
            <a:p>
              <a:endParaRPr lang="en-GB"/>
            </a:p>
          </p:txBody>
        </p:sp>
        <p:sp>
          <p:nvSpPr>
            <p:cNvPr id="47" name="Frihandsfigur: Form 46">
              <a:extLst>
                <a:ext uri="{FF2B5EF4-FFF2-40B4-BE49-F238E27FC236}">
                  <a16:creationId xmlns:a16="http://schemas.microsoft.com/office/drawing/2014/main" id="{6B7E3B97-F9DD-8079-DC61-E5C31F57C872}"/>
                </a:ext>
              </a:extLst>
            </p:cNvPr>
            <p:cNvSpPr/>
            <p:nvPr/>
          </p:nvSpPr>
          <p:spPr>
            <a:xfrm>
              <a:off x="6151753" y="720788"/>
              <a:ext cx="957118" cy="704786"/>
            </a:xfrm>
            <a:custGeom>
              <a:avLst/>
              <a:gdLst>
                <a:gd name="connsiteX0" fmla="*/ 840867 w 957118"/>
                <a:gd name="connsiteY0" fmla="*/ 676529 h 704786"/>
                <a:gd name="connsiteX1" fmla="*/ 896747 w 957118"/>
                <a:gd name="connsiteY1" fmla="*/ 592519 h 704786"/>
                <a:gd name="connsiteX2" fmla="*/ 827850 w 957118"/>
                <a:gd name="connsiteY2" fmla="*/ 121666 h 704786"/>
                <a:gd name="connsiteX3" fmla="*/ 592900 w 957118"/>
                <a:gd name="connsiteY3" fmla="*/ 69278 h 704786"/>
                <a:gd name="connsiteX4" fmla="*/ 406400 w 957118"/>
                <a:gd name="connsiteY4" fmla="*/ 0 h 704786"/>
                <a:gd name="connsiteX5" fmla="*/ 137160 w 957118"/>
                <a:gd name="connsiteY5" fmla="*/ 50800 h 704786"/>
                <a:gd name="connsiteX6" fmla="*/ 0 w 957118"/>
                <a:gd name="connsiteY6" fmla="*/ 255778 h 704786"/>
                <a:gd name="connsiteX7" fmla="*/ 8255 w 957118"/>
                <a:gd name="connsiteY7" fmla="*/ 450914 h 704786"/>
                <a:gd name="connsiteX8" fmla="*/ 161480 w 957118"/>
                <a:gd name="connsiteY8" fmla="*/ 422720 h 704786"/>
                <a:gd name="connsiteX9" fmla="*/ 291528 w 957118"/>
                <a:gd name="connsiteY9" fmla="*/ 515112 h 704786"/>
                <a:gd name="connsiteX10" fmla="*/ 331597 w 957118"/>
                <a:gd name="connsiteY10" fmla="*/ 615125 h 704786"/>
                <a:gd name="connsiteX11" fmla="*/ 385064 w 957118"/>
                <a:gd name="connsiteY11" fmla="*/ 579692 h 704786"/>
                <a:gd name="connsiteX12" fmla="*/ 383095 w 957118"/>
                <a:gd name="connsiteY12" fmla="*/ 567373 h 704786"/>
                <a:gd name="connsiteX13" fmla="*/ 437007 w 957118"/>
                <a:gd name="connsiteY13" fmla="*/ 492062 h 704786"/>
                <a:gd name="connsiteX14" fmla="*/ 437007 w 957118"/>
                <a:gd name="connsiteY14" fmla="*/ 492062 h 704786"/>
                <a:gd name="connsiteX15" fmla="*/ 505650 w 957118"/>
                <a:gd name="connsiteY15" fmla="*/ 517462 h 704786"/>
                <a:gd name="connsiteX16" fmla="*/ 505650 w 957118"/>
                <a:gd name="connsiteY16" fmla="*/ 517462 h 704786"/>
                <a:gd name="connsiteX17" fmla="*/ 547052 w 957118"/>
                <a:gd name="connsiteY17" fmla="*/ 621030 h 704786"/>
                <a:gd name="connsiteX18" fmla="*/ 552831 w 957118"/>
                <a:gd name="connsiteY18" fmla="*/ 704787 h 704786"/>
                <a:gd name="connsiteX19" fmla="*/ 770382 w 957118"/>
                <a:gd name="connsiteY19" fmla="*/ 704787 h 70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7118" h="704786">
                  <a:moveTo>
                    <a:pt x="840867" y="676529"/>
                  </a:moveTo>
                  <a:lnTo>
                    <a:pt x="896747" y="592519"/>
                  </a:lnTo>
                  <a:cubicBezTo>
                    <a:pt x="937006" y="547179"/>
                    <a:pt x="1039368" y="270192"/>
                    <a:pt x="827850" y="121666"/>
                  </a:cubicBezTo>
                  <a:cubicBezTo>
                    <a:pt x="708787" y="38036"/>
                    <a:pt x="592900" y="69278"/>
                    <a:pt x="592900" y="69278"/>
                  </a:cubicBezTo>
                  <a:lnTo>
                    <a:pt x="406400" y="0"/>
                  </a:lnTo>
                  <a:lnTo>
                    <a:pt x="137160" y="50800"/>
                  </a:lnTo>
                  <a:lnTo>
                    <a:pt x="0" y="255778"/>
                  </a:lnTo>
                  <a:lnTo>
                    <a:pt x="8255" y="450914"/>
                  </a:lnTo>
                  <a:lnTo>
                    <a:pt x="161480" y="422720"/>
                  </a:lnTo>
                  <a:lnTo>
                    <a:pt x="291528" y="515112"/>
                  </a:lnTo>
                  <a:lnTo>
                    <a:pt x="331597" y="615125"/>
                  </a:lnTo>
                  <a:lnTo>
                    <a:pt x="385064" y="579692"/>
                  </a:lnTo>
                  <a:lnTo>
                    <a:pt x="383095" y="567373"/>
                  </a:lnTo>
                  <a:cubicBezTo>
                    <a:pt x="377392" y="531737"/>
                    <a:pt x="401435" y="498151"/>
                    <a:pt x="437007" y="492062"/>
                  </a:cubicBezTo>
                  <a:lnTo>
                    <a:pt x="437007" y="492062"/>
                  </a:lnTo>
                  <a:cubicBezTo>
                    <a:pt x="462782" y="487663"/>
                    <a:pt x="488946" y="497345"/>
                    <a:pt x="505650" y="517462"/>
                  </a:cubicBezTo>
                  <a:lnTo>
                    <a:pt x="505650" y="517462"/>
                  </a:lnTo>
                  <a:cubicBezTo>
                    <a:pt x="529988" y="546778"/>
                    <a:pt x="544474" y="583015"/>
                    <a:pt x="547052" y="621030"/>
                  </a:cubicBezTo>
                  <a:lnTo>
                    <a:pt x="552831" y="704787"/>
                  </a:lnTo>
                  <a:lnTo>
                    <a:pt x="770382" y="704787"/>
                  </a:lnTo>
                  <a:close/>
                </a:path>
              </a:pathLst>
            </a:custGeom>
            <a:solidFill>
              <a:srgbClr val="512319"/>
            </a:solidFill>
            <a:ln w="6350" cap="flat">
              <a:noFill/>
              <a:prstDash val="solid"/>
              <a:miter/>
            </a:ln>
          </p:spPr>
          <p:txBody>
            <a:bodyPr rtlCol="0" anchor="ctr"/>
            <a:lstStyle/>
            <a:p>
              <a:endParaRPr lang="en-GB"/>
            </a:p>
          </p:txBody>
        </p:sp>
        <p:sp>
          <p:nvSpPr>
            <p:cNvPr id="48" name="Frihandsfigur: Form 47">
              <a:extLst>
                <a:ext uri="{FF2B5EF4-FFF2-40B4-BE49-F238E27FC236}">
                  <a16:creationId xmlns:a16="http://schemas.microsoft.com/office/drawing/2014/main" id="{6E73A01D-3988-96A6-D2EA-3A7CF4DD0B3B}"/>
                </a:ext>
              </a:extLst>
            </p:cNvPr>
            <p:cNvSpPr/>
            <p:nvPr/>
          </p:nvSpPr>
          <p:spPr>
            <a:xfrm>
              <a:off x="6473761" y="768159"/>
              <a:ext cx="413258" cy="774382"/>
            </a:xfrm>
            <a:custGeom>
              <a:avLst/>
              <a:gdLst>
                <a:gd name="connsiteX0" fmla="*/ 374460 w 413258"/>
                <a:gd name="connsiteY0" fmla="*/ 445262 h 774382"/>
                <a:gd name="connsiteX1" fmla="*/ 290703 w 413258"/>
                <a:gd name="connsiteY1" fmla="*/ 377762 h 774382"/>
                <a:gd name="connsiteX2" fmla="*/ 290385 w 413258"/>
                <a:gd name="connsiteY2" fmla="*/ 377698 h 774382"/>
                <a:gd name="connsiteX3" fmla="*/ 319024 w 413258"/>
                <a:gd name="connsiteY3" fmla="*/ 8382 h 774382"/>
                <a:gd name="connsiteX4" fmla="*/ 210312 w 413258"/>
                <a:gd name="connsiteY4" fmla="*/ 0 h 774382"/>
                <a:gd name="connsiteX5" fmla="*/ 182309 w 413258"/>
                <a:gd name="connsiteY5" fmla="*/ 361950 h 774382"/>
                <a:gd name="connsiteX6" fmla="*/ 84074 w 413258"/>
                <a:gd name="connsiteY6" fmla="*/ 399923 h 774382"/>
                <a:gd name="connsiteX7" fmla="*/ 16573 w 413258"/>
                <a:gd name="connsiteY7" fmla="*/ 483616 h 774382"/>
                <a:gd name="connsiteX8" fmla="*/ 0 w 413258"/>
                <a:gd name="connsiteY8" fmla="*/ 589915 h 774382"/>
                <a:gd name="connsiteX9" fmla="*/ 38735 w 413258"/>
                <a:gd name="connsiteY9" fmla="*/ 690245 h 774382"/>
                <a:gd name="connsiteX10" fmla="*/ 122492 w 413258"/>
                <a:gd name="connsiteY10" fmla="*/ 757809 h 774382"/>
                <a:gd name="connsiteX11" fmla="*/ 228791 w 413258"/>
                <a:gd name="connsiteY11" fmla="*/ 774383 h 774382"/>
                <a:gd name="connsiteX12" fmla="*/ 329121 w 413258"/>
                <a:gd name="connsiteY12" fmla="*/ 735584 h 774382"/>
                <a:gd name="connsiteX13" fmla="*/ 396621 w 413258"/>
                <a:gd name="connsiteY13" fmla="*/ 651891 h 774382"/>
                <a:gd name="connsiteX14" fmla="*/ 413258 w 413258"/>
                <a:gd name="connsiteY14" fmla="*/ 545592 h 774382"/>
                <a:gd name="connsiteX15" fmla="*/ 374460 w 413258"/>
                <a:gd name="connsiteY15" fmla="*/ 445262 h 7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3258" h="774382">
                  <a:moveTo>
                    <a:pt x="374460" y="445262"/>
                  </a:moveTo>
                  <a:lnTo>
                    <a:pt x="290703" y="377762"/>
                  </a:lnTo>
                  <a:lnTo>
                    <a:pt x="290385" y="377698"/>
                  </a:lnTo>
                  <a:lnTo>
                    <a:pt x="319024" y="8382"/>
                  </a:lnTo>
                  <a:lnTo>
                    <a:pt x="210312" y="0"/>
                  </a:lnTo>
                  <a:lnTo>
                    <a:pt x="182309" y="361950"/>
                  </a:lnTo>
                  <a:lnTo>
                    <a:pt x="84074" y="399923"/>
                  </a:lnTo>
                  <a:lnTo>
                    <a:pt x="16573" y="483616"/>
                  </a:lnTo>
                  <a:lnTo>
                    <a:pt x="0" y="589915"/>
                  </a:lnTo>
                  <a:lnTo>
                    <a:pt x="38735" y="690245"/>
                  </a:lnTo>
                  <a:lnTo>
                    <a:pt x="122492" y="757809"/>
                  </a:lnTo>
                  <a:lnTo>
                    <a:pt x="228791" y="774383"/>
                  </a:lnTo>
                  <a:lnTo>
                    <a:pt x="329121" y="735584"/>
                  </a:lnTo>
                  <a:lnTo>
                    <a:pt x="396621" y="651891"/>
                  </a:lnTo>
                  <a:lnTo>
                    <a:pt x="413258" y="545592"/>
                  </a:lnTo>
                  <a:lnTo>
                    <a:pt x="374460" y="445262"/>
                  </a:lnTo>
                  <a:close/>
                </a:path>
              </a:pathLst>
            </a:custGeom>
            <a:solidFill>
              <a:srgbClr val="020678"/>
            </a:solidFill>
            <a:ln w="6350" cap="flat">
              <a:noFill/>
              <a:prstDash val="solid"/>
              <a:miter/>
            </a:ln>
          </p:spPr>
          <p:txBody>
            <a:bodyPr rtlCol="0" anchor="ctr"/>
            <a:lstStyle/>
            <a:p>
              <a:endParaRPr lang="en-GB"/>
            </a:p>
          </p:txBody>
        </p:sp>
      </p:grpSp>
      <p:sp>
        <p:nvSpPr>
          <p:cNvPr id="32" name="Platshållare för bild 31">
            <a:extLst>
              <a:ext uri="{FF2B5EF4-FFF2-40B4-BE49-F238E27FC236}">
                <a16:creationId xmlns:a16="http://schemas.microsoft.com/office/drawing/2014/main" id="{6B04462A-2142-969D-6B65-0D73BB6E71EA}"/>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3" name="Platshållare för text 8">
            <a:extLst>
              <a:ext uri="{FF2B5EF4-FFF2-40B4-BE49-F238E27FC236}">
                <a16:creationId xmlns:a16="http://schemas.microsoft.com/office/drawing/2014/main" id="{1E30E82E-603E-A61E-B29E-6576B14AB294}"/>
              </a:ext>
            </a:extLst>
          </p:cNvPr>
          <p:cNvSpPr>
            <a:spLocks noGrp="1" noRot="1" noMove="1" noResize="1" noEditPoints="1" noAdjustHandles="1" noChangeArrowheads="1" noChangeShapeType="1"/>
          </p:cNvSpPr>
          <p:nvPr>
            <p:ph type="body" sz="quarter" idx="21"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30027673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med klockslag utan bild">
    <p:bg>
      <p:bgPr>
        <a:solidFill>
          <a:srgbClr val="C8EBFA"/>
        </a:solidFill>
        <a:effectLst/>
      </p:bgPr>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9985376"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sz="1600">
                <a:solidFill>
                  <a:schemeClr val="accent1"/>
                </a:solidFill>
              </a:defRPr>
            </a:lvl2pPr>
            <a:lvl3pPr marL="2073275" indent="-211138">
              <a:spcBef>
                <a:spcPts val="200"/>
              </a:spcBef>
              <a:spcAft>
                <a:spcPts val="200"/>
              </a:spcAft>
              <a:buFont typeface="Arial" panose="020B0604020202020204" pitchFamily="34" charset="0"/>
              <a:buChar char="‒"/>
              <a:defRPr i="0"/>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9729E13D-1690-CCC7-1FFA-BE3B90011FA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97216957"/>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 - numrerad">
    <p:bg>
      <p:bgPr>
        <a:solidFill>
          <a:srgbClr val="C8EBFA"/>
        </a:solidFill>
        <a:effectLst/>
      </p:bgPr>
    </p:bg>
    <p:spTree>
      <p:nvGrpSpPr>
        <p:cNvPr id="1" name=""/>
        <p:cNvGrpSpPr/>
        <p:nvPr/>
      </p:nvGrpSpPr>
      <p:grpSpPr>
        <a:xfrm>
          <a:off x="0" y="0"/>
          <a:ext cx="0" cy="0"/>
          <a:chOff x="0" y="0"/>
          <a:chExt cx="0" cy="0"/>
        </a:xfrm>
      </p:grpSpPr>
      <p:sp>
        <p:nvSpPr>
          <p:cNvPr id="28" name="!!img">
            <a:extLst>
              <a:ext uri="{FF2B5EF4-FFF2-40B4-BE49-F238E27FC236}">
                <a16:creationId xmlns:a16="http://schemas.microsoft.com/office/drawing/2014/main" id="{12C66B54-29BD-A3E7-D740-37DAEE08A2E9}"/>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6118211" cy="4389437"/>
          </a:xfrm>
        </p:spPr>
        <p:txBody>
          <a:bodyPr/>
          <a:lstStyle>
            <a:lvl1pPr marL="444595" indent="-457200">
              <a:spcBef>
                <a:spcPts val="1400"/>
              </a:spcBef>
              <a:spcAft>
                <a:spcPts val="400"/>
              </a:spcAft>
              <a:buFont typeface="+mj-lt"/>
              <a:buAutoNum type="arabicPeriod"/>
              <a:defRPr/>
            </a:lvl1pPr>
            <a:lvl2pPr marL="457200" indent="0">
              <a:buNone/>
              <a:defRPr sz="1600">
                <a:solidFill>
                  <a:schemeClr val="accent1"/>
                </a:solidFill>
              </a:defRPr>
            </a:lvl2pPr>
            <a:lvl3pPr marL="714375" indent="-228600">
              <a:spcBef>
                <a:spcPts val="200"/>
              </a:spcBef>
              <a:spcAft>
                <a:spcPts val="200"/>
              </a:spcAft>
              <a:buFont typeface="Arial" panose="020B0604020202020204" pitchFamily="34" charset="0"/>
              <a:buChar char="‒"/>
              <a:defRPr i="0"/>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2BE2089E-B069-A29C-EBF3-54E35FB80723}"/>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2615FD92-5B23-8C00-5074-4071B2BC8E47}"/>
              </a:ext>
            </a:extLst>
          </p:cNvPr>
          <p:cNvSpPr>
            <a:spLocks noGrp="1"/>
          </p:cNvSpPr>
          <p:nvPr>
            <p:ph type="title"/>
          </p:nvPr>
        </p:nvSpPr>
        <p:spPr>
          <a:xfrm>
            <a:off x="766764" y="421481"/>
            <a:ext cx="6118210" cy="1027907"/>
          </a:xfrm>
        </p:spPr>
        <p:txBody>
          <a:bodyPr/>
          <a:lstStyle/>
          <a:p>
            <a:r>
              <a:rPr lang="sv-SE"/>
              <a:t>Klicka här för att ändra mall för rubrikformat</a:t>
            </a:r>
          </a:p>
        </p:txBody>
      </p:sp>
    </p:spTree>
    <p:extLst>
      <p:ext uri="{BB962C8B-B14F-4D97-AF65-F5344CB8AC3E}">
        <p14:creationId xmlns:p14="http://schemas.microsoft.com/office/powerpoint/2010/main" val="4031724319"/>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genda med klockslag">
    <p:bg>
      <p:bgPr>
        <a:solidFill>
          <a:srgbClr val="C8EBFA"/>
        </a:solidFill>
        <a:effectLst/>
      </p:bgPr>
    </p:bg>
    <p:spTree>
      <p:nvGrpSpPr>
        <p:cNvPr id="1" name=""/>
        <p:cNvGrpSpPr/>
        <p:nvPr/>
      </p:nvGrpSpPr>
      <p:grpSpPr>
        <a:xfrm>
          <a:off x="0" y="0"/>
          <a:ext cx="0" cy="0"/>
          <a:chOff x="0" y="0"/>
          <a:chExt cx="0" cy="0"/>
        </a:xfrm>
      </p:grpSpPr>
      <p:sp>
        <p:nvSpPr>
          <p:cNvPr id="3" name="!!img">
            <a:extLst>
              <a:ext uri="{FF2B5EF4-FFF2-40B4-BE49-F238E27FC236}">
                <a16:creationId xmlns:a16="http://schemas.microsoft.com/office/drawing/2014/main" id="{3EC4CB20-9C3D-4B41-AFCE-390F8C09BF26}"/>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38FF7790-EF5D-D0C0-7B3F-2D0E85A2957D}"/>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stretch>
              <a:fillRect/>
            </a:stretch>
          </a:blipFill>
        </p:spPr>
        <p:txBody>
          <a:bodyPr/>
          <a:lstStyle>
            <a:lvl1pPr>
              <a:defRPr sz="100">
                <a:noFill/>
              </a:defRPr>
            </a:lvl1pPr>
          </a:lstStyle>
          <a:p>
            <a:pPr lvl="0"/>
            <a:r>
              <a:rPr lang="sv-SE"/>
              <a:t> </a:t>
            </a:r>
          </a:p>
        </p:txBody>
      </p:sp>
      <p:sp>
        <p:nvSpPr>
          <p:cNvPr id="7" name="Platshållare för text 7">
            <a:extLst>
              <a:ext uri="{FF2B5EF4-FFF2-40B4-BE49-F238E27FC236}">
                <a16:creationId xmlns:a16="http://schemas.microsoft.com/office/drawing/2014/main" id="{451BF667-1C47-47A8-C395-F3C20F58EC3C}"/>
              </a:ext>
            </a:extLst>
          </p:cNvPr>
          <p:cNvSpPr>
            <a:spLocks noGrp="1"/>
          </p:cNvSpPr>
          <p:nvPr>
            <p:ph type="body" sz="quarter" idx="14"/>
          </p:nvPr>
        </p:nvSpPr>
        <p:spPr>
          <a:xfrm>
            <a:off x="766762" y="1592263"/>
            <a:ext cx="6118210"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sz="1600">
                <a:solidFill>
                  <a:schemeClr val="accent1"/>
                </a:solidFill>
              </a:defRPr>
            </a:lvl2pPr>
            <a:lvl3pPr marL="2073275" indent="-211138">
              <a:spcBef>
                <a:spcPts val="200"/>
              </a:spcBef>
              <a:spcAft>
                <a:spcPts val="200"/>
              </a:spcAft>
              <a:buFont typeface="Arial" panose="020B0604020202020204" pitchFamily="34" charset="0"/>
              <a:buChar char="‒"/>
              <a:defRPr/>
            </a:lvl3pPr>
          </a:lstStyle>
          <a:p>
            <a:pPr lvl="0"/>
            <a:r>
              <a:rPr lang="sv-SE"/>
              <a:t>Klicka här för att ändra format på bakgrundstexten</a:t>
            </a:r>
          </a:p>
          <a:p>
            <a:pPr lvl="1"/>
            <a:r>
              <a:rPr lang="sv-SE"/>
              <a:t>Nivå två</a:t>
            </a:r>
          </a:p>
          <a:p>
            <a:pPr lvl="2"/>
            <a:r>
              <a:rPr lang="sv-SE"/>
              <a:t>Nivå tre</a:t>
            </a:r>
          </a:p>
        </p:txBody>
      </p:sp>
      <p:sp>
        <p:nvSpPr>
          <p:cNvPr id="2" name="Rubrik 1">
            <a:extLst>
              <a:ext uri="{FF2B5EF4-FFF2-40B4-BE49-F238E27FC236}">
                <a16:creationId xmlns:a16="http://schemas.microsoft.com/office/drawing/2014/main" id="{109D7D52-F4AF-291E-5B71-018353A0F15D}"/>
              </a:ext>
            </a:extLst>
          </p:cNvPr>
          <p:cNvSpPr>
            <a:spLocks noGrp="1"/>
          </p:cNvSpPr>
          <p:nvPr>
            <p:ph type="title"/>
          </p:nvPr>
        </p:nvSpPr>
        <p:spPr>
          <a:xfrm>
            <a:off x="766763" y="421481"/>
            <a:ext cx="6118209" cy="1027907"/>
          </a:xfrm>
        </p:spPr>
        <p:txBody>
          <a:bodyPr/>
          <a:lstStyle/>
          <a:p>
            <a:r>
              <a:rPr lang="sv-SE"/>
              <a:t>Klicka här för att ändra mall för rubrikformat</a:t>
            </a:r>
          </a:p>
        </p:txBody>
      </p:sp>
    </p:spTree>
    <p:extLst>
      <p:ext uri="{BB962C8B-B14F-4D97-AF65-F5344CB8AC3E}">
        <p14:creationId xmlns:p14="http://schemas.microsoft.com/office/powerpoint/2010/main" val="3214223188"/>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Kapitelsida mörkblå/ros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rgbClr val="F99B8F"/>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rgbClr val="F99B8F"/>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rgbClr val="F99B8F"/>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rgbClr val="F99B8F"/>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rgbClr val="F99B8F"/>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730C76AD-9F1A-7CD3-E540-6B1F80EC81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293516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Kapitelsida blå/ljusblå">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4"/>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4"/>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4"/>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C6460CE4-C22D-1422-456A-AF99997DB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1091730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Kapitelsida grön/ljusgrön">
    <p:bg>
      <p:bgPr>
        <a:solidFill>
          <a:schemeClr val="accent6">
            <a:lumMod val="2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2"/>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2"/>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2"/>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A49E0E03-D11B-A3CC-AE3C-5577209CAD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335088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Kapitelsida orange/mörkbl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113664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Kapitelsida pastellgrön/mörkblå">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9CFFAC00-D657-414C-A285-3F284B62D928}"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505543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13FB127A-C00B-4433-B211-8DF365FA098E}"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23CD3355-A67A-0D3F-A8A6-97D1B1360B2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06360329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11">
            <a:extLst>
              <a:ext uri="{FF2B5EF4-FFF2-40B4-BE49-F238E27FC236}">
                <a16:creationId xmlns:a16="http://schemas.microsoft.com/office/drawing/2014/main" id="{36347AF7-F849-B56A-BB54-4143F34CDF49}"/>
              </a:ext>
            </a:extLst>
          </p:cNvPr>
          <p:cNvSpPr>
            <a:spLocks noGrp="1"/>
          </p:cNvSpPr>
          <p:nvPr>
            <p:ph sz="quarter" idx="15"/>
          </p:nvPr>
        </p:nvSpPr>
        <p:spPr>
          <a:xfrm>
            <a:off x="6351587" y="1592263"/>
            <a:ext cx="532765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2EF98540-8E64-44FF-B391-72A8E63C1ABD}"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7CF0CEF5-44E1-F1EE-35FE-DC2C7303E8F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746701944"/>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Rubrik och innehåll - blå">
    <p:bg>
      <p:bgPr>
        <a:solidFill>
          <a:schemeClr val="accent1"/>
        </a:solidFill>
        <a:effectLst/>
      </p:bgPr>
    </p:bg>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tx1"/>
                </a:solidFill>
              </a:defRPr>
            </a:lvl1pPr>
          </a:lstStyle>
          <a:p>
            <a:fld id="{13FB127A-C00B-4433-B211-8DF365FA098E}"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tx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3BA2D214-CE83-EB07-1B90-F85035A381C2}"/>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p>
        </p:txBody>
      </p:sp>
      <p:pic>
        <p:nvPicPr>
          <p:cNvPr id="4" name="Bild 3">
            <a:extLst>
              <a:ext uri="{FF2B5EF4-FFF2-40B4-BE49-F238E27FC236}">
                <a16:creationId xmlns:a16="http://schemas.microsoft.com/office/drawing/2014/main" id="{E2A050FB-8272-C8ED-D8EE-A08A30318B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3519521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Rubrik och innehåll - ljusblå">
    <p:bg>
      <p:bgPr>
        <a:solidFill>
          <a:srgbClr val="C8EBFA"/>
        </a:solidFill>
        <a:effectLst/>
      </p:bgPr>
    </p:bg>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13FB127A-C00B-4433-B211-8DF365FA098E}"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23CD3355-A67A-0D3F-A8A6-97D1B1360B2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508927229"/>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Rubrik, text och lit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3827E8E1-C8D9-4B0C-9F54-7001360B6DB0}"/>
              </a:ext>
            </a:extLst>
          </p:cNvPr>
          <p:cNvSpPr>
            <a:spLocks noGrp="1"/>
          </p:cNvSpPr>
          <p:nvPr>
            <p:ph type="pic" idx="1"/>
          </p:nvPr>
        </p:nvSpPr>
        <p:spPr bwMode="white">
          <a:xfrm>
            <a:off x="7140575" y="1445700"/>
            <a:ext cx="4535488" cy="4536000"/>
          </a:xfrm>
          <a:solidFill>
            <a:schemeClr val="accent1"/>
          </a:solidFill>
        </p:spPr>
        <p:txBody>
          <a:bodyPr lIns="72000" rIns="72000" bIns="72000"/>
          <a:lstStyle>
            <a:lvl1pPr marL="0" indent="0" algn="l">
              <a:buNone/>
              <a:defRPr sz="1600">
                <a:solidFill>
                  <a:schemeClr val="bg1"/>
                </a:solidFill>
              </a:defRPr>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03042517-BC0B-4AC7-A934-52627FEACC20}"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4F3D66F7-89AD-0245-8F95-E13D9448DFFA}"/>
              </a:ext>
            </a:extLst>
          </p:cNvPr>
          <p:cNvSpPr>
            <a:spLocks noGrp="1"/>
          </p:cNvSpPr>
          <p:nvPr>
            <p:ph type="title"/>
          </p:nvPr>
        </p:nvSpPr>
        <p:spPr>
          <a:xfrm>
            <a:off x="766764" y="421481"/>
            <a:ext cx="5329236" cy="1027907"/>
          </a:xfrm>
        </p:spPr>
        <p:txBody>
          <a:bodyPr/>
          <a:lstStyle/>
          <a:p>
            <a:r>
              <a:rPr lang="sv-SE"/>
              <a:t>Klicka här för att ändra mall för rubrikformat</a:t>
            </a:r>
          </a:p>
        </p:txBody>
      </p:sp>
    </p:spTree>
    <p:extLst>
      <p:ext uri="{BB962C8B-B14F-4D97-AF65-F5344CB8AC3E}">
        <p14:creationId xmlns:p14="http://schemas.microsoft.com/office/powerpoint/2010/main" val="811417433"/>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or bild, rubrik och text">
    <p:bg>
      <p:bgRef idx="1001">
        <a:schemeClr val="bg1"/>
      </p:bgRef>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374705B4-90E7-4910-82C1-55986812B731}"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E95533C6-24A6-363D-EF63-F143B7D64B0D}"/>
              </a:ext>
            </a:extLst>
          </p:cNvPr>
          <p:cNvSpPr>
            <a:spLocks noGrp="1"/>
          </p:cNvSpPr>
          <p:nvPr>
            <p:ph type="title"/>
          </p:nvPr>
        </p:nvSpPr>
        <p:spPr>
          <a:xfrm>
            <a:off x="4233863" y="421481"/>
            <a:ext cx="6518275" cy="1027907"/>
          </a:xfrm>
        </p:spPr>
        <p:txBody>
          <a:bodyPr/>
          <a:lstStyle/>
          <a:p>
            <a:r>
              <a:rPr lang="sv-SE"/>
              <a:t>Klicka här för att ändra mall för rubrikformat</a:t>
            </a:r>
          </a:p>
        </p:txBody>
      </p:sp>
    </p:spTree>
    <p:extLst>
      <p:ext uri="{BB962C8B-B14F-4D97-AF65-F5344CB8AC3E}">
        <p14:creationId xmlns:p14="http://schemas.microsoft.com/office/powerpoint/2010/main" val="38526065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15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tor bild, rubrik och text - blå">
    <p:bg>
      <p:bgPr>
        <a:solidFill>
          <a:schemeClr val="accent1"/>
        </a:solidFill>
        <a:effectLst/>
      </p:bgPr>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374705B4-90E7-4910-82C1-55986812B731}"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D27FA539-C728-CB74-F7D1-75BE5658B2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
        <p:nvSpPr>
          <p:cNvPr id="4" name="Rubrik 3">
            <a:extLst>
              <a:ext uri="{FF2B5EF4-FFF2-40B4-BE49-F238E27FC236}">
                <a16:creationId xmlns:a16="http://schemas.microsoft.com/office/drawing/2014/main" id="{25DD3566-E75B-C382-4F09-93194FDA1BDB}"/>
              </a:ext>
            </a:extLst>
          </p:cNvPr>
          <p:cNvSpPr>
            <a:spLocks noGrp="1"/>
          </p:cNvSpPr>
          <p:nvPr>
            <p:ph type="title"/>
          </p:nvPr>
        </p:nvSpPr>
        <p:spPr>
          <a:xfrm>
            <a:off x="4233863" y="421481"/>
            <a:ext cx="6518275" cy="1027907"/>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76125352"/>
      </p:ext>
    </p:extLst>
  </p:cSld>
  <p:clrMapOvr>
    <a:masterClrMapping/>
  </p:clrMapOvr>
  <p:extLst>
    <p:ext uri="{DCECCB84-F9BA-43D5-87BE-67443E8EF086}">
      <p15:sldGuideLst xmlns:p15="http://schemas.microsoft.com/office/powerpoint/2012/main">
        <p15:guide id="1" pos="2154">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ild, illustration, rubrik och text">
    <p:spTree>
      <p:nvGrpSpPr>
        <p:cNvPr id="1" name=""/>
        <p:cNvGrpSpPr/>
        <p:nvPr/>
      </p:nvGrpSpPr>
      <p:grpSpPr>
        <a:xfrm>
          <a:off x="0" y="0"/>
          <a:ext cx="0" cy="0"/>
          <a:chOff x="0" y="0"/>
          <a:chExt cx="0" cy="0"/>
        </a:xfrm>
      </p:grpSpPr>
      <p:sp>
        <p:nvSpPr>
          <p:cNvPr id="8" name="Rektangel 29">
            <a:extLst>
              <a:ext uri="{FF2B5EF4-FFF2-40B4-BE49-F238E27FC236}">
                <a16:creationId xmlns:a16="http://schemas.microsoft.com/office/drawing/2014/main" id="{BDAB7B25-0411-E43F-B023-1530CF72A503}"/>
              </a:ext>
            </a:extLst>
          </p:cNvPr>
          <p:cNvSpPr>
            <a:spLocks/>
          </p:cNvSpPr>
          <p:nvPr userDrawn="1"/>
        </p:nvSpPr>
        <p:spPr>
          <a:xfrm>
            <a:off x="0" y="0"/>
            <a:ext cx="3430800" cy="3429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2"/>
            <a:ext cx="6518274" cy="43894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374705B4-90E7-4910-82C1-55986812B731}"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2" name="Rektangel 29">
            <a:extLst>
              <a:ext uri="{FF2B5EF4-FFF2-40B4-BE49-F238E27FC236}">
                <a16:creationId xmlns:a16="http://schemas.microsoft.com/office/drawing/2014/main" id="{2C1E924A-96B2-07D4-21CB-9C46A7BBC95F}"/>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tshållare för bild 31">
            <a:extLst>
              <a:ext uri="{FF2B5EF4-FFF2-40B4-BE49-F238E27FC236}">
                <a16:creationId xmlns:a16="http://schemas.microsoft.com/office/drawing/2014/main" id="{578414FF-064B-1BDA-4F92-00D77E2DBA3C}"/>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10" name="Platshållare för bild 31">
            <a:extLst>
              <a:ext uri="{FF2B5EF4-FFF2-40B4-BE49-F238E27FC236}">
                <a16:creationId xmlns:a16="http://schemas.microsoft.com/office/drawing/2014/main" id="{A0E9F2D6-C6BD-F023-783F-32678464D9F4}"/>
              </a:ext>
            </a:extLst>
          </p:cNvPr>
          <p:cNvSpPr>
            <a:spLocks noGrp="1"/>
          </p:cNvSpPr>
          <p:nvPr>
            <p:ph type="pic" sz="quarter" idx="21" hasCustomPrompt="1"/>
          </p:nvPr>
        </p:nvSpPr>
        <p:spPr bwMode="white">
          <a:xfrm>
            <a:off x="406613" y="3835400"/>
            <a:ext cx="2617574" cy="26162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4" name="Rubrik 3">
            <a:extLst>
              <a:ext uri="{FF2B5EF4-FFF2-40B4-BE49-F238E27FC236}">
                <a16:creationId xmlns:a16="http://schemas.microsoft.com/office/drawing/2014/main" id="{EFF0018D-E079-CC69-AD98-C7A32ACD7144}"/>
              </a:ext>
            </a:extLst>
          </p:cNvPr>
          <p:cNvSpPr>
            <a:spLocks noGrp="1"/>
          </p:cNvSpPr>
          <p:nvPr>
            <p:ph type="title"/>
          </p:nvPr>
        </p:nvSpPr>
        <p:spPr>
          <a:xfrm>
            <a:off x="4233863" y="421481"/>
            <a:ext cx="6518274" cy="1027907"/>
          </a:xfrm>
        </p:spPr>
        <p:txBody>
          <a:bodyPr/>
          <a:lstStyle/>
          <a:p>
            <a:r>
              <a:rPr lang="sv-SE"/>
              <a:t>Klicka här för att ändra mall för rubrikformat</a:t>
            </a:r>
          </a:p>
        </p:txBody>
      </p:sp>
    </p:spTree>
    <p:extLst>
      <p:ext uri="{BB962C8B-B14F-4D97-AF65-F5344CB8AC3E}">
        <p14:creationId xmlns:p14="http://schemas.microsoft.com/office/powerpoint/2010/main" val="4120513981"/>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11">
            <a:extLst>
              <a:ext uri="{FF2B5EF4-FFF2-40B4-BE49-F238E27FC236}">
                <a16:creationId xmlns:a16="http://schemas.microsoft.com/office/drawing/2014/main" id="{36347AF7-F849-B56A-BB54-4143F34CDF49}"/>
              </a:ext>
            </a:extLst>
          </p:cNvPr>
          <p:cNvSpPr>
            <a:spLocks noGrp="1"/>
          </p:cNvSpPr>
          <p:nvPr>
            <p:ph sz="quarter" idx="15"/>
          </p:nvPr>
        </p:nvSpPr>
        <p:spPr>
          <a:xfrm>
            <a:off x="6351587" y="1592263"/>
            <a:ext cx="532765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2EF98540-8E64-44FF-B391-72A8E63C1ABD}"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7CF0CEF5-44E1-F1EE-35FE-DC2C7303E8FF}"/>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014945736"/>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vå delar - blå">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66762" y="1592263"/>
            <a:ext cx="5329236"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351587" y="1592263"/>
            <a:ext cx="5326061"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16E2EBED-85AA-4BD9-B035-B03FED668B08}" type="datetime1">
              <a:rPr lang="sv-SE" smtClean="0"/>
              <a:pPr/>
              <a:t>2025-09-15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693F2F0E-09F5-46DE-1985-3415DACDBF39}"/>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pic>
        <p:nvPicPr>
          <p:cNvPr id="8" name="Bild 9">
            <a:extLst>
              <a:ext uri="{FF2B5EF4-FFF2-40B4-BE49-F238E27FC236}">
                <a16:creationId xmlns:a16="http://schemas.microsoft.com/office/drawing/2014/main" id="{A7D800CA-F1F6-2CE2-8955-C06127803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36673118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vå delar - ljusblå">
    <p:bg>
      <p:bgPr>
        <a:solidFill>
          <a:srgbClr val="C8EBFA"/>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66762"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351587" y="1592263"/>
            <a:ext cx="53260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16E2EBED-85AA-4BD9-B035-B03FED668B08}" type="datetime1">
              <a:rPr lang="sv-SE" smtClean="0"/>
              <a:t>2025-09-15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693F2F0E-09F5-46DE-1985-3415DACDBF3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656080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Innehåll två tredje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28154861-EFA1-4706-98AD-CF289C0BC4C5}"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Platshållare för innehåll 3">
            <a:extLst>
              <a:ext uri="{FF2B5EF4-FFF2-40B4-BE49-F238E27FC236}">
                <a16:creationId xmlns:a16="http://schemas.microsoft.com/office/drawing/2014/main" id="{D2B23ABD-D656-0703-9C6A-BF26E58A8D1D}"/>
              </a:ext>
            </a:extLst>
          </p:cNvPr>
          <p:cNvSpPr>
            <a:spLocks noGrp="1"/>
          </p:cNvSpPr>
          <p:nvPr>
            <p:ph sz="quarter" idx="15"/>
          </p:nvPr>
        </p:nvSpPr>
        <p:spPr>
          <a:xfrm>
            <a:off x="766762" y="1592263"/>
            <a:ext cx="7189787"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3">
            <a:extLst>
              <a:ext uri="{FF2B5EF4-FFF2-40B4-BE49-F238E27FC236}">
                <a16:creationId xmlns:a16="http://schemas.microsoft.com/office/drawing/2014/main" id="{331265EC-5986-545E-9DF6-0AE38E242E0C}"/>
              </a:ext>
            </a:extLst>
          </p:cNvPr>
          <p:cNvSpPr>
            <a:spLocks noGrp="1"/>
          </p:cNvSpPr>
          <p:nvPr>
            <p:ph sz="quarter" idx="16"/>
          </p:nvPr>
        </p:nvSpPr>
        <p:spPr>
          <a:xfrm>
            <a:off x="8212138" y="1592263"/>
            <a:ext cx="3463924"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ubrik 2">
            <a:extLst>
              <a:ext uri="{FF2B5EF4-FFF2-40B4-BE49-F238E27FC236}">
                <a16:creationId xmlns:a16="http://schemas.microsoft.com/office/drawing/2014/main" id="{46875125-F7CD-50A8-0056-4C5502214C8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282687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vå delar - blå">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66762" y="1592263"/>
            <a:ext cx="5329236"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351587" y="1592263"/>
            <a:ext cx="5326061"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bg1"/>
                </a:solidFill>
              </a:defRPr>
            </a:lvl1pPr>
          </a:lstStyle>
          <a:p>
            <a:fld id="{16E2EBED-85AA-4BD9-B035-B03FED668B08}" type="datetime1">
              <a:rPr lang="sv-SE" smtClean="0"/>
              <a:pPr/>
              <a:t>2025-09-15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2" name="Rubrik 1">
            <a:extLst>
              <a:ext uri="{FF2B5EF4-FFF2-40B4-BE49-F238E27FC236}">
                <a16:creationId xmlns:a16="http://schemas.microsoft.com/office/drawing/2014/main" id="{693F2F0E-09F5-46DE-1985-3415DACDBF39}"/>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pic>
        <p:nvPicPr>
          <p:cNvPr id="8" name="Bild 9">
            <a:extLst>
              <a:ext uri="{FF2B5EF4-FFF2-40B4-BE49-F238E27FC236}">
                <a16:creationId xmlns:a16="http://schemas.microsoft.com/office/drawing/2014/main" id="{A7D800CA-F1F6-2CE2-8955-C061278039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spTree>
    <p:extLst>
      <p:ext uri="{BB962C8B-B14F-4D97-AF65-F5344CB8AC3E}">
        <p14:creationId xmlns:p14="http://schemas.microsoft.com/office/powerpoint/2010/main" val="42754991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995E2B0-4DE1-9968-85B4-99A527DDDD58}"/>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1948516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media 6">
            <a:extLst>
              <a:ext uri="{FF2B5EF4-FFF2-40B4-BE49-F238E27FC236}">
                <a16:creationId xmlns:a16="http://schemas.microsoft.com/office/drawing/2014/main" id="{CAF7F186-2BF3-14E8-5135-C028CA48993E}"/>
              </a:ext>
            </a:extLst>
          </p:cNvPr>
          <p:cNvSpPr>
            <a:spLocks noGrp="1"/>
          </p:cNvSpPr>
          <p:nvPr>
            <p:ph type="media" sz="quarter" idx="13" hasCustomPrompt="1"/>
          </p:nvPr>
        </p:nvSpPr>
        <p:spPr>
          <a:xfrm>
            <a:off x="0" y="0"/>
            <a:ext cx="12192000" cy="6858000"/>
          </a:xfrm>
          <a:solidFill>
            <a:schemeClr val="tx1"/>
          </a:solidFill>
        </p:spPr>
        <p:txBody>
          <a:bodyPr tIns="360000"/>
          <a:lstStyle>
            <a:lvl1pPr marL="0" indent="0" algn="ctr">
              <a:buNone/>
              <a:defRPr>
                <a:solidFill>
                  <a:schemeClr val="tx2"/>
                </a:solidFill>
              </a:defRPr>
            </a:lvl1pPr>
          </a:lstStyle>
          <a:p>
            <a:r>
              <a:rPr lang="en-US"/>
              <a:t>Video</a:t>
            </a:r>
          </a:p>
        </p:txBody>
      </p:sp>
    </p:spTree>
    <p:extLst>
      <p:ext uri="{BB962C8B-B14F-4D97-AF65-F5344CB8AC3E}">
        <p14:creationId xmlns:p14="http://schemas.microsoft.com/office/powerpoint/2010/main" val="23241378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6462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okumentation - tre spalt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2" y="1449388"/>
            <a:ext cx="10912475" cy="4532312"/>
          </a:xfrm>
        </p:spPr>
        <p:txBody>
          <a:bodyPr numCol="3"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200">
                <a:solidFill>
                  <a:schemeClr val="tx1">
                    <a:lumMod val="85000"/>
                    <a:lumOff val="15000"/>
                  </a:schemeClr>
                </a:solidFill>
              </a:defRPr>
            </a:lvl3pPr>
            <a:lvl4pPr marL="717550" indent="-177800">
              <a:lnSpc>
                <a:spcPct val="100000"/>
              </a:lnSpc>
              <a:spcAft>
                <a:spcPts val="200"/>
              </a:spcAft>
              <a:defRPr sz="1200">
                <a:solidFill>
                  <a:schemeClr val="tx1">
                    <a:lumMod val="85000"/>
                    <a:lumOff val="15000"/>
                  </a:schemeClr>
                </a:solidFill>
              </a:defRPr>
            </a:lvl4pPr>
            <a:lvl5pPr marL="895350" indent="-177800">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8C3D65AD-E12F-7204-DA04-81A5D7BB46EF}"/>
              </a:ext>
            </a:extLst>
          </p:cNvPr>
          <p:cNvSpPr>
            <a:spLocks noGrp="1"/>
          </p:cNvSpPr>
          <p:nvPr>
            <p:ph type="title"/>
          </p:nvPr>
        </p:nvSpPr>
        <p:spPr>
          <a:xfrm>
            <a:off x="766763" y="519113"/>
            <a:ext cx="9985375" cy="930275"/>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31336132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okumentation - två spalter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3" y="1449388"/>
            <a:ext cx="7189787" cy="4532313"/>
          </a:xfrm>
        </p:spPr>
        <p:txBody>
          <a:bodyPr numCol="2"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200">
                <a:solidFill>
                  <a:schemeClr val="tx1">
                    <a:lumMod val="85000"/>
                    <a:lumOff val="15000"/>
                  </a:schemeClr>
                </a:solidFill>
              </a:defRPr>
            </a:lvl3pPr>
            <a:lvl4pPr marL="717550" indent="-177800">
              <a:lnSpc>
                <a:spcPct val="100000"/>
              </a:lnSpc>
              <a:spcAft>
                <a:spcPts val="200"/>
              </a:spcAft>
              <a:defRPr sz="1200">
                <a:solidFill>
                  <a:schemeClr val="tx1">
                    <a:lumMod val="85000"/>
                    <a:lumOff val="15000"/>
                  </a:schemeClr>
                </a:solidFill>
              </a:defRPr>
            </a:lvl4pPr>
            <a:lvl5pPr marL="895350" indent="-177800">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7">
            <a:extLst>
              <a:ext uri="{FF2B5EF4-FFF2-40B4-BE49-F238E27FC236}">
                <a16:creationId xmlns:a16="http://schemas.microsoft.com/office/drawing/2014/main" id="{0A95129E-2B03-9A9F-BD2F-0EC146C104E9}"/>
              </a:ext>
            </a:extLst>
          </p:cNvPr>
          <p:cNvSpPr>
            <a:spLocks noGrp="1"/>
          </p:cNvSpPr>
          <p:nvPr>
            <p:ph sz="quarter" idx="14"/>
          </p:nvPr>
        </p:nvSpPr>
        <p:spPr>
          <a:xfrm>
            <a:off x="8220075" y="1449387"/>
            <a:ext cx="3455988" cy="4532313"/>
          </a:xfrm>
        </p:spPr>
        <p:txBody>
          <a:bodyPr/>
          <a:lstStyle>
            <a:lvl1pPr marL="179388" indent="-179388">
              <a:lnSpc>
                <a:spcPct val="100000"/>
              </a:lnSpc>
              <a:spcBef>
                <a:spcPts val="500"/>
              </a:spcBef>
              <a:spcAft>
                <a:spcPts val="600"/>
              </a:spcAft>
              <a:defRPr sz="1200">
                <a:solidFill>
                  <a:schemeClr val="tx1">
                    <a:lumMod val="85000"/>
                    <a:lumOff val="15000"/>
                  </a:schemeClr>
                </a:solidFill>
              </a:defRPr>
            </a:lvl1pPr>
            <a:lvl2pPr marL="360363" indent="-180975">
              <a:lnSpc>
                <a:spcPct val="100000"/>
              </a:lnSpc>
              <a:spcAft>
                <a:spcPts val="200"/>
              </a:spcAft>
              <a:defRPr sz="1200">
                <a:solidFill>
                  <a:schemeClr val="tx1">
                    <a:lumMod val="85000"/>
                    <a:lumOff val="15000"/>
                  </a:schemeClr>
                </a:solidFill>
              </a:defRPr>
            </a:lvl2pPr>
            <a:lvl3pPr marL="538163" indent="-177800">
              <a:lnSpc>
                <a:spcPct val="100000"/>
              </a:lnSpc>
              <a:spcAft>
                <a:spcPts val="200"/>
              </a:spcAft>
              <a:defRPr sz="1200">
                <a:solidFill>
                  <a:schemeClr val="tx1">
                    <a:lumMod val="85000"/>
                    <a:lumOff val="15000"/>
                  </a:schemeClr>
                </a:solidFill>
              </a:defRPr>
            </a:lvl3pPr>
            <a:lvl4pPr marL="717550" indent="-179388">
              <a:lnSpc>
                <a:spcPct val="100000"/>
              </a:lnSpc>
              <a:spcAft>
                <a:spcPts val="200"/>
              </a:spcAft>
              <a:defRPr sz="1200">
                <a:solidFill>
                  <a:schemeClr val="tx1">
                    <a:lumMod val="85000"/>
                    <a:lumOff val="15000"/>
                  </a:schemeClr>
                </a:solidFill>
              </a:defRPr>
            </a:lvl4pPr>
            <a:lvl5pPr marL="898525" indent="-180975">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ubrik 5">
            <a:extLst>
              <a:ext uri="{FF2B5EF4-FFF2-40B4-BE49-F238E27FC236}">
                <a16:creationId xmlns:a16="http://schemas.microsoft.com/office/drawing/2014/main" id="{4FD1F1E4-FF7C-F675-7206-E552176F7436}"/>
              </a:ext>
            </a:extLst>
          </p:cNvPr>
          <p:cNvSpPr>
            <a:spLocks noGrp="1"/>
          </p:cNvSpPr>
          <p:nvPr>
            <p:ph type="title"/>
          </p:nvPr>
        </p:nvSpPr>
        <p:spPr>
          <a:xfrm>
            <a:off x="766763" y="518400"/>
            <a:ext cx="9985375" cy="928800"/>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32771401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Vi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C633F31E-0BEB-41FF-81BF-CDD98A886A00}"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4358506" y="2024166"/>
            <a:ext cx="3474988" cy="2809666"/>
          </a:xfrm>
          <a:prstGeom prst="rect">
            <a:avLst/>
          </a:prstGeom>
        </p:spPr>
      </p:pic>
      <p:sp>
        <p:nvSpPr>
          <p:cNvPr id="3" name="textruta 2">
            <a:extLst>
              <a:ext uri="{FF2B5EF4-FFF2-40B4-BE49-F238E27FC236}">
                <a16:creationId xmlns:a16="http://schemas.microsoft.com/office/drawing/2014/main" id="{CBF95D5C-AA4E-9089-42E6-5ACB0ED7AC59}"/>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bg1"/>
                </a:solidFill>
              </a:rPr>
              <a:t>afaforsakring.se</a:t>
            </a:r>
          </a:p>
        </p:txBody>
      </p:sp>
    </p:spTree>
    <p:extLst>
      <p:ext uri="{BB962C8B-B14F-4D97-AF65-F5344CB8AC3E}">
        <p14:creationId xmlns:p14="http://schemas.microsoft.com/office/powerpoint/2010/main" val="2684377288"/>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Blå logo">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a:xfrm>
            <a:off x="766763" y="7189481"/>
            <a:ext cx="1620837" cy="182562"/>
          </a:xfrm>
        </p:spPr>
        <p:txBody>
          <a:bodyPr/>
          <a:lstStyle>
            <a:lvl1pPr>
              <a:defRPr>
                <a:noFill/>
              </a:defRPr>
            </a:lvl1pPr>
          </a:lstStyle>
          <a:p>
            <a:fld id="{1E5570D5-36B7-47BD-9C26-2C49525ED44C}"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a:xfrm>
            <a:off x="4164013" y="7189481"/>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a:xfrm>
            <a:off x="10991849" y="7189481"/>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60927" y="2022248"/>
            <a:ext cx="3470146" cy="2813502"/>
          </a:xfrm>
          <a:prstGeom prst="rect">
            <a:avLst/>
          </a:prstGeom>
        </p:spPr>
      </p:pic>
      <p:sp>
        <p:nvSpPr>
          <p:cNvPr id="3" name="textruta 2">
            <a:extLst>
              <a:ext uri="{FF2B5EF4-FFF2-40B4-BE49-F238E27FC236}">
                <a16:creationId xmlns:a16="http://schemas.microsoft.com/office/drawing/2014/main" id="{88A4E893-AC9F-DABD-ACA1-D1C85A184A00}"/>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accent1"/>
                </a:solidFill>
              </a:rPr>
              <a:t>afaforsakring.se</a:t>
            </a:r>
          </a:p>
        </p:txBody>
      </p:sp>
    </p:spTree>
    <p:extLst>
      <p:ext uri="{BB962C8B-B14F-4D97-AF65-F5344CB8AC3E}">
        <p14:creationId xmlns:p14="http://schemas.microsoft.com/office/powerpoint/2010/main" val="3553487770"/>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Sidor efter denn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6B3A0F22-6B27-4D39-99B4-0D78FBAAA124}"/>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accent1"/>
                </a:solidFill>
                <a:latin typeface="+mj-lt"/>
                <a:ea typeface="+mj-ea"/>
                <a:cs typeface="+mj-cs"/>
              </a:rPr>
              <a:t>Sidor efter denna tillhör ej mallen. Byt istället till en layout innan denna sida.</a:t>
            </a:r>
          </a:p>
        </p:txBody>
      </p:sp>
    </p:spTree>
    <p:extLst>
      <p:ext uri="{BB962C8B-B14F-4D97-AF65-F5344CB8AC3E}">
        <p14:creationId xmlns:p14="http://schemas.microsoft.com/office/powerpoint/2010/main" val="33164295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Pr>
        <a:solidFill>
          <a:schemeClr val="bg1"/>
        </a:solidFill>
        <a:effectLst/>
      </p:bgPr>
    </p:bg>
    <p:spTree>
      <p:nvGrpSpPr>
        <p:cNvPr id="1" name=""/>
        <p:cNvGrpSpPr/>
        <p:nvPr/>
      </p:nvGrpSpPr>
      <p:grpSpPr>
        <a:xfrm>
          <a:off x="0" y="0"/>
          <a:ext cx="0" cy="0"/>
          <a:chOff x="0" y="0"/>
          <a:chExt cx="0" cy="0"/>
        </a:xfrm>
      </p:grpSpPr>
      <p:pic>
        <p:nvPicPr>
          <p:cNvPr id="7" name="Bildobjekt 6" descr="Hej.">
            <a:extLst>
              <a:ext uri="{FF2B5EF4-FFF2-40B4-BE49-F238E27FC236}">
                <a16:creationId xmlns:a16="http://schemas.microsoft.com/office/drawing/2014/main" id="{4C50B3E2-49F6-FFEB-6168-81A96BDD6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3712" y="1340768"/>
            <a:ext cx="5519616" cy="3863732"/>
          </a:xfrm>
          <a:prstGeom prst="rect">
            <a:avLst/>
          </a:prstGeom>
        </p:spPr>
      </p:pic>
    </p:spTree>
    <p:extLst>
      <p:ext uri="{BB962C8B-B14F-4D97-AF65-F5344CB8AC3E}">
        <p14:creationId xmlns:p14="http://schemas.microsoft.com/office/powerpoint/2010/main" val="2292335060"/>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bg1"/>
        </a:solidFill>
        <a:effectLst/>
      </p:bgPr>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 uri="{C183D7F6-B498-43B3-948B-1728B52AA6E4}">
                <adec:decorative xmlns:adec="http://schemas.microsoft.com/office/drawing/2017/decorative" val="1"/>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noFill/>
        </p:spPr>
        <p:txBody>
          <a:bodyPr wrap="square">
            <a:noAutofit/>
          </a:bodyPr>
          <a:lstStyle>
            <a:lvl1pPr marL="0" indent="0" algn="r">
              <a:buNone/>
              <a:defRPr sz="1800">
                <a:solidFill>
                  <a:schemeClr val="tx1"/>
                </a:solidFill>
              </a:defRPr>
            </a:lvl1pPr>
          </a:lstStyle>
          <a:p>
            <a:r>
              <a:rPr lang="sv-SE"/>
              <a:t>Markera denna platshållare samt Infoga / </a:t>
            </a:r>
            <a:r>
              <a:rPr lang="sv-SE" err="1"/>
              <a:t>Mediaflow</a:t>
            </a:r>
            <a:r>
              <a:rPr lang="sv-SE"/>
              <a:t>. </a:t>
            </a:r>
            <a:br>
              <a:rPr lang="sv-SE"/>
            </a:br>
            <a:r>
              <a:rPr lang="sv-SE"/>
              <a:t>Bild från datorn: Klicka på bildikonen i mitten.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629098"/>
            <a:ext cx="4824287" cy="2375966"/>
          </a:xfrm>
        </p:spPr>
        <p:txBody>
          <a:bodyPr anchor="ctr" anchorCtr="0"/>
          <a:lstStyle>
            <a:lvl1pPr marL="0" indent="0">
              <a:buNone/>
              <a:defRPr sz="4400" b="1"/>
            </a:lvl1pPr>
          </a:lstStyle>
          <a:p>
            <a:pPr lvl="0"/>
            <a:r>
              <a:rPr lang="sv-SE"/>
              <a:t>Skriv rubrik</a:t>
            </a:r>
          </a:p>
        </p:txBody>
      </p:sp>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364360"/>
            <a:ext cx="4824412" cy="1512888"/>
          </a:xfrm>
        </p:spPr>
        <p:txBody>
          <a:bodyPr/>
          <a:lstStyle>
            <a:lvl1pPr marL="0" indent="0">
              <a:buNone/>
              <a:defRPr/>
            </a:lvl1pPr>
          </a:lstStyle>
          <a:p>
            <a:pPr lvl="0"/>
            <a:r>
              <a:rPr lang="sv-SE"/>
              <a:t>Skriv namn, titel</a:t>
            </a:r>
          </a:p>
        </p:txBody>
      </p:sp>
      <p:sp>
        <p:nvSpPr>
          <p:cNvPr id="5" name="Platshållare för text 4">
            <a:extLst>
              <a:ext uri="{FF2B5EF4-FFF2-40B4-BE49-F238E27FC236}">
                <a16:creationId xmlns:a16="http://schemas.microsoft.com/office/drawing/2014/main" id="{D5CDD4A3-D46E-8378-48DE-7C4769CF8B8B}"/>
              </a:ext>
            </a:extLst>
          </p:cNvPr>
          <p:cNvSpPr>
            <a:spLocks noGrp="1"/>
          </p:cNvSpPr>
          <p:nvPr>
            <p:ph type="body" sz="quarter" idx="13" hasCustomPrompt="1"/>
          </p:nvPr>
        </p:nvSpPr>
        <p:spPr>
          <a:xfrm>
            <a:off x="1055688" y="6092825"/>
            <a:ext cx="4824412" cy="360363"/>
          </a:xfrm>
        </p:spPr>
        <p:txBody>
          <a:bodyPr/>
          <a:lstStyle>
            <a:lvl1pPr marL="0" indent="0">
              <a:buNone/>
              <a:defRPr sz="1800"/>
            </a:lvl1pPr>
            <a:lvl2pPr>
              <a:defRPr sz="1800"/>
            </a:lvl2pPr>
            <a:lvl3pPr>
              <a:defRPr sz="1800"/>
            </a:lvl3pPr>
            <a:lvl4pPr>
              <a:defRPr sz="1800"/>
            </a:lvl4pPr>
            <a:lvl5pPr>
              <a:defRPr sz="1800"/>
            </a:lvl5pPr>
          </a:lstStyle>
          <a:p>
            <a:pPr lvl="0"/>
            <a:r>
              <a:rPr lang="sv-SE"/>
              <a:t>Datum 20XX-XX-XX</a:t>
            </a:r>
          </a:p>
        </p:txBody>
      </p:sp>
      <p:pic>
        <p:nvPicPr>
          <p:cNvPr id="8" name="Bildobjekt 7" descr="Suntarbetslivs logotyp">
            <a:extLst>
              <a:ext uri="{FF2B5EF4-FFF2-40B4-BE49-F238E27FC236}">
                <a16:creationId xmlns:a16="http://schemas.microsoft.com/office/drawing/2014/main" id="{865B68DE-0E27-1B17-6A3D-047F79E079F6}"/>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71" y="608146"/>
            <a:ext cx="3097781" cy="1019885"/>
          </a:xfrm>
          <a:prstGeom prst="rect">
            <a:avLst/>
          </a:prstGeom>
        </p:spPr>
      </p:pic>
    </p:spTree>
    <p:extLst>
      <p:ext uri="{BB962C8B-B14F-4D97-AF65-F5344CB8AC3E}">
        <p14:creationId xmlns:p14="http://schemas.microsoft.com/office/powerpoint/2010/main" val="75993785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delar - ljusblå">
    <p:bg>
      <p:bgPr>
        <a:solidFill>
          <a:srgbClr val="C8EBFA"/>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766762"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351587" y="1592263"/>
            <a:ext cx="53260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16E2EBED-85AA-4BD9-B035-B03FED668B08}" type="datetime1">
              <a:rPr lang="sv-SE" smtClean="0"/>
              <a:t>2025-09-15</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693F2F0E-09F5-46DE-1985-3415DACDBF3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486288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bg>
      <p:bgPr>
        <a:solidFill>
          <a:srgbClr val="FFFFFF"/>
        </a:solidFill>
        <a:effectLst/>
      </p:bgPr>
    </p:bg>
    <p:spTree>
      <p:nvGrpSpPr>
        <p:cNvPr id="1" name=""/>
        <p:cNvGrpSpPr/>
        <p:nvPr/>
      </p:nvGrpSpPr>
      <p:grpSpPr>
        <a:xfrm>
          <a:off x="0" y="0"/>
          <a:ext cx="0" cy="0"/>
          <a:chOff x="0" y="0"/>
          <a:chExt cx="0" cy="0"/>
        </a:xfrm>
      </p:grpSpPr>
      <p:pic>
        <p:nvPicPr>
          <p:cNvPr id="3" name="Bildobjekt 2" descr="Logotyper för de partsorganisationer som äger och driver Suntarbetsliv. SKR, Kommunal, Akademikerförbundet SSR, Akademikeralliansen, Sveriges Lärare, Vision, Sveriges Läkarförbund, Sobona, Vårdförbundet och Ledarna.">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17821413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7200" y="403200"/>
            <a:ext cx="11487773" cy="720080"/>
          </a:xfrm>
        </p:spPr>
        <p:txBody>
          <a:bodyPr/>
          <a:lstStyle>
            <a:lvl1pPr>
              <a:defRPr>
                <a:solidFill>
                  <a:schemeClr val="tx2"/>
                </a:solidFill>
              </a:defRPr>
            </a:lvl1pPr>
          </a:lstStyle>
          <a:p>
            <a:r>
              <a:rPr lang="sv-SE"/>
              <a:t>Skriv rubrik</a:t>
            </a:r>
          </a:p>
        </p:txBody>
      </p:sp>
      <p:sp>
        <p:nvSpPr>
          <p:cNvPr id="3" name="Platshållare för innehåll 2">
            <a:extLst>
              <a:ext uri="{FF2B5EF4-FFF2-40B4-BE49-F238E27FC236}">
                <a16:creationId xmlns:a16="http://schemas.microsoft.com/office/drawing/2014/main" id="{36D96389-7499-402B-B317-E9B19C496BB2}"/>
              </a:ext>
            </a:extLst>
          </p:cNvPr>
          <p:cNvSpPr>
            <a:spLocks noGrp="1"/>
          </p:cNvSpPr>
          <p:nvPr>
            <p:ph sz="half" idx="1" hasCustomPrompt="1"/>
          </p:nvPr>
        </p:nvSpPr>
        <p:spPr>
          <a:xfrm>
            <a:off x="1055440" y="1483200"/>
            <a:ext cx="4938960" cy="4538088"/>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agendan här</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41E17564-5769-D4B1-03F0-134486AB6094}"/>
              </a:ext>
            </a:extLst>
          </p:cNvPr>
          <p:cNvSpPr>
            <a:spLocks noGrp="1"/>
          </p:cNvSpPr>
          <p:nvPr>
            <p:ph sz="half" idx="10" hasCustomPrompt="1"/>
          </p:nvPr>
        </p:nvSpPr>
        <p:spPr>
          <a:xfrm>
            <a:off x="6197602" y="1483200"/>
            <a:ext cx="4938960" cy="4538088"/>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Fortsätt här om det behövs</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35511600"/>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Agenda-illustration">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403200"/>
            <a:ext cx="11487773" cy="720080"/>
          </a:xfrm>
        </p:spPr>
        <p:txBody>
          <a:bodyPr/>
          <a:lstStyle>
            <a:lvl1pPr>
              <a:defRPr>
                <a:solidFill>
                  <a:schemeClr val="tx2"/>
                </a:solidFill>
              </a:defRPr>
            </a:lvl1pPr>
          </a:lstStyle>
          <a:p>
            <a:r>
              <a:rPr lang="sv-SE"/>
              <a:t>Rubrik</a:t>
            </a:r>
          </a:p>
        </p:txBody>
      </p:sp>
      <p:sp>
        <p:nvSpPr>
          <p:cNvPr id="13" name="Platshållare för bild 12">
            <a:extLst>
              <a:ext uri="{FF2B5EF4-FFF2-40B4-BE49-F238E27FC236}">
                <a16:creationId xmlns:a16="http://schemas.microsoft.com/office/drawing/2014/main" id="{5ED46C26-B498-0966-EB4A-4EF93A1982A2}"/>
              </a:ext>
              <a:ext uri="{C183D7F6-B498-43B3-948B-1728B52AA6E4}">
                <adec:decorative xmlns:adec="http://schemas.microsoft.com/office/drawing/2017/decorative" val="1"/>
              </a:ext>
            </a:extLst>
          </p:cNvPr>
          <p:cNvSpPr>
            <a:spLocks noGrp="1"/>
          </p:cNvSpPr>
          <p:nvPr>
            <p:ph type="pic" sz="quarter" idx="15" hasCustomPrompt="1"/>
          </p:nvPr>
        </p:nvSpPr>
        <p:spPr>
          <a:xfrm>
            <a:off x="7152000" y="1818000"/>
            <a:ext cx="5040000" cy="5040000"/>
          </a:xfrm>
          <a:noFill/>
        </p:spPr>
        <p:txBody>
          <a:bodyPr anchor="b" anchorCtr="0"/>
          <a:lstStyle>
            <a:lvl1pPr marL="0" indent="0" algn="r">
              <a:buNone/>
              <a:defRPr sz="1800">
                <a:solidFill>
                  <a:schemeClr val="accent3"/>
                </a:solidFill>
              </a:defRPr>
            </a:lvl1pPr>
          </a:lstStyle>
          <a:p>
            <a:r>
              <a:rPr lang="sv-SE"/>
              <a:t>Infoga illustration från Mediaflow som är utfallande neråt och åt höger.</a:t>
            </a:r>
          </a:p>
        </p:txBody>
      </p:sp>
      <p:sp>
        <p:nvSpPr>
          <p:cNvPr id="5" name="Platshållare för innehåll 2">
            <a:extLst>
              <a:ext uri="{FF2B5EF4-FFF2-40B4-BE49-F238E27FC236}">
                <a16:creationId xmlns:a16="http://schemas.microsoft.com/office/drawing/2014/main" id="{B41B1D80-6745-60D9-B553-65C5F1AF5232}"/>
              </a:ext>
              <a:ext uri="{C183D7F6-B498-43B3-948B-1728B52AA6E4}">
                <adec:decorative xmlns:adec="http://schemas.microsoft.com/office/drawing/2017/decorative" val="1"/>
              </a:ext>
            </a:extLst>
          </p:cNvPr>
          <p:cNvSpPr>
            <a:spLocks noGrp="1"/>
          </p:cNvSpPr>
          <p:nvPr>
            <p:ph sz="half" idx="1" hasCustomPrompt="1"/>
          </p:nvPr>
        </p:nvSpPr>
        <p:spPr>
          <a:xfrm>
            <a:off x="1055440" y="1483200"/>
            <a:ext cx="576064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Skriv en kortfattad agenda här</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07201563"/>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199"/>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507446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ubrik och text - orange bakgrund">
    <p:bg>
      <p:bgPr>
        <a:solidFill>
          <a:schemeClr val="bg1"/>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199"/>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889763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ubrik och text - blå bakgrund">
    <p:bg>
      <p:bgPr>
        <a:solidFill>
          <a:srgbClr val="EBECF0"/>
        </a:solidFill>
        <a:effectLst/>
      </p:bgPr>
    </p:bg>
    <p:spTree>
      <p:nvGrpSpPr>
        <p:cNvPr id="1" name=""/>
        <p:cNvGrpSpPr/>
        <p:nvPr/>
      </p:nvGrpSpPr>
      <p:grpSpPr>
        <a:xfrm>
          <a:off x="0" y="0"/>
          <a:ext cx="0" cy="0"/>
          <a:chOff x="0" y="0"/>
          <a:chExt cx="0" cy="0"/>
        </a:xfrm>
      </p:grpSpPr>
      <p:sp>
        <p:nvSpPr>
          <p:cNvPr id="3" name="Platshållare för text 3">
            <a:extLst>
              <a:ext uri="{FF2B5EF4-FFF2-40B4-BE49-F238E27FC236}">
                <a16:creationId xmlns:a16="http://schemas.microsoft.com/office/drawing/2014/main" id="{3DC3B270-6958-5D6B-D89F-17DA710D42D9}"/>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Skriv 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Skriv rubrik</a:t>
            </a:r>
          </a:p>
        </p:txBody>
      </p:sp>
      <p:sp>
        <p:nvSpPr>
          <p:cNvPr id="4" name="Platshållare för innehåll 4">
            <a:extLst>
              <a:ext uri="{FF2B5EF4-FFF2-40B4-BE49-F238E27FC236}">
                <a16:creationId xmlns:a16="http://schemas.microsoft.com/office/drawing/2014/main" id="{7218E86D-0E66-883B-E0BA-2FFAE7BE7B35}"/>
              </a:ext>
            </a:extLst>
          </p:cNvPr>
          <p:cNvSpPr>
            <a:spLocks noGrp="1"/>
          </p:cNvSpPr>
          <p:nvPr>
            <p:ph sz="quarter" idx="15"/>
          </p:nvPr>
        </p:nvSpPr>
        <p:spPr>
          <a:xfrm>
            <a:off x="1055440" y="1483200"/>
            <a:ext cx="1008112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55826591"/>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A­_två innehållsdelar">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296945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SA­_två innehållsdelar orange">
    <p:bg>
      <p:bgPr>
        <a:solidFill>
          <a:schemeClr val="bg1"/>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88004233"/>
      </p:ext>
    </p:extLst>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SA­_två innehållsdelar blå">
    <p:bg>
      <p:bgPr>
        <a:solidFill>
          <a:srgbClr val="EBECF0"/>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68311" y="144000"/>
            <a:ext cx="11488326" cy="330746"/>
          </a:xfrm>
        </p:spPr>
        <p:txBody>
          <a:bodyPr/>
          <a:lstStyle>
            <a:lvl1pPr marL="0" indent="0">
              <a:buNone/>
              <a:defRPr sz="1800"/>
            </a:lvl1pPr>
          </a:lstStyle>
          <a:p>
            <a:pPr lvl="0"/>
            <a:r>
              <a:rPr lang="sv-SE"/>
              <a:t>Skriv avsnittsrubrik</a:t>
            </a:r>
          </a:p>
        </p:txBody>
      </p:sp>
      <p:sp>
        <p:nvSpPr>
          <p:cNvPr id="2" name="Rubrik 1"/>
          <p:cNvSpPr>
            <a:spLocks noGrp="1"/>
          </p:cNvSpPr>
          <p:nvPr>
            <p:ph type="title" hasCustomPrompt="1"/>
          </p:nvPr>
        </p:nvSpPr>
        <p:spPr>
          <a:xfrm>
            <a:off x="368310" y="476672"/>
            <a:ext cx="11488327" cy="720080"/>
          </a:xfrm>
        </p:spPr>
        <p:txBody>
          <a:bodyPr/>
          <a:lstStyle>
            <a:lvl1pPr>
              <a:defRPr>
                <a:solidFill>
                  <a:schemeClr val="tx2"/>
                </a:solidFill>
              </a:defRPr>
            </a:lvl1pPr>
          </a:lstStyle>
          <a:p>
            <a:r>
              <a:rPr lang="sv-SE"/>
              <a:t>Skriv rubrik</a:t>
            </a:r>
          </a:p>
        </p:txBody>
      </p:sp>
      <p:sp>
        <p:nvSpPr>
          <p:cNvPr id="3" name="Platshållare för innehåll 2"/>
          <p:cNvSpPr>
            <a:spLocks noGrp="1"/>
          </p:cNvSpPr>
          <p:nvPr>
            <p:ph sz="half" idx="1"/>
          </p:nvPr>
        </p:nvSpPr>
        <p:spPr>
          <a:xfrm>
            <a:off x="105544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483200"/>
            <a:ext cx="4938960" cy="4640400"/>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6748154"/>
      </p:ext>
    </p:extLst>
  </p:cSld>
  <p:clrMapOvr>
    <a:overrideClrMapping bg1="lt1" tx1="dk1" bg2="lt2" tx2="dk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och foto">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8867"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200"/>
            <a:ext cx="504056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4">
            <a:extLst>
              <a:ext uri="{FF2B5EF4-FFF2-40B4-BE49-F238E27FC236}">
                <a16:creationId xmlns:a16="http://schemas.microsoft.com/office/drawing/2014/main" id="{B2FF1F74-7809-F343-9A32-1329581A4E01}"/>
              </a:ext>
            </a:extLst>
          </p:cNvPr>
          <p:cNvSpPr>
            <a:spLocks noGrp="1"/>
          </p:cNvSpPr>
          <p:nvPr>
            <p:ph type="pic" sz="quarter" idx="16" hasCustomPrompt="1"/>
          </p:nvPr>
        </p:nvSpPr>
        <p:spPr>
          <a:xfrm>
            <a:off x="6354173" y="1483200"/>
            <a:ext cx="5500800" cy="3096344"/>
          </a:xfrm>
          <a:custGeom>
            <a:avLst/>
            <a:gdLst>
              <a:gd name="connsiteX0" fmla="*/ 428256 w 5616623"/>
              <a:gd name="connsiteY0" fmla="*/ 0 h 3312368"/>
              <a:gd name="connsiteX1" fmla="*/ 5188367 w 5616623"/>
              <a:gd name="connsiteY1" fmla="*/ 0 h 3312368"/>
              <a:gd name="connsiteX2" fmla="*/ 5616623 w 5616623"/>
              <a:gd name="connsiteY2" fmla="*/ 428256 h 3312368"/>
              <a:gd name="connsiteX3" fmla="*/ 5616623 w 5616623"/>
              <a:gd name="connsiteY3" fmla="*/ 2884112 h 3312368"/>
              <a:gd name="connsiteX4" fmla="*/ 5188367 w 5616623"/>
              <a:gd name="connsiteY4" fmla="*/ 3312368 h 3312368"/>
              <a:gd name="connsiteX5" fmla="*/ 428256 w 5616623"/>
              <a:gd name="connsiteY5" fmla="*/ 3312368 h 3312368"/>
              <a:gd name="connsiteX6" fmla="*/ 0 w 5616623"/>
              <a:gd name="connsiteY6" fmla="*/ 2884112 h 3312368"/>
              <a:gd name="connsiteX7" fmla="*/ 0 w 5616623"/>
              <a:gd name="connsiteY7" fmla="*/ 428256 h 3312368"/>
              <a:gd name="connsiteX8" fmla="*/ 428256 w 5616623"/>
              <a:gd name="connsiteY8" fmla="*/ 0 h 33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623" h="3312368">
                <a:moveTo>
                  <a:pt x="428256" y="0"/>
                </a:moveTo>
                <a:lnTo>
                  <a:pt x="5188367" y="0"/>
                </a:lnTo>
                <a:cubicBezTo>
                  <a:pt x="5424886" y="0"/>
                  <a:pt x="5616623" y="191737"/>
                  <a:pt x="5616623" y="428256"/>
                </a:cubicBezTo>
                <a:lnTo>
                  <a:pt x="5616623" y="2884112"/>
                </a:lnTo>
                <a:cubicBezTo>
                  <a:pt x="5616623" y="3120631"/>
                  <a:pt x="5424886" y="3312368"/>
                  <a:pt x="5188367" y="3312368"/>
                </a:cubicBezTo>
                <a:lnTo>
                  <a:pt x="428256" y="3312368"/>
                </a:lnTo>
                <a:cubicBezTo>
                  <a:pt x="191737" y="3312368"/>
                  <a:pt x="0" y="3120631"/>
                  <a:pt x="0" y="2884112"/>
                </a:cubicBezTo>
                <a:lnTo>
                  <a:pt x="0" y="428256"/>
                </a:lnTo>
                <a:cubicBezTo>
                  <a:pt x="0" y="191737"/>
                  <a:pt x="191737" y="0"/>
                  <a:pt x="428256" y="0"/>
                </a:cubicBezTo>
                <a:close/>
              </a:path>
            </a:pathLst>
          </a:custGeom>
          <a:noFill/>
        </p:spPr>
        <p:txBody>
          <a:bodyPr wrap="square" anchor="t" anchorCtr="0">
            <a:noAutofit/>
          </a:bodyPr>
          <a:lstStyle>
            <a:lvl1pPr marL="0" indent="0" algn="ctr">
              <a:buNone/>
              <a:defRPr sz="1800">
                <a:solidFill>
                  <a:schemeClr val="accent3"/>
                </a:solidFill>
              </a:defRPr>
            </a:lvl1pPr>
          </a:lstStyle>
          <a:p>
            <a:r>
              <a:rPr lang="sv-SE"/>
              <a:t>Infoga foto här</a:t>
            </a:r>
          </a:p>
        </p:txBody>
      </p:sp>
    </p:spTree>
    <p:extLst>
      <p:ext uri="{BB962C8B-B14F-4D97-AF65-F5344CB8AC3E}">
        <p14:creationId xmlns:p14="http://schemas.microsoft.com/office/powerpoint/2010/main" val="3651400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håll två tredjedelar">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28154861-EFA1-4706-98AD-CF289C0BC4C5}"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Platshållare för innehåll 3">
            <a:extLst>
              <a:ext uri="{FF2B5EF4-FFF2-40B4-BE49-F238E27FC236}">
                <a16:creationId xmlns:a16="http://schemas.microsoft.com/office/drawing/2014/main" id="{D2B23ABD-D656-0703-9C6A-BF26E58A8D1D}"/>
              </a:ext>
            </a:extLst>
          </p:cNvPr>
          <p:cNvSpPr>
            <a:spLocks noGrp="1"/>
          </p:cNvSpPr>
          <p:nvPr>
            <p:ph sz="quarter" idx="15"/>
          </p:nvPr>
        </p:nvSpPr>
        <p:spPr>
          <a:xfrm>
            <a:off x="766762" y="1592263"/>
            <a:ext cx="7189787"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3">
            <a:extLst>
              <a:ext uri="{FF2B5EF4-FFF2-40B4-BE49-F238E27FC236}">
                <a16:creationId xmlns:a16="http://schemas.microsoft.com/office/drawing/2014/main" id="{331265EC-5986-545E-9DF6-0AE38E242E0C}"/>
              </a:ext>
            </a:extLst>
          </p:cNvPr>
          <p:cNvSpPr>
            <a:spLocks noGrp="1"/>
          </p:cNvSpPr>
          <p:nvPr>
            <p:ph sz="quarter" idx="16"/>
          </p:nvPr>
        </p:nvSpPr>
        <p:spPr>
          <a:xfrm>
            <a:off x="8212138" y="1592263"/>
            <a:ext cx="3463924"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ubrik 2">
            <a:extLst>
              <a:ext uri="{FF2B5EF4-FFF2-40B4-BE49-F238E27FC236}">
                <a16:creationId xmlns:a16="http://schemas.microsoft.com/office/drawing/2014/main" id="{46875125-F7CD-50A8-0056-4C5502214C8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33139314"/>
      </p:ext>
    </p:extLst>
  </p:cSld>
  <p:clrMapOvr>
    <a:masterClrMapping/>
  </p:clrMapOvr>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och illustration">
    <p:bg>
      <p:bgPr>
        <a:solidFill>
          <a:srgbClr val="FFFFFF"/>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67200" y="144000"/>
            <a:ext cx="11487772" cy="330746"/>
          </a:xfrm>
        </p:spPr>
        <p:txBody>
          <a:bodyPr/>
          <a:lstStyle>
            <a:lvl1pPr marL="0" indent="0">
              <a:buNone/>
              <a:defRPr sz="1800"/>
            </a:lvl1pPr>
          </a:lstStyle>
          <a:p>
            <a:pPr lvl="0"/>
            <a:r>
              <a:rPr lang="sv-SE"/>
              <a:t>Avsnittsrubrik</a:t>
            </a:r>
          </a:p>
        </p:txBody>
      </p:sp>
      <p:sp>
        <p:nvSpPr>
          <p:cNvPr id="2" name="Rubrik 1"/>
          <p:cNvSpPr>
            <a:spLocks noGrp="1"/>
          </p:cNvSpPr>
          <p:nvPr>
            <p:ph type="title" hasCustomPrompt="1"/>
          </p:nvPr>
        </p:nvSpPr>
        <p:spPr>
          <a:xfrm>
            <a:off x="367200" y="476672"/>
            <a:ext cx="11487773" cy="720080"/>
          </a:xfrm>
        </p:spPr>
        <p:txBody>
          <a:bodyPr/>
          <a:lstStyle>
            <a:lvl1pPr>
              <a:defRPr>
                <a:solidFill>
                  <a:schemeClr val="tx2"/>
                </a:solidFill>
              </a:defRPr>
            </a:lvl1pPr>
          </a:lstStyle>
          <a:p>
            <a:r>
              <a:rPr lang="sv-SE"/>
              <a:t>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483200"/>
            <a:ext cx="5040560" cy="46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 6">
            <a:extLst>
              <a:ext uri="{FF2B5EF4-FFF2-40B4-BE49-F238E27FC236}">
                <a16:creationId xmlns:a16="http://schemas.microsoft.com/office/drawing/2014/main" id="{DCC91CBF-10CA-2BDB-BA3A-2073A7836B38}"/>
              </a:ext>
            </a:extLst>
          </p:cNvPr>
          <p:cNvSpPr>
            <a:spLocks noGrp="1"/>
          </p:cNvSpPr>
          <p:nvPr>
            <p:ph type="pic" sz="quarter" idx="16" hasCustomPrompt="1"/>
          </p:nvPr>
        </p:nvSpPr>
        <p:spPr>
          <a:xfrm>
            <a:off x="6792000" y="1458000"/>
            <a:ext cx="5400000" cy="5400000"/>
          </a:xfrm>
          <a:noFill/>
        </p:spPr>
        <p:txBody>
          <a:bodyPr anchor="b" anchorCtr="0"/>
          <a:lstStyle>
            <a:lvl1pPr marL="0" indent="0" algn="r">
              <a:buNone/>
              <a:defRPr sz="1800">
                <a:solidFill>
                  <a:schemeClr val="accent3"/>
                </a:solidFill>
              </a:defRPr>
            </a:lvl1pPr>
          </a:lstStyle>
          <a:p>
            <a:r>
              <a:rPr lang="sv-SE"/>
              <a:t>Infoga illustration från Mediaflow som är utfallande åt höger och neråt.</a:t>
            </a:r>
          </a:p>
        </p:txBody>
      </p:sp>
    </p:spTree>
    <p:extLst>
      <p:ext uri="{BB962C8B-B14F-4D97-AF65-F5344CB8AC3E}">
        <p14:creationId xmlns:p14="http://schemas.microsoft.com/office/powerpoint/2010/main" val="21225666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FFFFFF"/>
        </a:solidFill>
        <a:effectLst/>
      </p:bgPr>
    </p:bg>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1700809"/>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968208" y="3933056"/>
            <a:ext cx="3169138" cy="936106"/>
          </a:xfrm>
        </p:spPr>
        <p:txBody>
          <a:bodyPr anchor="ctr" anchorCtr="0"/>
          <a:lstStyle>
            <a:lvl1pPr marL="0" indent="0" algn="ctr">
              <a:buNone/>
              <a:defRPr sz="2000" b="0"/>
            </a:lvl1pPr>
          </a:lstStyle>
          <a:p>
            <a:pPr lvl="0"/>
            <a:r>
              <a:rPr lang="sv-SE"/>
              <a:t>Skriv namn här</a:t>
            </a:r>
          </a:p>
        </p:txBody>
      </p:sp>
      <p:pic>
        <p:nvPicPr>
          <p:cNvPr id="9" name="Bild 8">
            <a:extLst>
              <a:ext uri="{FF2B5EF4-FFF2-40B4-BE49-F238E27FC236}">
                <a16:creationId xmlns:a16="http://schemas.microsoft.com/office/drawing/2014/main" id="{BA541F5F-E721-AE93-4E0C-047E5131826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980728"/>
            <a:ext cx="815459" cy="931953"/>
          </a:xfrm>
          <a:prstGeom prst="rect">
            <a:avLst/>
          </a:prstGeom>
        </p:spPr>
      </p:pic>
      <p:sp>
        <p:nvSpPr>
          <p:cNvPr id="8" name="Platshållare för bild 7">
            <a:extLst>
              <a:ext uri="{FF2B5EF4-FFF2-40B4-BE49-F238E27FC236}">
                <a16:creationId xmlns:a16="http://schemas.microsoft.com/office/drawing/2014/main" id="{CAF20DD0-AC67-AF4C-66C1-15FA105FE086}"/>
              </a:ext>
              <a:ext uri="{C183D7F6-B498-43B3-948B-1728B52AA6E4}">
                <adec:decorative xmlns:adec="http://schemas.microsoft.com/office/drawing/2017/decorative" val="1"/>
              </a:ext>
            </a:extLst>
          </p:cNvPr>
          <p:cNvSpPr>
            <a:spLocks noGrp="1"/>
          </p:cNvSpPr>
          <p:nvPr>
            <p:ph type="pic" sz="quarter" idx="18" hasCustomPrompt="1"/>
          </p:nvPr>
        </p:nvSpPr>
        <p:spPr>
          <a:xfrm>
            <a:off x="8328248" y="1412776"/>
            <a:ext cx="2448272" cy="2448272"/>
          </a:xfrm>
          <a:custGeom>
            <a:avLst/>
            <a:gdLst>
              <a:gd name="connsiteX0" fmla="*/ 1224136 w 2448272"/>
              <a:gd name="connsiteY0" fmla="*/ 0 h 2448272"/>
              <a:gd name="connsiteX1" fmla="*/ 2448272 w 2448272"/>
              <a:gd name="connsiteY1" fmla="*/ 1224136 h 2448272"/>
              <a:gd name="connsiteX2" fmla="*/ 1224136 w 2448272"/>
              <a:gd name="connsiteY2" fmla="*/ 2448272 h 2448272"/>
              <a:gd name="connsiteX3" fmla="*/ 0 w 2448272"/>
              <a:gd name="connsiteY3" fmla="*/ 1224136 h 2448272"/>
              <a:gd name="connsiteX4" fmla="*/ 1224136 w 2448272"/>
              <a:gd name="connsiteY4" fmla="*/ 0 h 2448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72" h="2448272">
                <a:moveTo>
                  <a:pt x="1224136" y="0"/>
                </a:moveTo>
                <a:cubicBezTo>
                  <a:pt x="1900208" y="0"/>
                  <a:pt x="2448272" y="548064"/>
                  <a:pt x="2448272" y="1224136"/>
                </a:cubicBezTo>
                <a:cubicBezTo>
                  <a:pt x="2448272" y="1900208"/>
                  <a:pt x="1900208" y="2448272"/>
                  <a:pt x="1224136" y="2448272"/>
                </a:cubicBezTo>
                <a:cubicBezTo>
                  <a:pt x="548064" y="2448272"/>
                  <a:pt x="0" y="1900208"/>
                  <a:pt x="0" y="1224136"/>
                </a:cubicBezTo>
                <a:cubicBezTo>
                  <a:pt x="0" y="548064"/>
                  <a:pt x="548064" y="0"/>
                  <a:pt x="1224136" y="0"/>
                </a:cubicBezTo>
                <a:close/>
              </a:path>
            </a:pathLst>
          </a:custGeom>
        </p:spPr>
        <p:txBody>
          <a:bodyPr wrap="square">
            <a:noAutofit/>
          </a:bodyPr>
          <a:lstStyle>
            <a:lvl1pPr marL="0" indent="0" algn="ctr">
              <a:buNone/>
              <a:defRPr sz="1800">
                <a:solidFill>
                  <a:schemeClr val="tx1"/>
                </a:solidFill>
              </a:defRPr>
            </a:lvl1pPr>
          </a:lstStyle>
          <a:p>
            <a:r>
              <a:rPr lang="sv-SE"/>
              <a:t>Infoga porträttbild</a:t>
            </a:r>
          </a:p>
        </p:txBody>
      </p:sp>
      <p:sp>
        <p:nvSpPr>
          <p:cNvPr id="11" name="Platshållare för text 10">
            <a:extLst>
              <a:ext uri="{FF2B5EF4-FFF2-40B4-BE49-F238E27FC236}">
                <a16:creationId xmlns:a16="http://schemas.microsoft.com/office/drawing/2014/main" id="{5E604630-609D-1893-8CE3-DFBE9ECEBFD3}"/>
              </a:ext>
            </a:extLst>
          </p:cNvPr>
          <p:cNvSpPr>
            <a:spLocks noGrp="1"/>
          </p:cNvSpPr>
          <p:nvPr>
            <p:ph type="body" sz="quarter" idx="19" hasCustomPrompt="1"/>
          </p:nvPr>
        </p:nvSpPr>
        <p:spPr>
          <a:xfrm>
            <a:off x="4511675" y="5300663"/>
            <a:ext cx="6626225" cy="360362"/>
          </a:xfrm>
        </p:spPr>
        <p:txBody>
          <a:bodyPr/>
          <a:lstStyle>
            <a:lvl1pPr marL="0" indent="0" algn="r">
              <a:buNone/>
              <a:defRPr sz="1600"/>
            </a:lvl1pPr>
            <a:lvl2pPr marL="180975" indent="0">
              <a:buNone/>
              <a:defRPr/>
            </a:lvl2pPr>
          </a:lstStyle>
          <a:p>
            <a:pPr lvl="0"/>
            <a:r>
              <a:rPr lang="sv-SE"/>
              <a:t>Skriv </a:t>
            </a:r>
            <a:r>
              <a:rPr lang="sv-SE" err="1"/>
              <a:t>ev</a:t>
            </a:r>
            <a:r>
              <a:rPr lang="sv-SE"/>
              <a:t> källa/länk här</a:t>
            </a:r>
          </a:p>
        </p:txBody>
      </p:sp>
    </p:spTree>
    <p:extLst>
      <p:ext uri="{BB962C8B-B14F-4D97-AF65-F5344CB8AC3E}">
        <p14:creationId xmlns:p14="http://schemas.microsoft.com/office/powerpoint/2010/main" val="35294032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Avsnitt delagenda orange">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1"/>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
        <p:nvSpPr>
          <p:cNvPr id="3" name="Platshållare för text 3">
            <a:extLst>
              <a:ext uri="{FF2B5EF4-FFF2-40B4-BE49-F238E27FC236}">
                <a16:creationId xmlns:a16="http://schemas.microsoft.com/office/drawing/2014/main" id="{56A88D68-9816-AB1C-13E9-C787B977D4E2}"/>
              </a:ext>
              <a:ext uri="{C183D7F6-B498-43B3-948B-1728B52AA6E4}">
                <adec:decorative xmlns:adec="http://schemas.microsoft.com/office/drawing/2017/decorative" val="1"/>
              </a:ext>
            </a:extLst>
          </p:cNvPr>
          <p:cNvSpPr>
            <a:spLocks noGrp="1"/>
          </p:cNvSpPr>
          <p:nvPr>
            <p:ph type="body" sz="quarter" idx="11"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203021920"/>
      </p:ext>
    </p:extLst>
  </p:cSld>
  <p:clrMapOvr>
    <a:overrideClrMapping bg1="dk1" tx1="lt1" bg2="dk2" tx2="lt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vsnitt delagenda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bg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rgbClr val="FEF6F2"/>
                </a:solidFill>
              </a:defRPr>
            </a:lvl1pPr>
            <a:lvl2pPr>
              <a:defRPr>
                <a:solidFill>
                  <a:srgbClr val="FEF6F2"/>
                </a:solidFill>
              </a:defRPr>
            </a:lvl2pPr>
            <a:lvl3pPr>
              <a:defRPr>
                <a:solidFill>
                  <a:srgbClr val="FEF6F2"/>
                </a:solidFill>
              </a:defRPr>
            </a:lvl3pPr>
            <a:lvl4pPr>
              <a:defRPr>
                <a:solidFill>
                  <a:srgbClr val="FEF6F2"/>
                </a:solidFill>
              </a:defRPr>
            </a:lvl4pPr>
            <a:lvl5pPr>
              <a:defRPr>
                <a:solidFill>
                  <a:srgbClr val="FEF6F2"/>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84269951"/>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vsnitt delagenda ljusorange">
    <p:bg>
      <p:bgPr>
        <a:solidFill>
          <a:srgbClr val="F7BA99"/>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54801" y="1916832"/>
            <a:ext cx="10585816" cy="720080"/>
          </a:xfrm>
        </p:spPr>
        <p:txBody>
          <a:bodyPr/>
          <a:lstStyle>
            <a:lvl1pPr>
              <a:defRPr sz="4400">
                <a:solidFill>
                  <a:schemeClr val="tx2"/>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1054800" y="2852738"/>
            <a:ext cx="5727700" cy="3024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240323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Video/Tom">
    <p:bg>
      <p:bgPr>
        <a:solidFill>
          <a:srgbClr val="000000"/>
        </a:solidFill>
        <a:effectLst/>
      </p:bgPr>
    </p:bg>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ACC71C16-9A0D-16E7-D2EE-14C168270DE3}"/>
              </a:ext>
            </a:extLst>
          </p:cNvPr>
          <p:cNvSpPr>
            <a:spLocks noGrp="1"/>
          </p:cNvSpPr>
          <p:nvPr>
            <p:ph type="media" sz="quarter" idx="10" hasCustomPrompt="1"/>
          </p:nvPr>
        </p:nvSpPr>
        <p:spPr>
          <a:xfrm>
            <a:off x="0" y="0"/>
            <a:ext cx="12192000" cy="6858000"/>
          </a:xfrm>
          <a:noFill/>
        </p:spPr>
        <p:txBody>
          <a:bodyPr anchor="t" anchorCtr="1"/>
          <a:lstStyle>
            <a:lvl1pPr marL="0" indent="0">
              <a:buNone/>
              <a:defRPr sz="2000">
                <a:solidFill>
                  <a:schemeClr val="bg2"/>
                </a:solidFill>
              </a:defRPr>
            </a:lvl1pPr>
          </a:lstStyle>
          <a:p>
            <a:r>
              <a:rPr lang="sv-SE"/>
              <a:t>Infoga video från dator genom att klicka på ikonen. </a:t>
            </a:r>
            <a:br>
              <a:rPr lang="sv-SE"/>
            </a:br>
            <a:r>
              <a:rPr lang="sv-SE"/>
              <a:t>För </a:t>
            </a:r>
            <a:r>
              <a:rPr lang="sv-SE" err="1"/>
              <a:t>streamad</a:t>
            </a:r>
            <a:r>
              <a:rPr lang="sv-SE"/>
              <a:t> video från t.ex. YouTube – välj Infoga/Media/Video/Online-video</a:t>
            </a:r>
          </a:p>
        </p:txBody>
      </p:sp>
    </p:spTree>
    <p:extLst>
      <p:ext uri="{BB962C8B-B14F-4D97-AF65-F5344CB8AC3E}">
        <p14:creationId xmlns:p14="http://schemas.microsoft.com/office/powerpoint/2010/main" val="31999412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_utfallande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6B50AB-3420-8F2E-80FC-E499FF261BA2}"/>
              </a:ext>
            </a:extLst>
          </p:cNvPr>
          <p:cNvSpPr>
            <a:spLocks noGrp="1"/>
          </p:cNvSpPr>
          <p:nvPr>
            <p:ph type="pic" sz="quarter" idx="11" hasCustomPrompt="1"/>
          </p:nvPr>
        </p:nvSpPr>
        <p:spPr>
          <a:xfrm>
            <a:off x="0" y="-7207"/>
            <a:ext cx="12192000" cy="6858000"/>
          </a:xfrm>
        </p:spPr>
        <p:txBody>
          <a:bodyPr anchor="t" anchorCtr="1"/>
          <a:lstStyle>
            <a:lvl1pPr marL="0" indent="0">
              <a:buNone/>
              <a:defRPr>
                <a:solidFill>
                  <a:schemeClr val="tx1"/>
                </a:solidFill>
              </a:defRPr>
            </a:lvl1pPr>
          </a:lstStyle>
          <a:p>
            <a:r>
              <a:rPr lang="sv-SE"/>
              <a:t>Infoga en bild i hög kvalitet</a:t>
            </a:r>
          </a:p>
        </p:txBody>
      </p:sp>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247640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höger">
    <p:bg>
      <p:bgPr>
        <a:solidFill>
          <a:schemeClr val="bg2"/>
        </a:solidFill>
        <a:effectLst/>
      </p:bgPr>
    </p:bg>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noFill/>
        </p:spPr>
        <p:txBody>
          <a:bodyPr wrap="square" anchor="b" anchorCtr="1">
            <a:noAutofit/>
          </a:bodyPr>
          <a:lstStyle>
            <a:lvl1pPr marL="0" indent="0" algn="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med fokuspunkt till mitten/höger.</a:t>
            </a:r>
          </a:p>
        </p:txBody>
      </p:sp>
      <p:sp>
        <p:nvSpPr>
          <p:cNvPr id="2" name="Platshållare för text 3">
            <a:extLst>
              <a:ext uri="{FF2B5EF4-FFF2-40B4-BE49-F238E27FC236}">
                <a16:creationId xmlns:a16="http://schemas.microsoft.com/office/drawing/2014/main" id="{17C66704-CAD6-16C7-2C85-8298CA8C1FBB}"/>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788180131"/>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orange vänsster">
    <p:bg>
      <p:bgPr>
        <a:solidFill>
          <a:schemeClr val="bg2"/>
        </a:solidFill>
        <a:effectLst/>
      </p:bgPr>
    </p:bg>
    <p:spTree>
      <p:nvGrpSpPr>
        <p:cNvPr id="1" name=""/>
        <p:cNvGrpSpPr/>
        <p:nvPr/>
      </p:nvGrpSpPr>
      <p:grpSpPr>
        <a:xfrm>
          <a:off x="0" y="0"/>
          <a:ext cx="0" cy="0"/>
          <a:chOff x="0" y="0"/>
          <a:chExt cx="0" cy="0"/>
        </a:xfrm>
      </p:grpSpPr>
      <p:sp>
        <p:nvSpPr>
          <p:cNvPr id="3" name="Platshållare för text 12">
            <a:extLst>
              <a:ext uri="{FF2B5EF4-FFF2-40B4-BE49-F238E27FC236}">
                <a16:creationId xmlns:a16="http://schemas.microsoft.com/office/drawing/2014/main" id="{C8EDE91E-92C4-F91F-2FBB-DF850DB90CA9}"/>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5" name="Platshållare för text 3">
            <a:extLst>
              <a:ext uri="{FF2B5EF4-FFF2-40B4-BE49-F238E27FC236}">
                <a16:creationId xmlns:a16="http://schemas.microsoft.com/office/drawing/2014/main" id="{903E0935-174C-0D38-771F-8C8B7B02CC22}"/>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4" name="Platshållare för text 5">
            <a:extLst>
              <a:ext uri="{FF2B5EF4-FFF2-40B4-BE49-F238E27FC236}">
                <a16:creationId xmlns:a16="http://schemas.microsoft.com/office/drawing/2014/main" id="{AEE8F225-FE09-76BF-77AA-D9932AC41BAD}"/>
              </a:ext>
            </a:extLst>
          </p:cNvPr>
          <p:cNvSpPr>
            <a:spLocks noGrp="1"/>
          </p:cNvSpPr>
          <p:nvPr>
            <p:ph type="body" sz="quarter" idx="15"/>
          </p:nvPr>
        </p:nvSpPr>
        <p:spPr>
          <a:xfrm>
            <a:off x="7246335" y="4611931"/>
            <a:ext cx="4493381" cy="1152525"/>
          </a:xfrm>
        </p:spPr>
        <p:txBody>
          <a:bodyPr/>
          <a:lstStyle>
            <a:lvl1pPr marL="342900" indent="-342900">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noFill/>
        </p:spPr>
        <p:txBody>
          <a:bodyPr wrap="square" anchor="t" anchorCtr="1">
            <a:noAutofit/>
          </a:bodyPr>
          <a:lstStyle>
            <a:lvl1pPr marL="0" indent="0" algn="ctr">
              <a:buNone/>
              <a:defRPr sz="2000">
                <a:solidFill>
                  <a:schemeClr val="bg1"/>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med fokuspunkt till mitten/vänster.</a:t>
            </a:r>
          </a:p>
        </p:txBody>
      </p:sp>
    </p:spTree>
    <p:extLst>
      <p:ext uri="{BB962C8B-B14F-4D97-AF65-F5344CB8AC3E}">
        <p14:creationId xmlns:p14="http://schemas.microsoft.com/office/powerpoint/2010/main" val="3085030710"/>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höger">
    <p:bg>
      <p:bgPr>
        <a:solidFill>
          <a:schemeClr val="bg1"/>
        </a:solidFill>
        <a:effectLst/>
      </p:bgPr>
    </p:bg>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2" name="Platshållare för text 3">
            <a:extLst>
              <a:ext uri="{FF2B5EF4-FFF2-40B4-BE49-F238E27FC236}">
                <a16:creationId xmlns:a16="http://schemas.microsoft.com/office/drawing/2014/main" id="{17C66704-CAD6-16C7-2C85-8298CA8C1FBB}"/>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6" name="Platshållare för text 5">
            <a:extLst>
              <a:ext uri="{FF2B5EF4-FFF2-40B4-BE49-F238E27FC236}">
                <a16:creationId xmlns:a16="http://schemas.microsoft.com/office/drawing/2014/main" id="{305DDD9A-6EC6-6B82-75E6-701637A79DD2}"/>
              </a:ext>
            </a:extLst>
          </p:cNvPr>
          <p:cNvSpPr>
            <a:spLocks noGrp="1"/>
          </p:cNvSpPr>
          <p:nvPr>
            <p:ph type="body" sz="quarter" idx="14"/>
          </p:nvPr>
        </p:nvSpPr>
        <p:spPr>
          <a:xfrm>
            <a:off x="343877" y="970790"/>
            <a:ext cx="4814887" cy="1152525"/>
          </a:xfrm>
        </p:spPr>
        <p:txBody>
          <a:bodyPr/>
          <a:lstStyle>
            <a:lvl1pPr marL="342900" indent="-34290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bild 14">
            <a:extLst>
              <a:ext uri="{FF2B5EF4-FFF2-40B4-BE49-F238E27FC236}">
                <a16:creationId xmlns:a16="http://schemas.microsoft.com/office/drawing/2014/main" id="{19F201F1-3288-C5A0-C848-6D6E9606D618}"/>
              </a:ext>
            </a:extLst>
          </p:cNvPr>
          <p:cNvSpPr>
            <a:spLocks noGrp="1"/>
          </p:cNvSpPr>
          <p:nvPr>
            <p:ph type="pic" sz="quarter" idx="15" hasCustomPrompt="1"/>
          </p:nvPr>
        </p:nvSpPr>
        <p:spPr>
          <a:xfrm>
            <a:off x="0" y="0"/>
            <a:ext cx="12192000" cy="6858000"/>
          </a:xfrm>
          <a:custGeom>
            <a:avLst/>
            <a:gdLst>
              <a:gd name="connsiteX0" fmla="*/ 5641521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1831239 h 6858000"/>
              <a:gd name="connsiteX5" fmla="*/ 64539 w 12192000"/>
              <a:gd name="connsiteY5" fmla="*/ 2007573 h 6858000"/>
              <a:gd name="connsiteX6" fmla="*/ 2799239 w 12192000"/>
              <a:gd name="connsiteY6" fmla="*/ 3820254 h 6858000"/>
              <a:gd name="connsiteX7" fmla="*/ 5767174 w 12192000"/>
              <a:gd name="connsiteY7" fmla="*/ 852319 h 6858000"/>
              <a:gd name="connsiteX8" fmla="*/ 5706877 w 12192000"/>
              <a:gd name="connsiteY8" fmla="*/ 254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641521" y="0"/>
                </a:moveTo>
                <a:lnTo>
                  <a:pt x="12192000" y="0"/>
                </a:lnTo>
                <a:lnTo>
                  <a:pt x="12192000" y="6858000"/>
                </a:lnTo>
                <a:lnTo>
                  <a:pt x="0" y="6858000"/>
                </a:lnTo>
                <a:lnTo>
                  <a:pt x="0" y="1831239"/>
                </a:lnTo>
                <a:lnTo>
                  <a:pt x="64539" y="2007573"/>
                </a:lnTo>
                <a:cubicBezTo>
                  <a:pt x="515096" y="3072810"/>
                  <a:pt x="1569881" y="3820254"/>
                  <a:pt x="2799239" y="3820254"/>
                </a:cubicBezTo>
                <a:cubicBezTo>
                  <a:pt x="4438385" y="3820254"/>
                  <a:pt x="5767174" y="2491464"/>
                  <a:pt x="5767174" y="852319"/>
                </a:cubicBezTo>
                <a:cubicBezTo>
                  <a:pt x="5767174" y="647426"/>
                  <a:pt x="5746412" y="447382"/>
                  <a:pt x="5706877" y="254177"/>
                </a:cubicBezTo>
                <a:close/>
              </a:path>
            </a:pathLst>
          </a:custGeom>
          <a:noFill/>
        </p:spPr>
        <p:txBody>
          <a:bodyPr wrap="square" anchor="b" anchorCtr="1">
            <a:noAutofit/>
          </a:bodyPr>
          <a:lstStyle>
            <a:lvl1pPr marL="0" indent="0" algn="ctr">
              <a:buNone/>
              <a:defRPr sz="2000">
                <a:solidFill>
                  <a:schemeClr val="tx2"/>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en bild med fokuspunkt till mitten/höger.</a:t>
            </a:r>
          </a:p>
        </p:txBody>
      </p:sp>
    </p:spTree>
    <p:extLst>
      <p:ext uri="{BB962C8B-B14F-4D97-AF65-F5344CB8AC3E}">
        <p14:creationId xmlns:p14="http://schemas.microsoft.com/office/powerpoint/2010/main" val="70315231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995E2B0-4DE1-9968-85B4-99A527DDDD58}"/>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932127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Budskapsbild utfallande bild blå vänster">
    <p:bg>
      <p:bgRef idx="1001">
        <a:schemeClr val="bg1"/>
      </p:bgRef>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3" name="Platshållare för text 12">
            <a:extLst>
              <a:ext uri="{FF2B5EF4-FFF2-40B4-BE49-F238E27FC236}">
                <a16:creationId xmlns:a16="http://schemas.microsoft.com/office/drawing/2014/main" id="{BC47339C-AAF2-A913-3C63-D0BA019A1122}"/>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Rubrik</a:t>
            </a:r>
          </a:p>
        </p:txBody>
      </p:sp>
      <p:sp>
        <p:nvSpPr>
          <p:cNvPr id="5" name="Platshållare för text 2">
            <a:extLst>
              <a:ext uri="{FF2B5EF4-FFF2-40B4-BE49-F238E27FC236}">
                <a16:creationId xmlns:a16="http://schemas.microsoft.com/office/drawing/2014/main" id="{E1B94436-B3EE-2236-86B5-1F42B11A02A6}"/>
              </a:ext>
            </a:extLst>
          </p:cNvPr>
          <p:cNvSpPr>
            <a:spLocks noGrp="1"/>
          </p:cNvSpPr>
          <p:nvPr>
            <p:ph type="body" sz="quarter" idx="15"/>
          </p:nvPr>
        </p:nvSpPr>
        <p:spPr>
          <a:xfrm>
            <a:off x="7256485" y="4603078"/>
            <a:ext cx="4473399" cy="129698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1187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a:noFill/>
        </p:spPr>
        <p:txBody>
          <a:bodyPr wrap="square">
            <a:noAutofit/>
          </a:bodyPr>
          <a:lstStyle>
            <a:lvl1pPr marL="0" indent="0">
              <a:buNone/>
              <a:defRPr sz="2000">
                <a:solidFill>
                  <a:schemeClr val="tx2"/>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med fokuspunkt till mitten/vänster.</a:t>
            </a:r>
          </a:p>
        </p:txBody>
      </p:sp>
    </p:spTree>
    <p:extLst>
      <p:ext uri="{BB962C8B-B14F-4D97-AF65-F5344CB8AC3E}">
        <p14:creationId xmlns:p14="http://schemas.microsoft.com/office/powerpoint/2010/main" val="3091686141"/>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Sidfot enbar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1770063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7793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Ordbild">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79CA7B4-E0DE-88F8-8059-B281417D305F}"/>
              </a:ext>
            </a:extLst>
          </p:cNvPr>
          <p:cNvSpPr>
            <a:spLocks noGrp="1"/>
          </p:cNvSpPr>
          <p:nvPr>
            <p:ph type="pic" sz="quarter" idx="10" hasCustomPrompt="1"/>
          </p:nvPr>
        </p:nvSpPr>
        <p:spPr>
          <a:xfrm>
            <a:off x="937024" y="620688"/>
            <a:ext cx="10317951" cy="4431560"/>
          </a:xfrm>
        </p:spPr>
        <p:txBody>
          <a:bodyPr anchor="t" anchorCtr="1"/>
          <a:lstStyle>
            <a:lvl1pPr marL="0" indent="0">
              <a:buNone/>
              <a:defRPr sz="2000">
                <a:solidFill>
                  <a:schemeClr val="tx1"/>
                </a:solidFill>
              </a:defRPr>
            </a:lvl1pPr>
          </a:lstStyle>
          <a:p>
            <a:r>
              <a:rPr lang="sv-SE"/>
              <a:t>Infoga ordbild från </a:t>
            </a:r>
            <a:r>
              <a:rPr lang="sv-SE" err="1"/>
              <a:t>Mediaflow</a:t>
            </a:r>
            <a:r>
              <a:rPr lang="sv-SE"/>
              <a:t>.</a:t>
            </a:r>
          </a:p>
        </p:txBody>
      </p:sp>
    </p:spTree>
    <p:extLst>
      <p:ext uri="{BB962C8B-B14F-4D97-AF65-F5344CB8AC3E}">
        <p14:creationId xmlns:p14="http://schemas.microsoft.com/office/powerpoint/2010/main" val="607653907"/>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lutbild-tack">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CDC759B-B4C9-AACA-C269-06B81AA220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5022" y="764704"/>
            <a:ext cx="7629987" cy="4032448"/>
          </a:xfrm>
          <a:prstGeom prst="rect">
            <a:avLst/>
          </a:prstGeom>
        </p:spPr>
      </p:pic>
      <p:sp>
        <p:nvSpPr>
          <p:cNvPr id="3" name="Platshållare för text 2">
            <a:extLst>
              <a:ext uri="{FF2B5EF4-FFF2-40B4-BE49-F238E27FC236}">
                <a16:creationId xmlns:a16="http://schemas.microsoft.com/office/drawing/2014/main" id="{EC8BB20B-DF37-1370-4A43-B23B346E792F}"/>
              </a:ext>
            </a:extLst>
          </p:cNvPr>
          <p:cNvSpPr>
            <a:spLocks noGrp="1"/>
          </p:cNvSpPr>
          <p:nvPr>
            <p:ph type="body" sz="quarter" idx="12" hasCustomPrompt="1"/>
          </p:nvPr>
        </p:nvSpPr>
        <p:spPr>
          <a:xfrm>
            <a:off x="6240016" y="5013176"/>
            <a:ext cx="5616500" cy="1512888"/>
          </a:xfrm>
        </p:spPr>
        <p:txBody>
          <a:bodyPr anchor="ctr" anchorCtr="0"/>
          <a:lstStyle>
            <a:lvl1pPr marL="0" indent="0" algn="r">
              <a:buNone/>
              <a:defRPr/>
            </a:lvl1pPr>
          </a:lstStyle>
          <a:p>
            <a:pPr lvl="0"/>
            <a:r>
              <a:rPr lang="sv-SE" err="1"/>
              <a:t>Epostadress</a:t>
            </a:r>
            <a:endParaRPr lang="sv-SE"/>
          </a:p>
        </p:txBody>
      </p:sp>
    </p:spTree>
    <p:extLst>
      <p:ext uri="{BB962C8B-B14F-4D97-AF65-F5344CB8AC3E}">
        <p14:creationId xmlns:p14="http://schemas.microsoft.com/office/powerpoint/2010/main" val="3036911872"/>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Upphovsrätt">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36C69E1A-6FF5-06FE-E266-60228C493A79}"/>
              </a:ext>
              <a:ext uri="{C183D7F6-B498-43B3-948B-1728B52AA6E4}">
                <adec:decorative xmlns:adec="http://schemas.microsoft.com/office/drawing/2017/decorative" val="1"/>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
        <p:nvSpPr>
          <p:cNvPr id="2" name="textruta 1">
            <a:extLst>
              <a:ext uri="{FF2B5EF4-FFF2-40B4-BE49-F238E27FC236}">
                <a16:creationId xmlns:a16="http://schemas.microsoft.com/office/drawing/2014/main" id="{56FA0A3D-42DD-1171-A82A-E59CF02B97F7}"/>
              </a:ext>
            </a:extLst>
          </p:cNvPr>
          <p:cNvSpPr txBox="1"/>
          <p:nvPr userDrawn="1"/>
        </p:nvSpPr>
        <p:spPr>
          <a:xfrm>
            <a:off x="1631504" y="1412776"/>
            <a:ext cx="8640960" cy="3816424"/>
          </a:xfrm>
          <a:prstGeom prst="rect">
            <a:avLst/>
          </a:prstGeom>
        </p:spPr>
        <p:txBody>
          <a:bodyPr vert="horz" wrap="square" lIns="91440" tIns="45720" rIns="91440" bIns="45720" rtlCol="0" anchor="t">
            <a:noAutofit/>
          </a:bodyPr>
          <a:lstStyle/>
          <a:p>
            <a:pPr algn="l"/>
            <a:r>
              <a:rPr lang="sv-SE" sz="1800" b="1">
                <a:solidFill>
                  <a:schemeClr val="tx1"/>
                </a:solidFill>
              </a:rPr>
              <a:t>Upphovsrätt</a:t>
            </a:r>
          </a:p>
          <a:p>
            <a:pPr algn="l"/>
            <a:r>
              <a:rPr lang="sv-SE"/>
              <a:t>Dokumentet är framtaget av Suntarbetsliv med det syfte som framgår av titelbilden. Powerpoint-bilderna följer Suntarbetslivs visuella identitet. </a:t>
            </a:r>
          </a:p>
          <a:p>
            <a:pPr algn="l"/>
            <a:endParaRPr lang="sv-SE"/>
          </a:p>
          <a:p>
            <a:pPr algn="l"/>
            <a:r>
              <a:rPr lang="sv-SE"/>
              <a:t>Tänk på att foton, bilder, illustrationer och filmer är Suntarbetslivs. Om du önskar använda någon bild i en egen presentation, gör då till exempel en skärmdump där Suntarbetslivs logotype syns, så att det är tydligt vem som är avsändare. Du kan också göra en egen bild enligt din organisations visuella identitet där du inspireras av Suntarbetslivs bildidéer. </a:t>
            </a:r>
          </a:p>
          <a:p>
            <a:pPr algn="l"/>
            <a:endParaRPr lang="sv-SE"/>
          </a:p>
          <a:p>
            <a:pPr algn="l"/>
            <a:r>
              <a:rPr lang="sv-SE"/>
              <a:t>Du kan alltså inte ta eller låna powerpoint-bilder, bilder, foton, illustrationer eller filmer utan att ange källa. </a:t>
            </a:r>
          </a:p>
          <a:p>
            <a:pPr algn="l"/>
            <a:endParaRPr lang="sv-SE"/>
          </a:p>
          <a:p>
            <a:pPr algn="l"/>
            <a:r>
              <a:rPr lang="sv-SE"/>
              <a:t>Kontakta gärna </a:t>
            </a:r>
            <a:r>
              <a:rPr lang="sv-SE">
                <a:hlinkClick r:id="rId3"/>
              </a:rPr>
              <a:t>fraga@suntarbetsliv.se</a:t>
            </a:r>
            <a:r>
              <a:rPr lang="sv-SE"/>
              <a:t> om du undrar över något!</a:t>
            </a:r>
            <a:endParaRPr lang="sv-SE" sz="1800" b="0">
              <a:solidFill>
                <a:schemeClr val="tx1"/>
              </a:solidFill>
            </a:endParaRPr>
          </a:p>
        </p:txBody>
      </p:sp>
    </p:spTree>
    <p:extLst>
      <p:ext uri="{BB962C8B-B14F-4D97-AF65-F5344CB8AC3E}">
        <p14:creationId xmlns:p14="http://schemas.microsoft.com/office/powerpoint/2010/main" val="9097564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4" name="Bildobjekt 3" descr="En bild som visar Suntarbetsliv logotyp och texten &quot;Tillsammans gör vi jobbet bättre.">
            <a:extLst>
              <a:ext uri="{FF2B5EF4-FFF2-40B4-BE49-F238E27FC236}">
                <a16:creationId xmlns:a16="http://schemas.microsoft.com/office/drawing/2014/main" id="{CA77A244-67F6-00B4-AFA1-43154AF7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79576" y="1556792"/>
            <a:ext cx="7632848" cy="3484395"/>
          </a:xfrm>
          <a:prstGeom prst="rect">
            <a:avLst/>
          </a:prstGeom>
        </p:spPr>
      </p:pic>
    </p:spTree>
    <p:extLst>
      <p:ext uri="{BB962C8B-B14F-4D97-AF65-F5344CB8AC3E}">
        <p14:creationId xmlns:p14="http://schemas.microsoft.com/office/powerpoint/2010/main" val="2792161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media 6">
            <a:extLst>
              <a:ext uri="{FF2B5EF4-FFF2-40B4-BE49-F238E27FC236}">
                <a16:creationId xmlns:a16="http://schemas.microsoft.com/office/drawing/2014/main" id="{CAF7F186-2BF3-14E8-5135-C028CA48993E}"/>
              </a:ext>
            </a:extLst>
          </p:cNvPr>
          <p:cNvSpPr>
            <a:spLocks noGrp="1"/>
          </p:cNvSpPr>
          <p:nvPr>
            <p:ph type="media" sz="quarter" idx="13" hasCustomPrompt="1"/>
          </p:nvPr>
        </p:nvSpPr>
        <p:spPr>
          <a:xfrm>
            <a:off x="0" y="0"/>
            <a:ext cx="12192000" cy="6858000"/>
          </a:xfrm>
          <a:solidFill>
            <a:schemeClr val="tx1"/>
          </a:solidFill>
        </p:spPr>
        <p:txBody>
          <a:bodyPr tIns="360000"/>
          <a:lstStyle>
            <a:lvl1pPr marL="0" indent="0" algn="ctr">
              <a:buNone/>
              <a:defRPr>
                <a:solidFill>
                  <a:schemeClr val="tx2"/>
                </a:solidFill>
              </a:defRPr>
            </a:lvl1pPr>
          </a:lstStyle>
          <a:p>
            <a:r>
              <a:rPr lang="en-US"/>
              <a:t>Video</a:t>
            </a:r>
          </a:p>
        </p:txBody>
      </p:sp>
    </p:spTree>
    <p:extLst>
      <p:ext uri="{BB962C8B-B14F-4D97-AF65-F5344CB8AC3E}">
        <p14:creationId xmlns:p14="http://schemas.microsoft.com/office/powerpoint/2010/main" val="215857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B">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11" name="Bild 10">
            <a:extLst>
              <a:ext uri="{FF2B5EF4-FFF2-40B4-BE49-F238E27FC236}">
                <a16:creationId xmlns:a16="http://schemas.microsoft.com/office/drawing/2014/main" id="{B174F1FC-A1D6-9C6D-C2DC-B3290A077B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9652" y="3423545"/>
            <a:ext cx="2946658" cy="3434455"/>
          </a:xfrm>
          <a:prstGeom prst="rect">
            <a:avLst/>
          </a:prstGeom>
        </p:spPr>
      </p:pic>
      <p:pic>
        <p:nvPicPr>
          <p:cNvPr id="13" name="Bild 12">
            <a:extLst>
              <a:ext uri="{FF2B5EF4-FFF2-40B4-BE49-F238E27FC236}">
                <a16:creationId xmlns:a16="http://schemas.microsoft.com/office/drawing/2014/main" id="{5E1272D6-6D03-8776-8D04-AFCBDEC9A0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00640" y="3495571"/>
            <a:ext cx="3362429" cy="3362429"/>
          </a:xfrm>
          <a:prstGeom prst="rect">
            <a:avLst/>
          </a:prstGeom>
        </p:spPr>
      </p:pic>
      <p:pic>
        <p:nvPicPr>
          <p:cNvPr id="14" name="Bild 13">
            <a:extLst>
              <a:ext uri="{FF2B5EF4-FFF2-40B4-BE49-F238E27FC236}">
                <a16:creationId xmlns:a16="http://schemas.microsoft.com/office/drawing/2014/main" id="{3ABDE4B1-A66D-9B4F-4DBA-873F3D4468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343216" y="3202589"/>
            <a:ext cx="3655411" cy="3655411"/>
          </a:xfrm>
          <a:prstGeom prst="rect">
            <a:avLst/>
          </a:prstGeom>
        </p:spPr>
      </p:pic>
      <p:pic>
        <p:nvPicPr>
          <p:cNvPr id="15" name="Bild 14">
            <a:extLst>
              <a:ext uri="{FF2B5EF4-FFF2-40B4-BE49-F238E27FC236}">
                <a16:creationId xmlns:a16="http://schemas.microsoft.com/office/drawing/2014/main" id="{1761D380-576E-B19A-A9A2-DFBB9FABB7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904676" y="3469592"/>
            <a:ext cx="3440337" cy="3388408"/>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userDrawn="1">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pic>
        <p:nvPicPr>
          <p:cNvPr id="7" name="Bild 6">
            <a:extLst>
              <a:ext uri="{FF2B5EF4-FFF2-40B4-BE49-F238E27FC236}">
                <a16:creationId xmlns:a16="http://schemas.microsoft.com/office/drawing/2014/main" id="{926F36C3-D57F-1D18-F0FB-A5B64CAF5B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36666" y="3065376"/>
            <a:ext cx="3792624" cy="3792624"/>
          </a:xfrm>
          <a:prstGeom prst="rect">
            <a:avLst/>
          </a:prstGeom>
        </p:spPr>
      </p:pic>
    </p:spTree>
    <p:extLst>
      <p:ext uri="{BB962C8B-B14F-4D97-AF65-F5344CB8AC3E}">
        <p14:creationId xmlns:p14="http://schemas.microsoft.com/office/powerpoint/2010/main" val="113035116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407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kumentation - tre spalt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2" y="1449388"/>
            <a:ext cx="10912475" cy="4532312"/>
          </a:xfrm>
        </p:spPr>
        <p:txBody>
          <a:bodyPr numCol="3"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200">
                <a:solidFill>
                  <a:schemeClr val="tx1">
                    <a:lumMod val="85000"/>
                    <a:lumOff val="15000"/>
                  </a:schemeClr>
                </a:solidFill>
              </a:defRPr>
            </a:lvl3pPr>
            <a:lvl4pPr marL="717550" indent="-177800">
              <a:lnSpc>
                <a:spcPct val="100000"/>
              </a:lnSpc>
              <a:spcAft>
                <a:spcPts val="200"/>
              </a:spcAft>
              <a:defRPr sz="1200">
                <a:solidFill>
                  <a:schemeClr val="tx1">
                    <a:lumMod val="85000"/>
                    <a:lumOff val="15000"/>
                  </a:schemeClr>
                </a:solidFill>
              </a:defRPr>
            </a:lvl4pPr>
            <a:lvl5pPr marL="895350" indent="-177800">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8C3D65AD-E12F-7204-DA04-81A5D7BB46EF}"/>
              </a:ext>
            </a:extLst>
          </p:cNvPr>
          <p:cNvSpPr>
            <a:spLocks noGrp="1"/>
          </p:cNvSpPr>
          <p:nvPr>
            <p:ph type="title"/>
          </p:nvPr>
        </p:nvSpPr>
        <p:spPr>
          <a:xfrm>
            <a:off x="766763" y="519113"/>
            <a:ext cx="9985375" cy="930275"/>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2419620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kumentation - två spalter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54F05FF0-6D4C-4CF8-8BBB-DE351B2911E5}" type="datetime1">
              <a:rPr lang="sv-SE" smtClean="0"/>
              <a:t>2025-09-15</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6">
            <a:extLst>
              <a:ext uri="{FF2B5EF4-FFF2-40B4-BE49-F238E27FC236}">
                <a16:creationId xmlns:a16="http://schemas.microsoft.com/office/drawing/2014/main" id="{680DAC92-6C30-4C2A-4257-EF14F81D77AB}"/>
              </a:ext>
            </a:extLst>
          </p:cNvPr>
          <p:cNvSpPr>
            <a:spLocks noGrp="1"/>
          </p:cNvSpPr>
          <p:nvPr>
            <p:ph type="body" sz="quarter" idx="13"/>
          </p:nvPr>
        </p:nvSpPr>
        <p:spPr>
          <a:xfrm>
            <a:off x="766763" y="1449388"/>
            <a:ext cx="7189787" cy="4532313"/>
          </a:xfrm>
        </p:spPr>
        <p:txBody>
          <a:bodyPr numCol="2" spcCol="252000"/>
          <a:lstStyle>
            <a:lvl1pPr marL="190500" indent="-190500">
              <a:lnSpc>
                <a:spcPct val="100000"/>
              </a:lnSpc>
              <a:spcBef>
                <a:spcPts val="500"/>
              </a:spcBef>
              <a:spcAft>
                <a:spcPts val="600"/>
              </a:spcAft>
              <a:defRPr sz="1200">
                <a:solidFill>
                  <a:schemeClr val="tx1">
                    <a:lumMod val="85000"/>
                    <a:lumOff val="15000"/>
                  </a:schemeClr>
                </a:solidFill>
              </a:defRPr>
            </a:lvl1pPr>
            <a:lvl2pPr marL="361950" indent="-184150">
              <a:lnSpc>
                <a:spcPct val="100000"/>
              </a:lnSpc>
              <a:spcAft>
                <a:spcPts val="200"/>
              </a:spcAft>
              <a:defRPr sz="1200">
                <a:solidFill>
                  <a:schemeClr val="tx1">
                    <a:lumMod val="85000"/>
                    <a:lumOff val="15000"/>
                  </a:schemeClr>
                </a:solidFill>
              </a:defRPr>
            </a:lvl2pPr>
            <a:lvl3pPr marL="539750" indent="-177800">
              <a:lnSpc>
                <a:spcPct val="100000"/>
              </a:lnSpc>
              <a:spcAft>
                <a:spcPts val="200"/>
              </a:spcAft>
              <a:defRPr sz="1200">
                <a:solidFill>
                  <a:schemeClr val="tx1">
                    <a:lumMod val="85000"/>
                    <a:lumOff val="15000"/>
                  </a:schemeClr>
                </a:solidFill>
              </a:defRPr>
            </a:lvl3pPr>
            <a:lvl4pPr marL="717550" indent="-177800">
              <a:lnSpc>
                <a:spcPct val="100000"/>
              </a:lnSpc>
              <a:spcAft>
                <a:spcPts val="200"/>
              </a:spcAft>
              <a:defRPr sz="1200">
                <a:solidFill>
                  <a:schemeClr val="tx1">
                    <a:lumMod val="85000"/>
                    <a:lumOff val="15000"/>
                  </a:schemeClr>
                </a:solidFill>
              </a:defRPr>
            </a:lvl4pPr>
            <a:lvl5pPr marL="895350" indent="-177800">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innehåll 7">
            <a:extLst>
              <a:ext uri="{FF2B5EF4-FFF2-40B4-BE49-F238E27FC236}">
                <a16:creationId xmlns:a16="http://schemas.microsoft.com/office/drawing/2014/main" id="{0A95129E-2B03-9A9F-BD2F-0EC146C104E9}"/>
              </a:ext>
            </a:extLst>
          </p:cNvPr>
          <p:cNvSpPr>
            <a:spLocks noGrp="1"/>
          </p:cNvSpPr>
          <p:nvPr>
            <p:ph sz="quarter" idx="14"/>
          </p:nvPr>
        </p:nvSpPr>
        <p:spPr>
          <a:xfrm>
            <a:off x="8220075" y="1449387"/>
            <a:ext cx="3455988" cy="4532313"/>
          </a:xfrm>
        </p:spPr>
        <p:txBody>
          <a:bodyPr/>
          <a:lstStyle>
            <a:lvl1pPr marL="179388" indent="-179388">
              <a:lnSpc>
                <a:spcPct val="100000"/>
              </a:lnSpc>
              <a:spcBef>
                <a:spcPts val="500"/>
              </a:spcBef>
              <a:spcAft>
                <a:spcPts val="600"/>
              </a:spcAft>
              <a:defRPr sz="1200">
                <a:solidFill>
                  <a:schemeClr val="tx1">
                    <a:lumMod val="85000"/>
                    <a:lumOff val="15000"/>
                  </a:schemeClr>
                </a:solidFill>
              </a:defRPr>
            </a:lvl1pPr>
            <a:lvl2pPr marL="360363" indent="-180975">
              <a:lnSpc>
                <a:spcPct val="100000"/>
              </a:lnSpc>
              <a:spcAft>
                <a:spcPts val="200"/>
              </a:spcAft>
              <a:defRPr sz="1200">
                <a:solidFill>
                  <a:schemeClr val="tx1">
                    <a:lumMod val="85000"/>
                    <a:lumOff val="15000"/>
                  </a:schemeClr>
                </a:solidFill>
              </a:defRPr>
            </a:lvl2pPr>
            <a:lvl3pPr marL="538163" indent="-177800">
              <a:lnSpc>
                <a:spcPct val="100000"/>
              </a:lnSpc>
              <a:spcAft>
                <a:spcPts val="200"/>
              </a:spcAft>
              <a:defRPr sz="1200">
                <a:solidFill>
                  <a:schemeClr val="tx1">
                    <a:lumMod val="85000"/>
                    <a:lumOff val="15000"/>
                  </a:schemeClr>
                </a:solidFill>
              </a:defRPr>
            </a:lvl3pPr>
            <a:lvl4pPr marL="717550" indent="-179388">
              <a:lnSpc>
                <a:spcPct val="100000"/>
              </a:lnSpc>
              <a:spcAft>
                <a:spcPts val="200"/>
              </a:spcAft>
              <a:defRPr sz="1200">
                <a:solidFill>
                  <a:schemeClr val="tx1">
                    <a:lumMod val="85000"/>
                    <a:lumOff val="15000"/>
                  </a:schemeClr>
                </a:solidFill>
              </a:defRPr>
            </a:lvl4pPr>
            <a:lvl5pPr marL="898525" indent="-180975">
              <a:lnSpc>
                <a:spcPct val="100000"/>
              </a:lnSpc>
              <a:spcAft>
                <a:spcPts val="200"/>
              </a:spcAft>
              <a:defRPr sz="1200">
                <a:solidFill>
                  <a:schemeClr val="tx1">
                    <a:lumMod val="85000"/>
                    <a:lumOff val="1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ubrik 5">
            <a:extLst>
              <a:ext uri="{FF2B5EF4-FFF2-40B4-BE49-F238E27FC236}">
                <a16:creationId xmlns:a16="http://schemas.microsoft.com/office/drawing/2014/main" id="{4FD1F1E4-FF7C-F675-7206-E552176F7436}"/>
              </a:ext>
            </a:extLst>
          </p:cNvPr>
          <p:cNvSpPr>
            <a:spLocks noGrp="1"/>
          </p:cNvSpPr>
          <p:nvPr>
            <p:ph type="title"/>
          </p:nvPr>
        </p:nvSpPr>
        <p:spPr>
          <a:xfrm>
            <a:off x="766763" y="518400"/>
            <a:ext cx="9985375" cy="928800"/>
          </a:xfrm>
        </p:spPr>
        <p:txBody>
          <a:bodyPr/>
          <a:lstStyle>
            <a:lvl1pPr>
              <a:defRPr sz="2000"/>
            </a:lvl1pPr>
          </a:lstStyle>
          <a:p>
            <a:r>
              <a:rPr lang="sv-SE"/>
              <a:t>Klicka här för att ändra mall för rubrikformat</a:t>
            </a:r>
          </a:p>
        </p:txBody>
      </p:sp>
    </p:spTree>
    <p:extLst>
      <p:ext uri="{BB962C8B-B14F-4D97-AF65-F5344CB8AC3E}">
        <p14:creationId xmlns:p14="http://schemas.microsoft.com/office/powerpoint/2010/main" val="4151282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i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C633F31E-0BEB-41FF-81BF-CDD98A886A00}"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4358506" y="2024166"/>
            <a:ext cx="3474988" cy="2809666"/>
          </a:xfrm>
          <a:prstGeom prst="rect">
            <a:avLst/>
          </a:prstGeom>
        </p:spPr>
      </p:pic>
      <p:sp>
        <p:nvSpPr>
          <p:cNvPr id="3" name="textruta 2">
            <a:extLst>
              <a:ext uri="{FF2B5EF4-FFF2-40B4-BE49-F238E27FC236}">
                <a16:creationId xmlns:a16="http://schemas.microsoft.com/office/drawing/2014/main" id="{CBF95D5C-AA4E-9089-42E6-5ACB0ED7AC59}"/>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bg1"/>
                </a:solidFill>
              </a:rPr>
              <a:t>afaforsakring.se</a:t>
            </a:r>
          </a:p>
        </p:txBody>
      </p:sp>
    </p:spTree>
    <p:extLst>
      <p:ext uri="{BB962C8B-B14F-4D97-AF65-F5344CB8AC3E}">
        <p14:creationId xmlns:p14="http://schemas.microsoft.com/office/powerpoint/2010/main" val="91376826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å logo">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a:xfrm>
            <a:off x="766763" y="7189481"/>
            <a:ext cx="1620837" cy="182562"/>
          </a:xfrm>
        </p:spPr>
        <p:txBody>
          <a:bodyPr/>
          <a:lstStyle>
            <a:lvl1pPr>
              <a:defRPr>
                <a:noFill/>
              </a:defRPr>
            </a:lvl1pPr>
          </a:lstStyle>
          <a:p>
            <a:fld id="{1E5570D5-36B7-47BD-9C26-2C49525ED44C}" type="datetime1">
              <a:rPr lang="sv-SE" smtClean="0"/>
              <a:pPr/>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a:xfrm>
            <a:off x="4164013" y="7189481"/>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a:xfrm>
            <a:off x="10991849" y="7189481"/>
            <a:ext cx="684213" cy="182562"/>
          </a:xfrm>
        </p:spPr>
        <p:txBody>
          <a:bodyPr/>
          <a:lstStyle>
            <a:lvl1pPr>
              <a:defRPr>
                <a:no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38557581-FDDC-0807-87A0-F8027F1A70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60927" y="2022248"/>
            <a:ext cx="3470146" cy="2813502"/>
          </a:xfrm>
          <a:prstGeom prst="rect">
            <a:avLst/>
          </a:prstGeom>
        </p:spPr>
      </p:pic>
      <p:sp>
        <p:nvSpPr>
          <p:cNvPr id="3" name="textruta 2">
            <a:extLst>
              <a:ext uri="{FF2B5EF4-FFF2-40B4-BE49-F238E27FC236}">
                <a16:creationId xmlns:a16="http://schemas.microsoft.com/office/drawing/2014/main" id="{88A4E893-AC9F-DABD-ACA1-D1C85A184A00}"/>
              </a:ext>
            </a:extLst>
          </p:cNvPr>
          <p:cNvSpPr txBox="1"/>
          <p:nvPr userDrawn="1"/>
        </p:nvSpPr>
        <p:spPr>
          <a:xfrm>
            <a:off x="5348695" y="6065427"/>
            <a:ext cx="1494610" cy="316227"/>
          </a:xfrm>
          <a:prstGeom prst="rect">
            <a:avLst/>
          </a:prstGeom>
          <a:noFill/>
        </p:spPr>
        <p:txBody>
          <a:bodyPr wrap="square" lIns="0" tIns="0" rIns="0" bIns="0" rtlCol="0" anchor="b" anchorCtr="0">
            <a:noAutofit/>
          </a:bodyPr>
          <a:lstStyle/>
          <a:p>
            <a:pPr algn="ctr"/>
            <a:r>
              <a:rPr lang="sv-SE" sz="1400" b="0">
                <a:solidFill>
                  <a:schemeClr val="accent1"/>
                </a:solidFill>
              </a:rPr>
              <a:t>afaforsakring.se</a:t>
            </a:r>
          </a:p>
        </p:txBody>
      </p:sp>
    </p:spTree>
    <p:extLst>
      <p:ext uri="{BB962C8B-B14F-4D97-AF65-F5344CB8AC3E}">
        <p14:creationId xmlns:p14="http://schemas.microsoft.com/office/powerpoint/2010/main" val="24888222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dor efter denn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6B3A0F22-6B27-4D39-99B4-0D78FBAAA124}"/>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accent1"/>
                </a:solidFill>
                <a:latin typeface="+mj-lt"/>
                <a:ea typeface="+mj-ea"/>
                <a:cs typeface="+mj-cs"/>
              </a:rPr>
              <a:t>Sidor efter denna tillhör ej mallen. Byt istället till en layout innan denna sida.</a:t>
            </a:r>
          </a:p>
        </p:txBody>
      </p:sp>
    </p:spTree>
    <p:extLst>
      <p:ext uri="{BB962C8B-B14F-4D97-AF65-F5344CB8AC3E}">
        <p14:creationId xmlns:p14="http://schemas.microsoft.com/office/powerpoint/2010/main" val="946224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Ref idx="1001">
        <a:schemeClr val="bg1"/>
      </p:bgRef>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5514321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A_logotype">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2204864"/>
            <a:ext cx="10058400" cy="2670485"/>
          </a:xfrm>
          <a:prstGeom prst="rect">
            <a:avLst/>
          </a:prstGeom>
        </p:spPr>
      </p:pic>
      <p:pic>
        <p:nvPicPr>
          <p:cNvPr id="3" name="Bildobjek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40" y="2204864"/>
            <a:ext cx="10058400" cy="2670485"/>
          </a:xfrm>
          <a:prstGeom prst="rect">
            <a:avLst/>
          </a:prstGeom>
        </p:spPr>
      </p:pic>
    </p:spTree>
    <p:extLst>
      <p:ext uri="{BB962C8B-B14F-4D97-AF65-F5344CB8AC3E}">
        <p14:creationId xmlns:p14="http://schemas.microsoft.com/office/powerpoint/2010/main" val="276565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1273903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A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9416" y="1772816"/>
            <a:ext cx="10513168" cy="374441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560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C">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8" name="Bild 7">
            <a:extLst>
              <a:ext uri="{FF2B5EF4-FFF2-40B4-BE49-F238E27FC236}">
                <a16:creationId xmlns:a16="http://schemas.microsoft.com/office/drawing/2014/main" id="{0C505B6D-DCA3-F716-A31F-E3BB51784E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9014" y="1025014"/>
            <a:ext cx="5832987" cy="583298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Tree>
    <p:extLst>
      <p:ext uri="{BB962C8B-B14F-4D97-AF65-F5344CB8AC3E}">
        <p14:creationId xmlns:p14="http://schemas.microsoft.com/office/powerpoint/2010/main" val="295205174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SA_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9416" y="1772816"/>
            <a:ext cx="5154984" cy="3744416"/>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5154984" cy="3744416"/>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5323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A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012768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SA_endast sidfo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15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A_Pausbi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179A8E-5EA3-4E9A-B72F-FF889B296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8685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A_Alt. Pausbi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A363EED-D1D1-45BD-BEF3-437053EC6F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4755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837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A_Alt. Slutbi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826793-8ECD-435C-BE39-067F0FE1C3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6564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A_Dial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99C7DF0-8168-F45D-9AA6-BF7E81714E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61989"/>
          </a:xfrm>
          <a:prstGeom prst="rect">
            <a:avLst/>
          </a:prstGeom>
        </p:spPr>
      </p:pic>
    </p:spTree>
    <p:extLst>
      <p:ext uri="{BB962C8B-B14F-4D97-AF65-F5344CB8AC3E}">
        <p14:creationId xmlns:p14="http://schemas.microsoft.com/office/powerpoint/2010/main" val="4094977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A_Fråg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F0E8DA6-AAB7-FC6A-4BA1-6A8E999D94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61989"/>
          </a:xfrm>
          <a:prstGeom prst="rect">
            <a:avLst/>
          </a:prstGeom>
        </p:spPr>
      </p:pic>
    </p:spTree>
    <p:extLst>
      <p:ext uri="{BB962C8B-B14F-4D97-AF65-F5344CB8AC3E}">
        <p14:creationId xmlns:p14="http://schemas.microsoft.com/office/powerpoint/2010/main" val="2225134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39416" y="1628800"/>
            <a:ext cx="9797242" cy="3384376"/>
          </a:xfrm>
          <a:prstGeom prst="rect">
            <a:avLst/>
          </a:prstGeom>
        </p:spPr>
      </p:pic>
    </p:spTree>
    <p:extLst>
      <p:ext uri="{BB962C8B-B14F-4D97-AF65-F5344CB8AC3E}">
        <p14:creationId xmlns:p14="http://schemas.microsoft.com/office/powerpoint/2010/main" val="173662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D">
    <p:bg>
      <p:bgPr>
        <a:solidFill>
          <a:schemeClr val="accent3"/>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solidFill>
                  <a:schemeClr val="accent4"/>
                </a:solidFill>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4"/>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4"/>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4"/>
                </a:solidFill>
              </a:defRPr>
            </a:lvl1pPr>
          </a:lstStyle>
          <a:p>
            <a:pPr lvl="0"/>
            <a:r>
              <a:rPr lang="sv-SE"/>
              <a:t>Namn </a:t>
            </a:r>
            <a:r>
              <a:rPr lang="sv-SE" err="1"/>
              <a:t>Namnsson</a:t>
            </a:r>
            <a:endParaRPr lang="sv-SE"/>
          </a:p>
        </p:txBody>
      </p:sp>
      <p:pic>
        <p:nvPicPr>
          <p:cNvPr id="7" name="Bild 7">
            <a:extLst>
              <a:ext uri="{FF2B5EF4-FFF2-40B4-BE49-F238E27FC236}">
                <a16:creationId xmlns:a16="http://schemas.microsoft.com/office/drawing/2014/main" id="{E0C485C3-4B7D-7AE3-6B1B-77B9AA4B96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91017" y="409901"/>
            <a:ext cx="588221" cy="475600"/>
          </a:xfrm>
          <a:prstGeom prst="rect">
            <a:avLst/>
          </a:prstGeom>
        </p:spPr>
      </p:pic>
      <p:pic>
        <p:nvPicPr>
          <p:cNvPr id="9" name="Bild 8">
            <a:extLst>
              <a:ext uri="{FF2B5EF4-FFF2-40B4-BE49-F238E27FC236}">
                <a16:creationId xmlns:a16="http://schemas.microsoft.com/office/drawing/2014/main" id="{5ABFBE99-FA42-3741-1B22-17277E2DED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4098" y="1025014"/>
            <a:ext cx="5832987" cy="583298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4"/>
                </a:solidFill>
              </a:defRPr>
            </a:lvl1pPr>
          </a:lstStyle>
          <a:p>
            <a:r>
              <a:rPr lang="sv-SE"/>
              <a:t>Klicka här för att ändra mall för rubrikformat</a:t>
            </a:r>
          </a:p>
        </p:txBody>
      </p:sp>
    </p:spTree>
    <p:extLst>
      <p:ext uri="{BB962C8B-B14F-4D97-AF65-F5344CB8AC3E}">
        <p14:creationId xmlns:p14="http://schemas.microsoft.com/office/powerpoint/2010/main" val="191535754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A_startbild hej">
    <p:bg>
      <p:bgRef idx="1001">
        <a:schemeClr val="bg2"/>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C50B3E2-49F6-FFEB-6168-81A96BDD6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3712" y="1340768"/>
            <a:ext cx="5519616" cy="3863732"/>
          </a:xfrm>
          <a:prstGeom prst="rect">
            <a:avLst/>
          </a:prstGeom>
        </p:spPr>
      </p:pic>
    </p:spTree>
    <p:extLst>
      <p:ext uri="{BB962C8B-B14F-4D97-AF65-F5344CB8AC3E}">
        <p14:creationId xmlns:p14="http://schemas.microsoft.com/office/powerpoint/2010/main" val="35257576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tartbild blå">
    <p:bg>
      <p:bgRef idx="1001">
        <a:schemeClr val="bg2"/>
      </p:bgRef>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solidFill>
            <a:schemeClr val="tx1"/>
          </a:solidFill>
        </p:spPr>
        <p:txBody>
          <a:bodyPr wrap="square">
            <a:noAutofit/>
          </a:bodyPr>
          <a:lstStyle>
            <a:lvl1pPr marL="0" indent="0" algn="r">
              <a:buNone/>
              <a:defRPr sz="1400">
                <a:solidFill>
                  <a:srgbClr val="FFFFFF"/>
                </a:solidFill>
              </a:defRPr>
            </a:lvl1pPr>
          </a:lstStyle>
          <a:p>
            <a:r>
              <a:rPr lang="sv-SE"/>
              <a:t>Infoga foto i hög kvalitet (minst 1600 </a:t>
            </a:r>
            <a:r>
              <a:rPr lang="sv-SE" err="1"/>
              <a:t>px</a:t>
            </a:r>
            <a:r>
              <a:rPr lang="sv-SE"/>
              <a:t>).</a:t>
            </a:r>
          </a:p>
          <a:p>
            <a:endParaRPr lang="sv-SE"/>
          </a:p>
          <a:p>
            <a:r>
              <a:rPr lang="sv-SE"/>
              <a:t>Bild från </a:t>
            </a:r>
            <a:r>
              <a:rPr lang="sv-SE" err="1"/>
              <a:t>Mediaflow</a:t>
            </a:r>
            <a:r>
              <a:rPr lang="sv-SE"/>
              <a:t>: Markera denna platshållare</a:t>
            </a:r>
            <a:br>
              <a:rPr lang="sv-SE"/>
            </a:br>
            <a:r>
              <a:rPr lang="sv-SE"/>
              <a:t>och välj Infoga / </a:t>
            </a:r>
            <a:r>
              <a:rPr lang="sv-SE" err="1"/>
              <a:t>Mediaflow</a:t>
            </a:r>
            <a:r>
              <a:rPr lang="sv-SE"/>
              <a:t>.</a:t>
            </a:r>
          </a:p>
          <a:p>
            <a:r>
              <a:rPr lang="sv-SE"/>
              <a:t>Bild från datorn: Klicka på bildikonen i mitten.</a:t>
            </a:r>
          </a:p>
          <a:p>
            <a:endParaRPr lang="sv-SE"/>
          </a:p>
          <a:p>
            <a:r>
              <a:rPr lang="sv-SE"/>
              <a:t>För illustration: Markera denna platshållare och radera den.</a:t>
            </a:r>
            <a:br>
              <a:rPr lang="sv-SE"/>
            </a:br>
            <a:r>
              <a:rPr lang="sv-SE"/>
              <a:t>Kvar är den mörkblå formen. Infoga en orange eller vit illustration med transparent bakgrund ovanpå den.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989138"/>
            <a:ext cx="4824287" cy="2375966"/>
          </a:xfrm>
        </p:spPr>
        <p:txBody>
          <a:bodyPr anchor="ctr" anchorCtr="0"/>
          <a:lstStyle>
            <a:lvl1pPr marL="0" indent="0">
              <a:buNone/>
              <a:defRPr sz="4400" b="1"/>
            </a:lvl1pPr>
          </a:lstStyle>
          <a:p>
            <a:pPr lvl="0"/>
            <a:r>
              <a:rPr lang="sv-SE"/>
              <a:t>Skriv rubrik</a:t>
            </a:r>
          </a:p>
        </p:txBody>
      </p:sp>
      <p:pic>
        <p:nvPicPr>
          <p:cNvPr id="7" name="Bildobjekt 6">
            <a:extLst>
              <a:ext uri="{FF2B5EF4-FFF2-40B4-BE49-F238E27FC236}">
                <a16:creationId xmlns:a16="http://schemas.microsoft.com/office/drawing/2014/main" id="{723DDE1D-7604-1A00-F5FC-85BF2D88F1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16" y="980728"/>
            <a:ext cx="3072010" cy="1008410"/>
          </a:xfrm>
          <a:prstGeom prst="rect">
            <a:avLst/>
          </a:prstGeom>
        </p:spPr>
      </p:pic>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724400"/>
            <a:ext cx="4824412" cy="1512888"/>
          </a:xfrm>
        </p:spPr>
        <p:txBody>
          <a:bodyPr/>
          <a:lstStyle>
            <a:lvl1pPr marL="0" indent="0">
              <a:buNone/>
              <a:defRPr/>
            </a:lvl1pPr>
          </a:lstStyle>
          <a:p>
            <a:pPr lvl="0"/>
            <a:r>
              <a:rPr lang="sv-SE"/>
              <a:t>Skriv namn, titel</a:t>
            </a:r>
          </a:p>
        </p:txBody>
      </p:sp>
    </p:spTree>
    <p:extLst>
      <p:ext uri="{BB962C8B-B14F-4D97-AF65-F5344CB8AC3E}">
        <p14:creationId xmlns:p14="http://schemas.microsoft.com/office/powerpoint/2010/main" val="16066101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Startbild blå">
    <p:bg>
      <p:bgRef idx="1001">
        <a:schemeClr val="bg2"/>
      </p:bgRef>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8487FF98-9038-95FB-3C6C-66A14D50EC9D}"/>
              </a:ext>
            </a:extLst>
          </p:cNvPr>
          <p:cNvSpPr>
            <a:spLocks noGrp="1"/>
          </p:cNvSpPr>
          <p:nvPr>
            <p:ph type="pic" sz="quarter" idx="11" hasCustomPrompt="1"/>
          </p:nvPr>
        </p:nvSpPr>
        <p:spPr>
          <a:xfrm>
            <a:off x="6095750" y="0"/>
            <a:ext cx="6096250" cy="6858000"/>
          </a:xfrm>
          <a:custGeom>
            <a:avLst/>
            <a:gdLst>
              <a:gd name="connsiteX0" fmla="*/ 2002216 w 6096250"/>
              <a:gd name="connsiteY0" fmla="*/ 0 h 6858000"/>
              <a:gd name="connsiteX1" fmla="*/ 6096250 w 6096250"/>
              <a:gd name="connsiteY1" fmla="*/ 0 h 6858000"/>
              <a:gd name="connsiteX2" fmla="*/ 6096250 w 6096250"/>
              <a:gd name="connsiteY2" fmla="*/ 6858000 h 6858000"/>
              <a:gd name="connsiteX3" fmla="*/ 1432664 w 6096250"/>
              <a:gd name="connsiteY3" fmla="*/ 6858000 h 6858000"/>
              <a:gd name="connsiteX4" fmla="*/ 1415487 w 6096250"/>
              <a:gd name="connsiteY4" fmla="*/ 6843122 h 6858000"/>
              <a:gd name="connsiteX5" fmla="*/ 0 w 6096250"/>
              <a:gd name="connsiteY5" fmla="*/ 3645024 h 6858000"/>
              <a:gd name="connsiteX6" fmla="*/ 1904859 w 6096250"/>
              <a:gd name="connsiteY6" fmla="*/ 62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250" h="6858000">
                <a:moveTo>
                  <a:pt x="2002216" y="0"/>
                </a:moveTo>
                <a:lnTo>
                  <a:pt x="6096250" y="0"/>
                </a:lnTo>
                <a:lnTo>
                  <a:pt x="6096250" y="6858000"/>
                </a:lnTo>
                <a:lnTo>
                  <a:pt x="1432664" y="6858000"/>
                </a:lnTo>
                <a:lnTo>
                  <a:pt x="1415487" y="6843122"/>
                </a:lnTo>
                <a:cubicBezTo>
                  <a:pt x="545924" y="6052786"/>
                  <a:pt x="0" y="4912658"/>
                  <a:pt x="0" y="3645024"/>
                </a:cubicBezTo>
                <a:cubicBezTo>
                  <a:pt x="0" y="2153690"/>
                  <a:pt x="755604" y="838836"/>
                  <a:pt x="1904859" y="62414"/>
                </a:cubicBezTo>
                <a:close/>
              </a:path>
            </a:pathLst>
          </a:custGeom>
          <a:solidFill>
            <a:schemeClr val="tx2"/>
          </a:solidFill>
        </p:spPr>
        <p:txBody>
          <a:bodyPr wrap="square">
            <a:noAutofit/>
          </a:bodyPr>
          <a:lstStyle>
            <a:lvl1pPr marL="0" indent="0" algn="r">
              <a:buNone/>
              <a:defRPr sz="1400">
                <a:solidFill>
                  <a:srgbClr val="FFFFFF"/>
                </a:solidFill>
              </a:defRPr>
            </a:lvl1pPr>
          </a:lstStyle>
          <a:p>
            <a:r>
              <a:rPr lang="sv-SE"/>
              <a:t>Infoga foto i hög kvalitet (minst 1600 </a:t>
            </a:r>
            <a:r>
              <a:rPr lang="sv-SE" err="1"/>
              <a:t>px</a:t>
            </a:r>
            <a:r>
              <a:rPr lang="sv-SE"/>
              <a:t>).</a:t>
            </a:r>
          </a:p>
          <a:p>
            <a:endParaRPr lang="sv-SE"/>
          </a:p>
          <a:p>
            <a:r>
              <a:rPr lang="sv-SE"/>
              <a:t>Bild från </a:t>
            </a:r>
            <a:r>
              <a:rPr lang="sv-SE" err="1"/>
              <a:t>Mediaflow</a:t>
            </a:r>
            <a:r>
              <a:rPr lang="sv-SE"/>
              <a:t>: Markera denna platshållare</a:t>
            </a:r>
            <a:br>
              <a:rPr lang="sv-SE"/>
            </a:br>
            <a:r>
              <a:rPr lang="sv-SE"/>
              <a:t>och välj Infoga / </a:t>
            </a:r>
            <a:r>
              <a:rPr lang="sv-SE" err="1"/>
              <a:t>Mediaflow</a:t>
            </a:r>
            <a:r>
              <a:rPr lang="sv-SE"/>
              <a:t>.</a:t>
            </a:r>
          </a:p>
          <a:p>
            <a:r>
              <a:rPr lang="sv-SE"/>
              <a:t>Bild från datorn: Klicka på bildikonen i mitten.</a:t>
            </a:r>
          </a:p>
          <a:p>
            <a:endParaRPr lang="sv-SE"/>
          </a:p>
          <a:p>
            <a:r>
              <a:rPr lang="sv-SE"/>
              <a:t>För illustration: Markera denna platshållare och radera den.</a:t>
            </a:r>
            <a:br>
              <a:rPr lang="sv-SE"/>
            </a:br>
            <a:r>
              <a:rPr lang="sv-SE"/>
              <a:t>Kvar är den orange formen. Infoga en blå eller vit</a:t>
            </a:r>
            <a:br>
              <a:rPr lang="sv-SE"/>
            </a:br>
            <a:r>
              <a:rPr lang="sv-SE"/>
              <a:t>illustration med transparent bakgrund ovanpå den.</a:t>
            </a:r>
          </a:p>
        </p:txBody>
      </p:sp>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989138"/>
            <a:ext cx="4824287" cy="2375966"/>
          </a:xfrm>
        </p:spPr>
        <p:txBody>
          <a:bodyPr anchor="ctr" anchorCtr="0"/>
          <a:lstStyle>
            <a:lvl1pPr marL="0" indent="0">
              <a:buNone/>
              <a:defRPr sz="4400" b="1"/>
            </a:lvl1pPr>
          </a:lstStyle>
          <a:p>
            <a:pPr lvl="0"/>
            <a:r>
              <a:rPr lang="sv-SE"/>
              <a:t>Skriv rubrik</a:t>
            </a:r>
          </a:p>
        </p:txBody>
      </p:sp>
      <p:pic>
        <p:nvPicPr>
          <p:cNvPr id="7" name="Bildobjekt 6">
            <a:extLst>
              <a:ext uri="{FF2B5EF4-FFF2-40B4-BE49-F238E27FC236}">
                <a16:creationId xmlns:a16="http://schemas.microsoft.com/office/drawing/2014/main" id="{723DDE1D-7604-1A00-F5FC-85BF2D88F1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16" y="980728"/>
            <a:ext cx="3072010" cy="1008410"/>
          </a:xfrm>
          <a:prstGeom prst="rect">
            <a:avLst/>
          </a:prstGeom>
        </p:spPr>
      </p:pic>
      <p:sp>
        <p:nvSpPr>
          <p:cNvPr id="3" name="Platshållare för text 2">
            <a:extLst>
              <a:ext uri="{FF2B5EF4-FFF2-40B4-BE49-F238E27FC236}">
                <a16:creationId xmlns:a16="http://schemas.microsoft.com/office/drawing/2014/main" id="{650D1B82-DD7D-A086-4E9E-A6A8BE959245}"/>
              </a:ext>
            </a:extLst>
          </p:cNvPr>
          <p:cNvSpPr>
            <a:spLocks noGrp="1"/>
          </p:cNvSpPr>
          <p:nvPr>
            <p:ph type="body" sz="quarter" idx="12" hasCustomPrompt="1"/>
          </p:nvPr>
        </p:nvSpPr>
        <p:spPr>
          <a:xfrm>
            <a:off x="1055688" y="4724400"/>
            <a:ext cx="4824412" cy="1512888"/>
          </a:xfrm>
        </p:spPr>
        <p:txBody>
          <a:bodyPr/>
          <a:lstStyle>
            <a:lvl1pPr marL="0" indent="0">
              <a:buNone/>
              <a:defRPr/>
            </a:lvl1pPr>
          </a:lstStyle>
          <a:p>
            <a:pPr lvl="0"/>
            <a:r>
              <a:rPr lang="sv-SE"/>
              <a:t>Skriv namn, titel</a:t>
            </a:r>
          </a:p>
        </p:txBody>
      </p:sp>
    </p:spTree>
    <p:extLst>
      <p:ext uri="{BB962C8B-B14F-4D97-AF65-F5344CB8AC3E}">
        <p14:creationId xmlns:p14="http://schemas.microsoft.com/office/powerpoint/2010/main" val="275055015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Startbild alt 2">
    <p:bg>
      <p:bgRef idx="1001">
        <a:schemeClr val="bg2"/>
      </p:bgRef>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9061130-6EE5-1A0B-D599-EFB26DFD0726}"/>
              </a:ext>
            </a:extLst>
          </p:cNvPr>
          <p:cNvSpPr>
            <a:spLocks noGrp="1"/>
          </p:cNvSpPr>
          <p:nvPr>
            <p:ph type="body" sz="quarter" idx="10" hasCustomPrompt="1"/>
          </p:nvPr>
        </p:nvSpPr>
        <p:spPr>
          <a:xfrm>
            <a:off x="1055689" y="1989138"/>
            <a:ext cx="5038368" cy="2879725"/>
          </a:xfrm>
        </p:spPr>
        <p:txBody>
          <a:bodyPr anchor="ctr" anchorCtr="0"/>
          <a:lstStyle>
            <a:lvl1pPr marL="0" indent="0">
              <a:buNone/>
              <a:defRPr sz="4400" b="1"/>
            </a:lvl1pPr>
          </a:lstStyle>
          <a:p>
            <a:pPr lvl="0"/>
            <a:r>
              <a:rPr lang="sv-SE"/>
              <a:t>Skriv rubrik</a:t>
            </a:r>
          </a:p>
        </p:txBody>
      </p:sp>
      <p:sp>
        <p:nvSpPr>
          <p:cNvPr id="6" name="Platshållare för bild 5">
            <a:extLst>
              <a:ext uri="{FF2B5EF4-FFF2-40B4-BE49-F238E27FC236}">
                <a16:creationId xmlns:a16="http://schemas.microsoft.com/office/drawing/2014/main" id="{386278CE-8855-5754-F190-BBC4BBF20606}"/>
              </a:ext>
            </a:extLst>
          </p:cNvPr>
          <p:cNvSpPr>
            <a:spLocks noGrp="1"/>
          </p:cNvSpPr>
          <p:nvPr>
            <p:ph type="pic" sz="quarter" idx="11" hasCustomPrompt="1"/>
          </p:nvPr>
        </p:nvSpPr>
        <p:spPr>
          <a:xfrm>
            <a:off x="6384032" y="1786517"/>
            <a:ext cx="5807969" cy="3240360"/>
          </a:xfrm>
          <a:custGeom>
            <a:avLst/>
            <a:gdLst>
              <a:gd name="connsiteX0" fmla="*/ 1620180 w 6094057"/>
              <a:gd name="connsiteY0" fmla="*/ 0 h 3240360"/>
              <a:gd name="connsiteX1" fmla="*/ 6010725 w 6094057"/>
              <a:gd name="connsiteY1" fmla="*/ 0 h 3240360"/>
              <a:gd name="connsiteX2" fmla="*/ 6094057 w 6094057"/>
              <a:gd name="connsiteY2" fmla="*/ 4208 h 3240360"/>
              <a:gd name="connsiteX3" fmla="*/ 6094057 w 6094057"/>
              <a:gd name="connsiteY3" fmla="*/ 3236152 h 3240360"/>
              <a:gd name="connsiteX4" fmla="*/ 6010725 w 6094057"/>
              <a:gd name="connsiteY4" fmla="*/ 3240360 h 3240360"/>
              <a:gd name="connsiteX5" fmla="*/ 1620180 w 6094057"/>
              <a:gd name="connsiteY5" fmla="*/ 3240360 h 3240360"/>
              <a:gd name="connsiteX6" fmla="*/ 0 w 6094057"/>
              <a:gd name="connsiteY6" fmla="*/ 1620180 h 3240360"/>
              <a:gd name="connsiteX7" fmla="*/ 1620180 w 6094057"/>
              <a:gd name="connsiteY7" fmla="*/ 0 h 324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4057" h="3240360">
                <a:moveTo>
                  <a:pt x="1620180" y="0"/>
                </a:moveTo>
                <a:lnTo>
                  <a:pt x="6010725" y="0"/>
                </a:lnTo>
                <a:lnTo>
                  <a:pt x="6094057" y="4208"/>
                </a:lnTo>
                <a:lnTo>
                  <a:pt x="6094057" y="3236152"/>
                </a:lnTo>
                <a:lnTo>
                  <a:pt x="6010725" y="3240360"/>
                </a:lnTo>
                <a:lnTo>
                  <a:pt x="1620180" y="3240360"/>
                </a:lnTo>
                <a:cubicBezTo>
                  <a:pt x="725379" y="3240360"/>
                  <a:pt x="0" y="2514981"/>
                  <a:pt x="0" y="1620180"/>
                </a:cubicBezTo>
                <a:cubicBezTo>
                  <a:pt x="0" y="725379"/>
                  <a:pt x="725379" y="0"/>
                  <a:pt x="1620180" y="0"/>
                </a:cubicBezTo>
                <a:close/>
              </a:path>
            </a:pathLst>
          </a:custGeom>
          <a:solidFill>
            <a:schemeClr val="tx2">
              <a:lumMod val="20000"/>
              <a:lumOff val="80000"/>
            </a:schemeClr>
          </a:solidFill>
        </p:spPr>
        <p:txBody>
          <a:bodyPr wrap="square">
            <a:noAutofit/>
          </a:bodyPr>
          <a:lstStyle>
            <a:lvl1pPr marL="0" indent="0" algn="r">
              <a:buNone/>
              <a:defRPr/>
            </a:lvl1pPr>
          </a:lstStyle>
          <a:p>
            <a:r>
              <a:rPr lang="sv-SE"/>
              <a:t>Infoga foto</a:t>
            </a:r>
          </a:p>
        </p:txBody>
      </p:sp>
      <p:pic>
        <p:nvPicPr>
          <p:cNvPr id="9" name="Bildobjekt 8">
            <a:extLst>
              <a:ext uri="{FF2B5EF4-FFF2-40B4-BE49-F238E27FC236}">
                <a16:creationId xmlns:a16="http://schemas.microsoft.com/office/drawing/2014/main" id="{E138BD3D-4DDD-E297-8CE6-87EBDAD4F8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800" y="980728"/>
            <a:ext cx="3072010" cy="1008410"/>
          </a:xfrm>
          <a:prstGeom prst="rect">
            <a:avLst/>
          </a:prstGeom>
        </p:spPr>
      </p:pic>
      <p:sp>
        <p:nvSpPr>
          <p:cNvPr id="10" name="Platshållare för text 2">
            <a:extLst>
              <a:ext uri="{FF2B5EF4-FFF2-40B4-BE49-F238E27FC236}">
                <a16:creationId xmlns:a16="http://schemas.microsoft.com/office/drawing/2014/main" id="{B9B14625-27F4-9098-474C-400FDE96BF57}"/>
              </a:ext>
            </a:extLst>
          </p:cNvPr>
          <p:cNvSpPr>
            <a:spLocks noGrp="1"/>
          </p:cNvSpPr>
          <p:nvPr>
            <p:ph type="body" sz="quarter" idx="12" hasCustomPrompt="1"/>
          </p:nvPr>
        </p:nvSpPr>
        <p:spPr>
          <a:xfrm>
            <a:off x="1055688" y="5026876"/>
            <a:ext cx="4824412" cy="1426459"/>
          </a:xfrm>
        </p:spPr>
        <p:txBody>
          <a:bodyPr/>
          <a:lstStyle>
            <a:lvl1pPr marL="0" indent="0">
              <a:buNone/>
              <a:defRPr/>
            </a:lvl1pPr>
          </a:lstStyle>
          <a:p>
            <a:pPr lvl="0"/>
            <a:r>
              <a:rPr lang="sv-SE"/>
              <a:t>Skriv namn, titel</a:t>
            </a:r>
          </a:p>
        </p:txBody>
      </p:sp>
    </p:spTree>
    <p:extLst>
      <p:ext uri="{BB962C8B-B14F-4D97-AF65-F5344CB8AC3E}">
        <p14:creationId xmlns:p14="http://schemas.microsoft.com/office/powerpoint/2010/main" val="148506862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SA_Partsorganisationer">
    <p:bg>
      <p:bgPr>
        <a:solidFill>
          <a:srgbClr val="FFFFF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96376C-93D7-609A-A208-20733D6E85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432" y="542955"/>
            <a:ext cx="10225136" cy="5772090"/>
          </a:xfrm>
          <a:prstGeom prst="rect">
            <a:avLst/>
          </a:prstGeom>
        </p:spPr>
      </p:pic>
    </p:spTree>
    <p:extLst>
      <p:ext uri="{BB962C8B-B14F-4D97-AF65-F5344CB8AC3E}">
        <p14:creationId xmlns:p14="http://schemas.microsoft.com/office/powerpoint/2010/main" val="3197244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Agenda – sätt en rubrik</a:t>
            </a:r>
          </a:p>
        </p:txBody>
      </p:sp>
      <p:sp>
        <p:nvSpPr>
          <p:cNvPr id="4" name="Platshållare för text 3">
            <a:extLst>
              <a:ext uri="{FF2B5EF4-FFF2-40B4-BE49-F238E27FC236}">
                <a16:creationId xmlns:a16="http://schemas.microsoft.com/office/drawing/2014/main" id="{7363C973-2AD7-7371-84DF-9481BDB0E7F5}"/>
              </a:ext>
            </a:extLst>
          </p:cNvPr>
          <p:cNvSpPr>
            <a:spLocks noGrp="1"/>
          </p:cNvSpPr>
          <p:nvPr>
            <p:ph type="body" sz="quarter" idx="14" hasCustomPrompt="1"/>
          </p:nvPr>
        </p:nvSpPr>
        <p:spPr>
          <a:xfrm>
            <a:off x="1054800" y="1772816"/>
            <a:ext cx="10080625" cy="4176712"/>
          </a:xfrm>
        </p:spPr>
        <p:txBody>
          <a:bodyPr/>
          <a:lstStyle>
            <a:lvl1pPr>
              <a:lnSpc>
                <a:spcPct val="150000"/>
              </a:lnSpc>
              <a:defRPr/>
            </a:lvl1pPr>
          </a:lstStyle>
          <a:p>
            <a:pPr lvl="0"/>
            <a:r>
              <a:rPr lang="sv-SE"/>
              <a:t>Skriv punkt 1 på agendan</a:t>
            </a:r>
          </a:p>
          <a:p>
            <a:pPr lvl="0"/>
            <a:r>
              <a:rPr lang="sv-SE"/>
              <a:t>Skriv punkt 2 på agendan</a:t>
            </a:r>
          </a:p>
        </p:txBody>
      </p:sp>
    </p:spTree>
    <p:extLst>
      <p:ext uri="{BB962C8B-B14F-4D97-AF65-F5344CB8AC3E}">
        <p14:creationId xmlns:p14="http://schemas.microsoft.com/office/powerpoint/2010/main" val="93161896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97289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och text - orange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
        <p:nvSpPr>
          <p:cNvPr id="5" name="Platshållare för innehåll 4">
            <a:extLst>
              <a:ext uri="{FF2B5EF4-FFF2-40B4-BE49-F238E27FC236}">
                <a16:creationId xmlns:a16="http://schemas.microsoft.com/office/drawing/2014/main" id="{92EDC374-6976-A49E-55E1-7B0254EED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46456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och text - blå bakgrund">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3" name="Platshållare för text 3">
            <a:extLst>
              <a:ext uri="{FF2B5EF4-FFF2-40B4-BE49-F238E27FC236}">
                <a16:creationId xmlns:a16="http://schemas.microsoft.com/office/drawing/2014/main" id="{3DC3B270-6958-5D6B-D89F-17DA710D42D9}"/>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
        <p:nvSpPr>
          <p:cNvPr id="4" name="Platshållare för innehåll 4">
            <a:extLst>
              <a:ext uri="{FF2B5EF4-FFF2-40B4-BE49-F238E27FC236}">
                <a16:creationId xmlns:a16="http://schemas.microsoft.com/office/drawing/2014/main" id="{7218E86D-0E66-883B-E0BA-2FFAE7BE7B35}"/>
              </a:ext>
            </a:extLst>
          </p:cNvPr>
          <p:cNvSpPr>
            <a:spLocks noGrp="1"/>
          </p:cNvSpPr>
          <p:nvPr>
            <p:ph sz="quarter" idx="15"/>
          </p:nvPr>
        </p:nvSpPr>
        <p:spPr>
          <a:xfrm>
            <a:off x="1055440" y="1772816"/>
            <a:ext cx="10081120" cy="417478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541496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_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290713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E">
    <p:bg>
      <p:bgPr>
        <a:solidFill>
          <a:schemeClr val="accent2"/>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pic>
        <p:nvPicPr>
          <p:cNvPr id="9" name="Bild 8">
            <a:extLst>
              <a:ext uri="{FF2B5EF4-FFF2-40B4-BE49-F238E27FC236}">
                <a16:creationId xmlns:a16="http://schemas.microsoft.com/office/drawing/2014/main" id="{4E8B4430-2512-971C-373D-76F4965E0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7140" y="1149770"/>
            <a:ext cx="6411160" cy="5207000"/>
          </a:xfrm>
          <a:prstGeom prst="rect">
            <a:avLst/>
          </a:prstGeom>
        </p:spPr>
      </p:pic>
      <p:sp>
        <p:nvSpPr>
          <p:cNvPr id="3" name="Platshållare för text 8">
            <a:extLst>
              <a:ext uri="{FF2B5EF4-FFF2-40B4-BE49-F238E27FC236}">
                <a16:creationId xmlns:a16="http://schemas.microsoft.com/office/drawing/2014/main" id="{7B138DA3-87F9-30F0-59C7-DFBE5A6E6454}"/>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3516350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A­_två innehållsdelar orange">
    <p:bg>
      <p:bgRef idx="1001">
        <a:schemeClr val="bg2"/>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24911998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A­_två innehållsdelar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Skriv rubrik</a:t>
            </a:r>
          </a:p>
        </p:txBody>
      </p:sp>
      <p:sp>
        <p:nvSpPr>
          <p:cNvPr id="3" name="Platshållare för innehåll 2"/>
          <p:cNvSpPr>
            <a:spLocks noGrp="1"/>
          </p:cNvSpPr>
          <p:nvPr>
            <p:ph sz="half" idx="1"/>
          </p:nvPr>
        </p:nvSpPr>
        <p:spPr>
          <a:xfrm>
            <a:off x="105544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772816"/>
            <a:ext cx="4938960" cy="4176464"/>
          </a:xfrm>
        </p:spPr>
        <p:txBody>
          <a:bodyPr/>
          <a:lstStyle>
            <a:lvl1pPr>
              <a:defRPr sz="2300">
                <a:latin typeface="Calibri" panose="020F0502020204030204" pitchFamily="34" charset="0"/>
              </a:defRPr>
            </a:lvl1pPr>
            <a:lvl2pPr>
              <a:defRPr sz="1800">
                <a:latin typeface="Calibri" panose="020F0502020204030204" pitchFamily="34" charset="0"/>
              </a:defRPr>
            </a:lvl2pPr>
            <a:lvl3pPr>
              <a:defRPr sz="16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3">
            <a:extLst>
              <a:ext uri="{FF2B5EF4-FFF2-40B4-BE49-F238E27FC236}">
                <a16:creationId xmlns:a16="http://schemas.microsoft.com/office/drawing/2014/main" id="{F53C4694-05BF-BEF7-8596-D91EFD8FC86B}"/>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347929036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tat">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 här</a:t>
            </a:r>
          </a:p>
        </p:txBody>
      </p:sp>
      <p:sp>
        <p:nvSpPr>
          <p:cNvPr id="6" name="Platshållare för text 5">
            <a:extLst>
              <a:ext uri="{FF2B5EF4-FFF2-40B4-BE49-F238E27FC236}">
                <a16:creationId xmlns:a16="http://schemas.microsoft.com/office/drawing/2014/main" id="{4826F7CE-5493-96FE-853B-6D64675DAA7D}"/>
              </a:ext>
            </a:extLst>
          </p:cNvPr>
          <p:cNvSpPr>
            <a:spLocks noGrp="1"/>
          </p:cNvSpPr>
          <p:nvPr>
            <p:ph type="body" sz="quarter" idx="16" hasCustomPrompt="1"/>
          </p:nvPr>
        </p:nvSpPr>
        <p:spPr>
          <a:xfrm>
            <a:off x="1775520" y="2276873"/>
            <a:ext cx="5616624" cy="3168352"/>
          </a:xfrm>
        </p:spPr>
        <p:txBody>
          <a:bodyPr/>
          <a:lstStyle>
            <a:lvl1pPr marL="0" indent="0">
              <a:buNone/>
              <a:defRPr sz="3200" b="1"/>
            </a:lvl1pPr>
          </a:lstStyle>
          <a:p>
            <a:pPr lvl="0"/>
            <a:r>
              <a:rPr lang="sv-SE"/>
              <a:t>Skriv ett citat här</a:t>
            </a:r>
          </a:p>
        </p:txBody>
      </p:sp>
      <p:sp>
        <p:nvSpPr>
          <p:cNvPr id="7" name="Platshållare för text 5">
            <a:extLst>
              <a:ext uri="{FF2B5EF4-FFF2-40B4-BE49-F238E27FC236}">
                <a16:creationId xmlns:a16="http://schemas.microsoft.com/office/drawing/2014/main" id="{3152AF7A-9588-3FB6-F892-E8A55B4A6C60}"/>
              </a:ext>
            </a:extLst>
          </p:cNvPr>
          <p:cNvSpPr>
            <a:spLocks noGrp="1"/>
          </p:cNvSpPr>
          <p:nvPr>
            <p:ph type="body" sz="quarter" idx="17" hasCustomPrompt="1"/>
          </p:nvPr>
        </p:nvSpPr>
        <p:spPr>
          <a:xfrm>
            <a:off x="7824192" y="2257130"/>
            <a:ext cx="3313154" cy="3188096"/>
          </a:xfrm>
        </p:spPr>
        <p:txBody>
          <a:bodyPr anchor="ctr" anchorCtr="0"/>
          <a:lstStyle>
            <a:lvl1pPr marL="0" indent="0">
              <a:buNone/>
              <a:defRPr sz="2000" b="0"/>
            </a:lvl1pPr>
          </a:lstStyle>
          <a:p>
            <a:pPr lvl="0"/>
            <a:r>
              <a:rPr lang="sv-SE"/>
              <a:t>Skriv text här</a:t>
            </a:r>
          </a:p>
        </p:txBody>
      </p:sp>
      <p:pic>
        <p:nvPicPr>
          <p:cNvPr id="9" name="Bild 8">
            <a:extLst>
              <a:ext uri="{FF2B5EF4-FFF2-40B4-BE49-F238E27FC236}">
                <a16:creationId xmlns:a16="http://schemas.microsoft.com/office/drawing/2014/main" id="{BA541F5F-E721-AE93-4E0C-047E5131826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654" y="1556792"/>
            <a:ext cx="815459" cy="931953"/>
          </a:xfrm>
          <a:prstGeom prst="rect">
            <a:avLst/>
          </a:prstGeom>
        </p:spPr>
      </p:pic>
    </p:spTree>
    <p:extLst>
      <p:ext uri="{BB962C8B-B14F-4D97-AF65-F5344CB8AC3E}">
        <p14:creationId xmlns:p14="http://schemas.microsoft.com/office/powerpoint/2010/main" val="1660662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Skriv rubrik</a:t>
            </a:r>
          </a:p>
        </p:txBody>
      </p:sp>
      <p:sp>
        <p:nvSpPr>
          <p:cNvPr id="3" name="Platshållare för text 3">
            <a:extLst>
              <a:ext uri="{FF2B5EF4-FFF2-40B4-BE49-F238E27FC236}">
                <a16:creationId xmlns:a16="http://schemas.microsoft.com/office/drawing/2014/main" id="{A8CCCED1-A350-0496-BD3F-860F655DE79C}"/>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Tree>
    <p:extLst>
      <p:ext uri="{BB962C8B-B14F-4D97-AF65-F5344CB8AC3E}">
        <p14:creationId xmlns:p14="http://schemas.microsoft.com/office/powerpoint/2010/main" val="882262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vsnitt delagenda blå">
    <p:bg>
      <p:bgRef idx="1001">
        <a:schemeClr val="bg1"/>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310" y="1916832"/>
            <a:ext cx="11488327" cy="720080"/>
          </a:xfrm>
        </p:spPr>
        <p:txBody>
          <a:bodyPr/>
          <a:lstStyle>
            <a:lvl1pPr>
              <a:defRPr sz="4400"/>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368300" y="2852738"/>
            <a:ext cx="5727700" cy="3024187"/>
          </a:xfrm>
        </p:spPr>
        <p:txBody>
          <a:bodyPr/>
          <a:lstStyle>
            <a:lvl1pPr>
              <a:defRPr>
                <a:solidFill>
                  <a:srgbClr val="FEF6F2"/>
                </a:solidFill>
              </a:defRPr>
            </a:lvl1pPr>
            <a:lvl2pPr>
              <a:defRPr>
                <a:solidFill>
                  <a:srgbClr val="FEF6F2"/>
                </a:solidFill>
              </a:defRPr>
            </a:lvl2pPr>
            <a:lvl3pPr>
              <a:defRPr>
                <a:solidFill>
                  <a:srgbClr val="FEF6F2"/>
                </a:solidFill>
              </a:defRPr>
            </a:lvl3pPr>
            <a:lvl4pPr>
              <a:defRPr>
                <a:solidFill>
                  <a:srgbClr val="FEF6F2"/>
                </a:solidFill>
              </a:defRPr>
            </a:lvl4pPr>
            <a:lvl5pPr>
              <a:defRPr>
                <a:solidFill>
                  <a:srgbClr val="FEF6F2"/>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24899347"/>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vsnitt delagenda orange">
    <p:bg>
      <p:bgPr>
        <a:solidFill>
          <a:srgbClr val="F7BA99"/>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310" y="1916832"/>
            <a:ext cx="11488327" cy="720080"/>
          </a:xfrm>
        </p:spPr>
        <p:txBody>
          <a:bodyPr/>
          <a:lstStyle>
            <a:lvl1pPr>
              <a:defRPr sz="4400">
                <a:solidFill>
                  <a:schemeClr val="tx1"/>
                </a:solidFill>
              </a:defRPr>
            </a:lvl1pPr>
          </a:lstStyle>
          <a:p>
            <a:r>
              <a:rPr lang="sv-SE"/>
              <a:t>Avsnittsrubrik</a:t>
            </a:r>
          </a:p>
        </p:txBody>
      </p:sp>
      <p:sp>
        <p:nvSpPr>
          <p:cNvPr id="5" name="Platshållare för text 4">
            <a:extLst>
              <a:ext uri="{FF2B5EF4-FFF2-40B4-BE49-F238E27FC236}">
                <a16:creationId xmlns:a16="http://schemas.microsoft.com/office/drawing/2014/main" id="{C7CA9D54-068B-CEE5-F93B-6F28B33B7DF5}"/>
              </a:ext>
            </a:extLst>
          </p:cNvPr>
          <p:cNvSpPr>
            <a:spLocks noGrp="1"/>
          </p:cNvSpPr>
          <p:nvPr>
            <p:ph type="body" sz="quarter" idx="10" hasCustomPrompt="1"/>
          </p:nvPr>
        </p:nvSpPr>
        <p:spPr>
          <a:xfrm>
            <a:off x="368300" y="2852738"/>
            <a:ext cx="5727700" cy="3024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Underrubrik</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7195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om">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ACC71C16-9A0D-16E7-D2EE-14C168270DE3}"/>
              </a:ext>
            </a:extLst>
          </p:cNvPr>
          <p:cNvSpPr>
            <a:spLocks noGrp="1"/>
          </p:cNvSpPr>
          <p:nvPr>
            <p:ph type="media" sz="quarter" idx="10" hasCustomPrompt="1"/>
          </p:nvPr>
        </p:nvSpPr>
        <p:spPr>
          <a:xfrm>
            <a:off x="0" y="0"/>
            <a:ext cx="12192000" cy="6858000"/>
          </a:xfrm>
        </p:spPr>
        <p:txBody>
          <a:bodyPr/>
          <a:lstStyle>
            <a:lvl1pPr marL="0" indent="0">
              <a:buNone/>
              <a:defRPr/>
            </a:lvl1pPr>
          </a:lstStyle>
          <a:p>
            <a:r>
              <a:rPr lang="sv-SE"/>
              <a:t>Infoga video från dator genom att klicka här. För </a:t>
            </a:r>
            <a:r>
              <a:rPr lang="sv-SE" err="1"/>
              <a:t>streamad</a:t>
            </a:r>
            <a:r>
              <a:rPr lang="sv-SE"/>
              <a:t> online video – välj Infoga/Media/Video/Online-video</a:t>
            </a:r>
          </a:p>
        </p:txBody>
      </p:sp>
    </p:spTree>
    <p:extLst>
      <p:ext uri="{BB962C8B-B14F-4D97-AF65-F5344CB8AC3E}">
        <p14:creationId xmlns:p14="http://schemas.microsoft.com/office/powerpoint/2010/main" val="4246548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och illustration på form orange">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8" name="Platshållare för text 7"/>
          <p:cNvSpPr>
            <a:spLocks noGrp="1"/>
          </p:cNvSpPr>
          <p:nvPr>
            <p:ph type="body" sz="quarter" idx="13" hasCustomPrompt="1"/>
          </p:nvPr>
        </p:nvSpPr>
        <p:spPr>
          <a:xfrm>
            <a:off x="1055440" y="1772816"/>
            <a:ext cx="5040560" cy="4176464"/>
          </a:xfrm>
        </p:spPr>
        <p:txBody>
          <a:bodyPr/>
          <a:lstStyle>
            <a:lvl1pPr marL="0" indent="0">
              <a:buNone/>
              <a:defRPr>
                <a:latin typeface="+mn-lt"/>
              </a:defRPr>
            </a:lvl1pPr>
          </a:lstStyle>
          <a:p>
            <a:pPr lvl="0"/>
            <a:r>
              <a:rPr lang="sv-SE"/>
              <a:t>Skriv text</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Avsnittsrubrik</a:t>
            </a:r>
          </a:p>
        </p:txBody>
      </p:sp>
      <p:sp>
        <p:nvSpPr>
          <p:cNvPr id="10" name="Frihandsfigur: Form 9">
            <a:extLst>
              <a:ext uri="{FF2B5EF4-FFF2-40B4-BE49-F238E27FC236}">
                <a16:creationId xmlns:a16="http://schemas.microsoft.com/office/drawing/2014/main" id="{62354B8C-ACF1-F9FE-0EA3-863EDA106601}"/>
              </a:ext>
            </a:extLst>
          </p:cNvPr>
          <p:cNvSpPr/>
          <p:nvPr userDrawn="1"/>
        </p:nvSpPr>
        <p:spPr>
          <a:xfrm>
            <a:off x="6528048" y="1772816"/>
            <a:ext cx="5663952" cy="5085184"/>
          </a:xfrm>
          <a:custGeom>
            <a:avLst/>
            <a:gdLst>
              <a:gd name="connsiteX0" fmla="*/ 3204356 w 5663952"/>
              <a:gd name="connsiteY0" fmla="*/ 0 h 5085184"/>
              <a:gd name="connsiteX1" fmla="*/ 5470178 w 5663952"/>
              <a:gd name="connsiteY1" fmla="*/ 938534 h 5085184"/>
              <a:gd name="connsiteX2" fmla="*/ 5663952 w 5663952"/>
              <a:gd name="connsiteY2" fmla="*/ 1151740 h 5085184"/>
              <a:gd name="connsiteX3" fmla="*/ 5663952 w 5663952"/>
              <a:gd name="connsiteY3" fmla="*/ 5085184 h 5085184"/>
              <a:gd name="connsiteX4" fmla="*/ 613988 w 5663952"/>
              <a:gd name="connsiteY4" fmla="*/ 5085184 h 5085184"/>
              <a:gd name="connsiteX5" fmla="*/ 547254 w 5663952"/>
              <a:gd name="connsiteY5" fmla="*/ 4995942 h 5085184"/>
              <a:gd name="connsiteX6" fmla="*/ 0 w 5663952"/>
              <a:gd name="connsiteY6" fmla="*/ 3204356 h 5085184"/>
              <a:gd name="connsiteX7" fmla="*/ 3204356 w 5663952"/>
              <a:gd name="connsiteY7" fmla="*/ 0 h 508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952" h="5085184">
                <a:moveTo>
                  <a:pt x="3204356" y="0"/>
                </a:moveTo>
                <a:cubicBezTo>
                  <a:pt x="4089214" y="0"/>
                  <a:pt x="4890303" y="358660"/>
                  <a:pt x="5470178" y="938534"/>
                </a:cubicBezTo>
                <a:lnTo>
                  <a:pt x="5663952" y="1151740"/>
                </a:lnTo>
                <a:lnTo>
                  <a:pt x="5663952" y="5085184"/>
                </a:lnTo>
                <a:lnTo>
                  <a:pt x="613988" y="5085184"/>
                </a:lnTo>
                <a:lnTo>
                  <a:pt x="547254" y="4995942"/>
                </a:lnTo>
                <a:cubicBezTo>
                  <a:pt x="201746" y="4484524"/>
                  <a:pt x="0" y="3868000"/>
                  <a:pt x="0" y="3204356"/>
                </a:cubicBezTo>
                <a:cubicBezTo>
                  <a:pt x="0" y="1434639"/>
                  <a:pt x="1434639" y="0"/>
                  <a:pt x="3204356" y="0"/>
                </a:cubicBezTo>
                <a:close/>
              </a:path>
            </a:pathLst>
          </a:custGeom>
          <a:solidFill>
            <a:schemeClr val="tx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7" name="Platshållare för bild 6">
            <a:extLst>
              <a:ext uri="{FF2B5EF4-FFF2-40B4-BE49-F238E27FC236}">
                <a16:creationId xmlns:a16="http://schemas.microsoft.com/office/drawing/2014/main" id="{0D0079DD-0F99-F23E-5584-3B2E51286189}"/>
              </a:ext>
            </a:extLst>
          </p:cNvPr>
          <p:cNvSpPr>
            <a:spLocks noGrp="1"/>
          </p:cNvSpPr>
          <p:nvPr>
            <p:ph type="pic" sz="quarter" idx="15" hasCustomPrompt="1"/>
          </p:nvPr>
        </p:nvSpPr>
        <p:spPr>
          <a:xfrm>
            <a:off x="6096000" y="1268760"/>
            <a:ext cx="6096000" cy="5589240"/>
          </a:xfrm>
          <a:noFill/>
        </p:spPr>
        <p:txBody>
          <a:bodyPr anchor="b" anchorCtr="0"/>
          <a:lstStyle>
            <a:lvl1pPr marL="0" indent="0" algn="r">
              <a:buNone/>
              <a:defRPr>
                <a:solidFill>
                  <a:srgbClr val="FFFFFF"/>
                </a:solidFill>
              </a:defRPr>
            </a:lvl1pPr>
          </a:lstStyle>
          <a:p>
            <a:r>
              <a:rPr lang="sv-SE"/>
              <a:t>Infoga orange eller vit illustration med</a:t>
            </a:r>
          </a:p>
          <a:p>
            <a:r>
              <a:rPr lang="sv-SE"/>
              <a:t>transparent bakgrund (</a:t>
            </a:r>
            <a:r>
              <a:rPr lang="sv-SE" err="1"/>
              <a:t>png</a:t>
            </a:r>
            <a:r>
              <a:rPr lang="sv-SE"/>
              <a:t>)</a:t>
            </a:r>
          </a:p>
        </p:txBody>
      </p:sp>
    </p:spTree>
    <p:extLst>
      <p:ext uri="{BB962C8B-B14F-4D97-AF65-F5344CB8AC3E}">
        <p14:creationId xmlns:p14="http://schemas.microsoft.com/office/powerpoint/2010/main" val="120822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ch illustration på form orange">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68866" y="692696"/>
            <a:ext cx="11487773" cy="720080"/>
          </a:xfrm>
        </p:spPr>
        <p:txBody>
          <a:bodyPr/>
          <a:lstStyle>
            <a:lvl1pPr>
              <a:defRPr>
                <a:solidFill>
                  <a:schemeClr val="tx2"/>
                </a:solidFill>
              </a:defRPr>
            </a:lvl1pPr>
          </a:lstStyle>
          <a:p>
            <a:r>
              <a:rPr lang="sv-SE"/>
              <a:t>Skriv rubrik</a:t>
            </a:r>
          </a:p>
        </p:txBody>
      </p:sp>
      <p:sp>
        <p:nvSpPr>
          <p:cNvPr id="8" name="Platshållare för text 7"/>
          <p:cNvSpPr>
            <a:spLocks noGrp="1"/>
          </p:cNvSpPr>
          <p:nvPr>
            <p:ph type="body" sz="quarter" idx="13" hasCustomPrompt="1"/>
          </p:nvPr>
        </p:nvSpPr>
        <p:spPr>
          <a:xfrm>
            <a:off x="1055440" y="1772816"/>
            <a:ext cx="5040560" cy="4176464"/>
          </a:xfrm>
        </p:spPr>
        <p:txBody>
          <a:bodyPr/>
          <a:lstStyle>
            <a:lvl1pPr marL="0" indent="0">
              <a:buNone/>
              <a:defRPr>
                <a:latin typeface="+mn-lt"/>
              </a:defRPr>
            </a:lvl1pPr>
          </a:lstStyle>
          <a:p>
            <a:pPr lvl="0"/>
            <a:r>
              <a:rPr lang="sv-SE"/>
              <a:t>Skriv text</a:t>
            </a:r>
          </a:p>
        </p:txBody>
      </p:sp>
      <p:sp>
        <p:nvSpPr>
          <p:cNvPr id="4" name="Platshållare för text 3">
            <a:extLst>
              <a:ext uri="{FF2B5EF4-FFF2-40B4-BE49-F238E27FC236}">
                <a16:creationId xmlns:a16="http://schemas.microsoft.com/office/drawing/2014/main" id="{7A016BC5-5A69-3BB1-EED3-E03CD5315E3A}"/>
              </a:ext>
            </a:extLst>
          </p:cNvPr>
          <p:cNvSpPr>
            <a:spLocks noGrp="1"/>
          </p:cNvSpPr>
          <p:nvPr>
            <p:ph type="body" sz="quarter" idx="14" hasCustomPrompt="1"/>
          </p:nvPr>
        </p:nvSpPr>
        <p:spPr>
          <a:xfrm>
            <a:off x="390877" y="361950"/>
            <a:ext cx="11487773" cy="431800"/>
          </a:xfrm>
        </p:spPr>
        <p:txBody>
          <a:bodyPr/>
          <a:lstStyle>
            <a:lvl1pPr marL="0" indent="0">
              <a:buNone/>
              <a:defRPr sz="1800"/>
            </a:lvl1pPr>
          </a:lstStyle>
          <a:p>
            <a:pPr lvl="0"/>
            <a:r>
              <a:rPr lang="sv-SE"/>
              <a:t>Skriv avsnittsrubrik</a:t>
            </a:r>
          </a:p>
        </p:txBody>
      </p:sp>
      <p:sp>
        <p:nvSpPr>
          <p:cNvPr id="10" name="Frihandsfigur: Form 9">
            <a:extLst>
              <a:ext uri="{FF2B5EF4-FFF2-40B4-BE49-F238E27FC236}">
                <a16:creationId xmlns:a16="http://schemas.microsoft.com/office/drawing/2014/main" id="{62354B8C-ACF1-F9FE-0EA3-863EDA106601}"/>
              </a:ext>
            </a:extLst>
          </p:cNvPr>
          <p:cNvSpPr/>
          <p:nvPr userDrawn="1"/>
        </p:nvSpPr>
        <p:spPr>
          <a:xfrm>
            <a:off x="6528048" y="1772816"/>
            <a:ext cx="5663952" cy="5085184"/>
          </a:xfrm>
          <a:custGeom>
            <a:avLst/>
            <a:gdLst>
              <a:gd name="connsiteX0" fmla="*/ 3204356 w 5663952"/>
              <a:gd name="connsiteY0" fmla="*/ 0 h 5085184"/>
              <a:gd name="connsiteX1" fmla="*/ 5470178 w 5663952"/>
              <a:gd name="connsiteY1" fmla="*/ 938534 h 5085184"/>
              <a:gd name="connsiteX2" fmla="*/ 5663952 w 5663952"/>
              <a:gd name="connsiteY2" fmla="*/ 1151740 h 5085184"/>
              <a:gd name="connsiteX3" fmla="*/ 5663952 w 5663952"/>
              <a:gd name="connsiteY3" fmla="*/ 5085184 h 5085184"/>
              <a:gd name="connsiteX4" fmla="*/ 613988 w 5663952"/>
              <a:gd name="connsiteY4" fmla="*/ 5085184 h 5085184"/>
              <a:gd name="connsiteX5" fmla="*/ 547254 w 5663952"/>
              <a:gd name="connsiteY5" fmla="*/ 4995942 h 5085184"/>
              <a:gd name="connsiteX6" fmla="*/ 0 w 5663952"/>
              <a:gd name="connsiteY6" fmla="*/ 3204356 h 5085184"/>
              <a:gd name="connsiteX7" fmla="*/ 3204356 w 5663952"/>
              <a:gd name="connsiteY7" fmla="*/ 0 h 508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952" h="5085184">
                <a:moveTo>
                  <a:pt x="3204356" y="0"/>
                </a:moveTo>
                <a:cubicBezTo>
                  <a:pt x="4089214" y="0"/>
                  <a:pt x="4890303" y="358660"/>
                  <a:pt x="5470178" y="938534"/>
                </a:cubicBezTo>
                <a:lnTo>
                  <a:pt x="5663952" y="1151740"/>
                </a:lnTo>
                <a:lnTo>
                  <a:pt x="5663952" y="5085184"/>
                </a:lnTo>
                <a:lnTo>
                  <a:pt x="613988" y="5085184"/>
                </a:lnTo>
                <a:lnTo>
                  <a:pt x="547254" y="4995942"/>
                </a:lnTo>
                <a:cubicBezTo>
                  <a:pt x="201746" y="4484524"/>
                  <a:pt x="0" y="3868000"/>
                  <a:pt x="0" y="3204356"/>
                </a:cubicBezTo>
                <a:cubicBezTo>
                  <a:pt x="0" y="1434639"/>
                  <a:pt x="1434639" y="0"/>
                  <a:pt x="3204356"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7" name="Platshållare för bild 6">
            <a:extLst>
              <a:ext uri="{FF2B5EF4-FFF2-40B4-BE49-F238E27FC236}">
                <a16:creationId xmlns:a16="http://schemas.microsoft.com/office/drawing/2014/main" id="{0D0079DD-0F99-F23E-5584-3B2E51286189}"/>
              </a:ext>
            </a:extLst>
          </p:cNvPr>
          <p:cNvSpPr>
            <a:spLocks noGrp="1"/>
          </p:cNvSpPr>
          <p:nvPr>
            <p:ph type="pic" sz="quarter" idx="15" hasCustomPrompt="1"/>
          </p:nvPr>
        </p:nvSpPr>
        <p:spPr>
          <a:xfrm>
            <a:off x="6096000" y="1268761"/>
            <a:ext cx="6096000" cy="5589240"/>
          </a:xfrm>
          <a:noFill/>
        </p:spPr>
        <p:txBody>
          <a:bodyPr wrap="none" anchor="b" anchorCtr="0">
            <a:noAutofit/>
          </a:bodyPr>
          <a:lstStyle>
            <a:lvl1pPr marL="0" indent="0" algn="r">
              <a:buNone/>
              <a:defRPr/>
            </a:lvl1pPr>
          </a:lstStyle>
          <a:p>
            <a:r>
              <a:rPr lang="sv-SE"/>
              <a:t>Infoga blå eller vit illustration med</a:t>
            </a:r>
          </a:p>
          <a:p>
            <a:r>
              <a:rPr lang="sv-SE"/>
              <a:t>transparent bakgrund (</a:t>
            </a:r>
            <a:r>
              <a:rPr lang="sv-SE" err="1"/>
              <a:t>png</a:t>
            </a:r>
            <a:r>
              <a:rPr lang="sv-SE"/>
              <a:t>)</a:t>
            </a:r>
          </a:p>
        </p:txBody>
      </p:sp>
    </p:spTree>
    <p:extLst>
      <p:ext uri="{BB962C8B-B14F-4D97-AF65-F5344CB8AC3E}">
        <p14:creationId xmlns:p14="http://schemas.microsoft.com/office/powerpoint/2010/main" val="1104127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och illustration på form blå">
    <p:bg>
      <p:bgPr>
        <a:solidFill>
          <a:srgbClr val="FFFFFF"/>
        </a:solidFill>
        <a:effectLst/>
      </p:bgPr>
    </p:bg>
    <p:spTree>
      <p:nvGrpSpPr>
        <p:cNvPr id="1" name=""/>
        <p:cNvGrpSpPr/>
        <p:nvPr/>
      </p:nvGrpSpPr>
      <p:grpSpPr>
        <a:xfrm>
          <a:off x="0" y="0"/>
          <a:ext cx="0" cy="0"/>
          <a:chOff x="0" y="0"/>
          <a:chExt cx="0" cy="0"/>
        </a:xfrm>
      </p:grpSpPr>
      <p:sp>
        <p:nvSpPr>
          <p:cNvPr id="6" name="Frihandsfigur: Form 5">
            <a:extLst>
              <a:ext uri="{FF2B5EF4-FFF2-40B4-BE49-F238E27FC236}">
                <a16:creationId xmlns:a16="http://schemas.microsoft.com/office/drawing/2014/main" id="{7393263B-1423-B083-407D-DD63DE2F7DEB}"/>
              </a:ext>
            </a:extLst>
          </p:cNvPr>
          <p:cNvSpPr/>
          <p:nvPr userDrawn="1"/>
        </p:nvSpPr>
        <p:spPr>
          <a:xfrm>
            <a:off x="0" y="0"/>
            <a:ext cx="5443068" cy="5008316"/>
          </a:xfrm>
          <a:custGeom>
            <a:avLst/>
            <a:gdLst>
              <a:gd name="connsiteX0" fmla="*/ 0 w 5443068"/>
              <a:gd name="connsiteY0" fmla="*/ 0 h 5008316"/>
              <a:gd name="connsiteX1" fmla="*/ 4776662 w 5443068"/>
              <a:gd name="connsiteY1" fmla="*/ 0 h 5008316"/>
              <a:gd name="connsiteX2" fmla="*/ 4914677 w 5443068"/>
              <a:gd name="connsiteY2" fmla="*/ 184565 h 5008316"/>
              <a:gd name="connsiteX3" fmla="*/ 5443068 w 5443068"/>
              <a:gd name="connsiteY3" fmla="*/ 1914402 h 5008316"/>
              <a:gd name="connsiteX4" fmla="*/ 2349154 w 5443068"/>
              <a:gd name="connsiteY4" fmla="*/ 5008316 h 5008316"/>
              <a:gd name="connsiteX5" fmla="*/ 161426 w 5443068"/>
              <a:gd name="connsiteY5" fmla="*/ 4102130 h 5008316"/>
              <a:gd name="connsiteX6" fmla="*/ 0 w 5443068"/>
              <a:gd name="connsiteY6" fmla="*/ 3924516 h 500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068" h="5008316">
                <a:moveTo>
                  <a:pt x="0" y="0"/>
                </a:moveTo>
                <a:lnTo>
                  <a:pt x="4776662" y="0"/>
                </a:lnTo>
                <a:lnTo>
                  <a:pt x="4914677" y="184565"/>
                </a:lnTo>
                <a:cubicBezTo>
                  <a:pt x="5248276" y="678357"/>
                  <a:pt x="5443068" y="1273631"/>
                  <a:pt x="5443068" y="1914402"/>
                </a:cubicBezTo>
                <a:cubicBezTo>
                  <a:pt x="5443068" y="3623124"/>
                  <a:pt x="4057876" y="5008316"/>
                  <a:pt x="2349154" y="5008316"/>
                </a:cubicBezTo>
                <a:cubicBezTo>
                  <a:pt x="1494793" y="5008316"/>
                  <a:pt x="721315" y="4662018"/>
                  <a:pt x="161426" y="4102130"/>
                </a:cubicBezTo>
                <a:lnTo>
                  <a:pt x="0" y="3924516"/>
                </a:lnTo>
                <a:close/>
              </a:path>
            </a:pathLst>
          </a:custGeom>
          <a:solidFill>
            <a:srgbClr val="F7BA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p:cNvSpPr>
            <a:spLocks noGrp="1"/>
          </p:cNvSpPr>
          <p:nvPr>
            <p:ph type="title" hasCustomPrompt="1"/>
          </p:nvPr>
        </p:nvSpPr>
        <p:spPr>
          <a:xfrm>
            <a:off x="345600" y="334800"/>
            <a:ext cx="4430990" cy="576064"/>
          </a:xfrm>
        </p:spPr>
        <p:txBody>
          <a:bodyPr/>
          <a:lstStyle>
            <a:lvl1pPr algn="l">
              <a:defRPr>
                <a:solidFill>
                  <a:schemeClr val="tx2"/>
                </a:solidFill>
              </a:defRPr>
            </a:lvl1pPr>
          </a:lstStyle>
          <a:p>
            <a:r>
              <a:rPr lang="sv-SE"/>
              <a:t>Skriv rubrik</a:t>
            </a:r>
          </a:p>
        </p:txBody>
      </p:sp>
      <p:sp>
        <p:nvSpPr>
          <p:cNvPr id="11" name="Platshållare för bild 10">
            <a:extLst>
              <a:ext uri="{FF2B5EF4-FFF2-40B4-BE49-F238E27FC236}">
                <a16:creationId xmlns:a16="http://schemas.microsoft.com/office/drawing/2014/main" id="{6E9704A6-4C12-FF29-3515-64E79D1286E7}"/>
              </a:ext>
            </a:extLst>
          </p:cNvPr>
          <p:cNvSpPr>
            <a:spLocks noGrp="1"/>
          </p:cNvSpPr>
          <p:nvPr>
            <p:ph type="pic" sz="quarter" idx="10" hasCustomPrompt="1"/>
          </p:nvPr>
        </p:nvSpPr>
        <p:spPr>
          <a:xfrm>
            <a:off x="6096000" y="0"/>
            <a:ext cx="6096000" cy="6858000"/>
          </a:xfrm>
        </p:spPr>
        <p:txBody>
          <a:bodyPr/>
          <a:lstStyle>
            <a:lvl1pPr marL="0" indent="0" algn="ctr">
              <a:buNone/>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sv-SE"/>
              <a:t>Infoga orange eller blå illustration</a:t>
            </a:r>
            <a:br>
              <a:rPr lang="sv-SE"/>
            </a:br>
            <a:r>
              <a:rPr lang="sv-SE"/>
              <a:t>med transparent bakgrund.</a:t>
            </a:r>
          </a:p>
        </p:txBody>
      </p:sp>
      <p:sp>
        <p:nvSpPr>
          <p:cNvPr id="3" name="Platshållare för text 10">
            <a:extLst>
              <a:ext uri="{FF2B5EF4-FFF2-40B4-BE49-F238E27FC236}">
                <a16:creationId xmlns:a16="http://schemas.microsoft.com/office/drawing/2014/main" id="{01792F98-DD74-1AC2-0833-68E8988BD303}"/>
              </a:ext>
            </a:extLst>
          </p:cNvPr>
          <p:cNvSpPr>
            <a:spLocks noGrp="1"/>
          </p:cNvSpPr>
          <p:nvPr>
            <p:ph type="body" sz="quarter" idx="12" hasCustomPrompt="1"/>
          </p:nvPr>
        </p:nvSpPr>
        <p:spPr>
          <a:xfrm>
            <a:off x="1054800" y="968400"/>
            <a:ext cx="3744415" cy="1309300"/>
          </a:xfrm>
        </p:spPr>
        <p:txBody>
          <a:bodyPr/>
          <a:lstStyle>
            <a:lvl1pPr marL="0" indent="0">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Skriv text</a:t>
            </a:r>
          </a:p>
        </p:txBody>
      </p:sp>
    </p:spTree>
    <p:extLst>
      <p:ext uri="{BB962C8B-B14F-4D97-AF65-F5344CB8AC3E}">
        <p14:creationId xmlns:p14="http://schemas.microsoft.com/office/powerpoint/2010/main" val="164327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F">
    <p:bg>
      <p:bgPr>
        <a:solidFill>
          <a:srgbClr val="C8EBFA"/>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0" y="0"/>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09175A-E702-464D-A1BA-C581451EA51F}" type="datetime1">
              <a:rPr lang="sv-SE" smtClean="0"/>
              <a:pPr/>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pic>
        <p:nvPicPr>
          <p:cNvPr id="8" name="Bild 7">
            <a:extLst>
              <a:ext uri="{FF2B5EF4-FFF2-40B4-BE49-F238E27FC236}">
                <a16:creationId xmlns:a16="http://schemas.microsoft.com/office/drawing/2014/main" id="{C561EC68-D0DA-ECBE-D304-353CF8B845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4625" y="1714500"/>
            <a:ext cx="5667375" cy="5143500"/>
          </a:xfrm>
          <a:prstGeom prst="rect">
            <a:avLst/>
          </a:prstGeom>
        </p:spPr>
      </p:pic>
    </p:spTree>
    <p:extLst>
      <p:ext uri="{BB962C8B-B14F-4D97-AF65-F5344CB8AC3E}">
        <p14:creationId xmlns:p14="http://schemas.microsoft.com/office/powerpoint/2010/main" val="49674061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utfallande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6B50AB-3420-8F2E-80FC-E499FF261BA2}"/>
              </a:ext>
            </a:extLst>
          </p:cNvPr>
          <p:cNvSpPr>
            <a:spLocks noGrp="1"/>
          </p:cNvSpPr>
          <p:nvPr>
            <p:ph type="pic" sz="quarter" idx="11" hasCustomPrompt="1"/>
          </p:nvPr>
        </p:nvSpPr>
        <p:spPr>
          <a:xfrm>
            <a:off x="0" y="-7207"/>
            <a:ext cx="12192000" cy="6858000"/>
          </a:xfrm>
        </p:spPr>
        <p:txBody>
          <a:bodyPr/>
          <a:lstStyle>
            <a:lvl1pPr marL="0" indent="0">
              <a:buNone/>
              <a:defRPr/>
            </a:lvl1pPr>
          </a:lstStyle>
          <a:p>
            <a:r>
              <a:rPr lang="sv-SE"/>
              <a:t>Infoga en bild i hög kvalitet (minst 1600 </a:t>
            </a:r>
            <a:r>
              <a:rPr lang="sv-SE" err="1"/>
              <a:t>px</a:t>
            </a:r>
            <a:r>
              <a:rPr lang="sv-SE"/>
              <a:t> bred).</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2018517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utfallande 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BDFAEDB-74D9-0719-8921-0F00140DA0E4}"/>
              </a:ext>
            </a:extLst>
          </p:cNvPr>
          <p:cNvSpPr>
            <a:spLocks noGrp="1"/>
          </p:cNvSpPr>
          <p:nvPr>
            <p:ph sz="quarter" idx="11"/>
          </p:nvPr>
        </p:nvSpPr>
        <p:spPr>
          <a:xfrm>
            <a:off x="0" y="0"/>
            <a:ext cx="12072938" cy="685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640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749567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SA_endast sidfo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03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vsnitt startbild utfallande bild orange höger">
    <p:bg>
      <p:bgRef idx="1001">
        <a:schemeClr val="bg2"/>
      </p:bgRef>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0742822-9741-489D-DBB8-44ABBD4777D8}"/>
              </a:ext>
            </a:extLst>
          </p:cNvPr>
          <p:cNvSpPr>
            <a:spLocks noGrp="1"/>
          </p:cNvSpPr>
          <p:nvPr>
            <p:ph type="pic" sz="quarter" idx="11" hasCustomPrompt="1"/>
          </p:nvPr>
        </p:nvSpPr>
        <p:spPr>
          <a:xfrm>
            <a:off x="0" y="0"/>
            <a:ext cx="12192000" cy="6858000"/>
          </a:xfrm>
          <a:custGeom>
            <a:avLst/>
            <a:gdLst>
              <a:gd name="connsiteX0" fmla="*/ 6144970 w 12192000"/>
              <a:gd name="connsiteY0" fmla="*/ 0 h 6850063"/>
              <a:gd name="connsiteX1" fmla="*/ 12192000 w 12192000"/>
              <a:gd name="connsiteY1" fmla="*/ 0 h 6850063"/>
              <a:gd name="connsiteX2" fmla="*/ 12192000 w 12192000"/>
              <a:gd name="connsiteY2" fmla="*/ 6850063 h 6850063"/>
              <a:gd name="connsiteX3" fmla="*/ 0 w 12192000"/>
              <a:gd name="connsiteY3" fmla="*/ 6850063 h 6850063"/>
              <a:gd name="connsiteX4" fmla="*/ 0 w 12192000"/>
              <a:gd name="connsiteY4" fmla="*/ 1751635 h 6850063"/>
              <a:gd name="connsiteX5" fmla="*/ 44510 w 12192000"/>
              <a:gd name="connsiteY5" fmla="*/ 1811157 h 6850063"/>
              <a:gd name="connsiteX6" fmla="*/ 2711624 w 12192000"/>
              <a:gd name="connsiteY6" fmla="*/ 3068960 h 6850063"/>
              <a:gd name="connsiteX7" fmla="*/ 6097787 w 12192000"/>
              <a:gd name="connsiteY7" fmla="*/ 309158 h 685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0063">
                <a:moveTo>
                  <a:pt x="6144970" y="0"/>
                </a:moveTo>
                <a:lnTo>
                  <a:pt x="12192000" y="0"/>
                </a:lnTo>
                <a:lnTo>
                  <a:pt x="12192000" y="6850063"/>
                </a:lnTo>
                <a:lnTo>
                  <a:pt x="0" y="6850063"/>
                </a:lnTo>
                <a:lnTo>
                  <a:pt x="0" y="1751635"/>
                </a:lnTo>
                <a:lnTo>
                  <a:pt x="44510" y="1811157"/>
                </a:lnTo>
                <a:cubicBezTo>
                  <a:pt x="678462" y="2579329"/>
                  <a:pt x="1637863" y="3068960"/>
                  <a:pt x="2711624" y="3068960"/>
                </a:cubicBezTo>
                <a:cubicBezTo>
                  <a:pt x="4381919" y="3068960"/>
                  <a:pt x="5775492" y="1884174"/>
                  <a:pt x="6097787" y="309158"/>
                </a:cubicBezTo>
                <a:close/>
              </a:path>
            </a:pathLst>
          </a:custGeom>
        </p:spPr>
        <p:txBody>
          <a:bodyPr wrap="square">
            <a:noAutofit/>
          </a:bodyPr>
          <a:lstStyle>
            <a:lvl1pPr marL="0" indent="0" algn="r">
              <a:buNone/>
              <a:defRPr>
                <a:solidFill>
                  <a:srgbClr val="FFFFFF"/>
                </a:solidFill>
              </a:defRPr>
            </a:lvl1pPr>
          </a:lstStyle>
          <a:p>
            <a:r>
              <a:rPr lang="sv-SE"/>
              <a:t>Infoga en bild i hög kvalitet (minst 1600 </a:t>
            </a:r>
            <a:r>
              <a:rPr lang="sv-SE" err="1"/>
              <a:t>px</a:t>
            </a:r>
            <a:r>
              <a:rPr lang="sv-SE"/>
              <a:t> bred)</a:t>
            </a:r>
            <a:br>
              <a:rPr lang="sv-SE"/>
            </a:br>
            <a:r>
              <a:rPr lang="sv-SE"/>
              <a:t> med fokuspunkt till mitten/höger.</a:t>
            </a:r>
          </a:p>
        </p:txBody>
      </p:sp>
      <p:sp>
        <p:nvSpPr>
          <p:cNvPr id="11" name="Platshållare för text 10">
            <a:extLst>
              <a:ext uri="{FF2B5EF4-FFF2-40B4-BE49-F238E27FC236}">
                <a16:creationId xmlns:a16="http://schemas.microsoft.com/office/drawing/2014/main" id="{E55105A5-254E-93AD-3284-91857D669316}"/>
              </a:ext>
            </a:extLst>
          </p:cNvPr>
          <p:cNvSpPr>
            <a:spLocks noGrp="1"/>
          </p:cNvSpPr>
          <p:nvPr>
            <p:ph type="body" sz="quarter" idx="12" hasCustomPrompt="1"/>
          </p:nvPr>
        </p:nvSpPr>
        <p:spPr>
          <a:xfrm>
            <a:off x="1055441" y="967572"/>
            <a:ext cx="3744415" cy="1309300"/>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Skriv text</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43718" y="333921"/>
            <a:ext cx="5248226"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2" name="Platshållare för text 3">
            <a:extLst>
              <a:ext uri="{FF2B5EF4-FFF2-40B4-BE49-F238E27FC236}">
                <a16:creationId xmlns:a16="http://schemas.microsoft.com/office/drawing/2014/main" id="{17C66704-CAD6-16C7-2C85-8298CA8C1FBB}"/>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039283617"/>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vsnitt startbild utfallande bild orange vänsster">
    <p:bg>
      <p:bgRef idx="1001">
        <a:schemeClr val="bg2"/>
      </p:bgRef>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p:spPr>
        <p:txBody>
          <a:bodyPr wrap="square">
            <a:noAutofit/>
          </a:bodyPr>
          <a:lstStyle>
            <a:lvl1pPr marL="0" indent="0">
              <a:buNone/>
              <a:defRPr>
                <a:solidFill>
                  <a:srgbClr val="FFFFFF"/>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(minst 1600 </a:t>
            </a:r>
            <a:r>
              <a:rPr lang="sv-SE" err="1"/>
              <a:t>px</a:t>
            </a:r>
            <a:r>
              <a:rPr lang="sv-SE"/>
              <a:t> bred)</a:t>
            </a:r>
            <a:br>
              <a:rPr lang="sv-SE"/>
            </a:br>
            <a:r>
              <a:rPr lang="sv-SE"/>
              <a:t>med fokuspunkt till mitten/vänster.</a:t>
            </a:r>
          </a:p>
        </p:txBody>
      </p:sp>
      <p:sp>
        <p:nvSpPr>
          <p:cNvPr id="2" name="Platshållare för text 10">
            <a:extLst>
              <a:ext uri="{FF2B5EF4-FFF2-40B4-BE49-F238E27FC236}">
                <a16:creationId xmlns:a16="http://schemas.microsoft.com/office/drawing/2014/main" id="{5432E4B5-A083-3604-803D-17C264E73A6E}"/>
              </a:ext>
            </a:extLst>
          </p:cNvPr>
          <p:cNvSpPr>
            <a:spLocks noGrp="1"/>
          </p:cNvSpPr>
          <p:nvPr>
            <p:ph type="body" sz="quarter" idx="12" hasCustomPrompt="1"/>
          </p:nvPr>
        </p:nvSpPr>
        <p:spPr>
          <a:xfrm>
            <a:off x="7968208" y="4622310"/>
            <a:ext cx="3744415" cy="1494090"/>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Skriv text</a:t>
            </a:r>
          </a:p>
        </p:txBody>
      </p:sp>
      <p:sp>
        <p:nvSpPr>
          <p:cNvPr id="3" name="Platshållare för text 12">
            <a:extLst>
              <a:ext uri="{FF2B5EF4-FFF2-40B4-BE49-F238E27FC236}">
                <a16:creationId xmlns:a16="http://schemas.microsoft.com/office/drawing/2014/main" id="{C8EDE91E-92C4-F91F-2FBB-DF850DB90CA9}"/>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5" name="Platshållare för text 3">
            <a:extLst>
              <a:ext uri="{FF2B5EF4-FFF2-40B4-BE49-F238E27FC236}">
                <a16:creationId xmlns:a16="http://schemas.microsoft.com/office/drawing/2014/main" id="{903E0935-174C-0D38-771F-8C8B7B02CC22}"/>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207876670"/>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nitt startbild utfallande bild blå höger">
    <p:bg>
      <p:bgRef idx="1001">
        <a:schemeClr val="bg1"/>
      </p:bgRef>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D0742822-9741-489D-DBB8-44ABBD4777D8}"/>
              </a:ext>
            </a:extLst>
          </p:cNvPr>
          <p:cNvSpPr>
            <a:spLocks noGrp="1"/>
          </p:cNvSpPr>
          <p:nvPr>
            <p:ph type="pic" sz="quarter" idx="11" hasCustomPrompt="1"/>
          </p:nvPr>
        </p:nvSpPr>
        <p:spPr>
          <a:xfrm>
            <a:off x="0" y="0"/>
            <a:ext cx="12192000" cy="6858000"/>
          </a:xfrm>
          <a:custGeom>
            <a:avLst/>
            <a:gdLst>
              <a:gd name="connsiteX0" fmla="*/ 6144970 w 12192000"/>
              <a:gd name="connsiteY0" fmla="*/ 0 h 6850063"/>
              <a:gd name="connsiteX1" fmla="*/ 12192000 w 12192000"/>
              <a:gd name="connsiteY1" fmla="*/ 0 h 6850063"/>
              <a:gd name="connsiteX2" fmla="*/ 12192000 w 12192000"/>
              <a:gd name="connsiteY2" fmla="*/ 6850063 h 6850063"/>
              <a:gd name="connsiteX3" fmla="*/ 0 w 12192000"/>
              <a:gd name="connsiteY3" fmla="*/ 6850063 h 6850063"/>
              <a:gd name="connsiteX4" fmla="*/ 0 w 12192000"/>
              <a:gd name="connsiteY4" fmla="*/ 1751635 h 6850063"/>
              <a:gd name="connsiteX5" fmla="*/ 44510 w 12192000"/>
              <a:gd name="connsiteY5" fmla="*/ 1811157 h 6850063"/>
              <a:gd name="connsiteX6" fmla="*/ 2711624 w 12192000"/>
              <a:gd name="connsiteY6" fmla="*/ 3068960 h 6850063"/>
              <a:gd name="connsiteX7" fmla="*/ 6097787 w 12192000"/>
              <a:gd name="connsiteY7" fmla="*/ 309158 h 685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0063">
                <a:moveTo>
                  <a:pt x="6144970" y="0"/>
                </a:moveTo>
                <a:lnTo>
                  <a:pt x="12192000" y="0"/>
                </a:lnTo>
                <a:lnTo>
                  <a:pt x="12192000" y="6850063"/>
                </a:lnTo>
                <a:lnTo>
                  <a:pt x="0" y="6850063"/>
                </a:lnTo>
                <a:lnTo>
                  <a:pt x="0" y="1751635"/>
                </a:lnTo>
                <a:lnTo>
                  <a:pt x="44510" y="1811157"/>
                </a:lnTo>
                <a:cubicBezTo>
                  <a:pt x="678462" y="2579329"/>
                  <a:pt x="1637863" y="3068960"/>
                  <a:pt x="2711624" y="3068960"/>
                </a:cubicBezTo>
                <a:cubicBezTo>
                  <a:pt x="4381919" y="3068960"/>
                  <a:pt x="5775492" y="1884174"/>
                  <a:pt x="6097787" y="309158"/>
                </a:cubicBezTo>
                <a:close/>
              </a:path>
            </a:pathLst>
          </a:custGeom>
        </p:spPr>
        <p:txBody>
          <a:bodyPr wrap="square">
            <a:noAutofit/>
          </a:bodyPr>
          <a:lstStyle>
            <a:lvl1pPr marL="0" indent="0" algn="r">
              <a:buNone/>
              <a:defRPr>
                <a:solidFill>
                  <a:srgbClr val="FFFFFF"/>
                </a:solidFill>
              </a:defRPr>
            </a:lvl1pPr>
          </a:lstStyle>
          <a:p>
            <a:r>
              <a:rPr lang="sv-SE"/>
              <a:t>Infoga en bild i hög kvalitet (minst 1600 </a:t>
            </a:r>
            <a:r>
              <a:rPr lang="sv-SE" err="1"/>
              <a:t>px</a:t>
            </a:r>
            <a:r>
              <a:rPr lang="sv-SE"/>
              <a:t> bred)</a:t>
            </a:r>
            <a:br>
              <a:rPr lang="sv-SE"/>
            </a:br>
            <a:r>
              <a:rPr lang="sv-SE"/>
              <a:t> med fokuspunkt till mitten/höger.</a:t>
            </a:r>
          </a:p>
        </p:txBody>
      </p:sp>
      <p:sp>
        <p:nvSpPr>
          <p:cNvPr id="11" name="Platshållare för text 10">
            <a:extLst>
              <a:ext uri="{FF2B5EF4-FFF2-40B4-BE49-F238E27FC236}">
                <a16:creationId xmlns:a16="http://schemas.microsoft.com/office/drawing/2014/main" id="{E55105A5-254E-93AD-3284-91857D669316}"/>
              </a:ext>
            </a:extLst>
          </p:cNvPr>
          <p:cNvSpPr>
            <a:spLocks noGrp="1"/>
          </p:cNvSpPr>
          <p:nvPr>
            <p:ph type="body" sz="quarter" idx="12" hasCustomPrompt="1"/>
          </p:nvPr>
        </p:nvSpPr>
        <p:spPr>
          <a:xfrm>
            <a:off x="1054801" y="913158"/>
            <a:ext cx="3601040" cy="1435722"/>
          </a:xfrm>
        </p:spPr>
        <p:txBody>
          <a:bodyPr/>
          <a:lstStyle>
            <a:lvl1pPr marL="0" indent="0">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Skriv text</a:t>
            </a:r>
          </a:p>
        </p:txBody>
      </p:sp>
      <p:sp>
        <p:nvSpPr>
          <p:cNvPr id="13" name="Platshållare för text 12">
            <a:extLst>
              <a:ext uri="{FF2B5EF4-FFF2-40B4-BE49-F238E27FC236}">
                <a16:creationId xmlns:a16="http://schemas.microsoft.com/office/drawing/2014/main" id="{9BBC2B55-0D35-5AA2-9A8E-180F3EAFAA06}"/>
              </a:ext>
            </a:extLst>
          </p:cNvPr>
          <p:cNvSpPr>
            <a:spLocks noGrp="1"/>
          </p:cNvSpPr>
          <p:nvPr>
            <p:ph type="body" sz="quarter" idx="13" hasCustomPrompt="1"/>
          </p:nvPr>
        </p:nvSpPr>
        <p:spPr>
          <a:xfrm>
            <a:off x="335314" y="333921"/>
            <a:ext cx="5104210" cy="574799"/>
          </a:xfrm>
        </p:spPr>
        <p:txBody>
          <a:bodyPr/>
          <a:lstStyle>
            <a:lvl1pPr marL="0" indent="0">
              <a:buNone/>
              <a:defRPr sz="32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378640270"/>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vsnitt startbild utfallande bild blå vänster">
    <p:bg>
      <p:bgRef idx="1001">
        <a:schemeClr val="bg1"/>
      </p:bgRef>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B1F82035-89D1-9B7C-805B-DF48ABB2E3EF}"/>
              </a:ext>
            </a:extLst>
          </p:cNvPr>
          <p:cNvSpPr>
            <a:spLocks noGrp="1"/>
          </p:cNvSpPr>
          <p:nvPr>
            <p:ph type="pic" sz="quarter" idx="14" hasCustomPrompt="1"/>
          </p:nvPr>
        </p:nvSpPr>
        <p:spPr>
          <a:xfrm>
            <a:off x="11875"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43160 h 6858000"/>
              <a:gd name="connsiteX3" fmla="*/ 12104401 w 12192000"/>
              <a:gd name="connsiteY3" fmla="*/ 3763544 h 6858000"/>
              <a:gd name="connsiteX4" fmla="*/ 9768408 w 12192000"/>
              <a:gd name="connsiteY4" fmla="*/ 2924944 h 6858000"/>
              <a:gd name="connsiteX5" fmla="*/ 6096000 w 12192000"/>
              <a:gd name="connsiteY5" fmla="*/ 6597352 h 6858000"/>
              <a:gd name="connsiteX6" fmla="*/ 610916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3843160"/>
                </a:lnTo>
                <a:lnTo>
                  <a:pt x="12104401" y="3763544"/>
                </a:lnTo>
                <a:cubicBezTo>
                  <a:pt x="11469592" y="3239653"/>
                  <a:pt x="10655752" y="2924944"/>
                  <a:pt x="9768408" y="2924944"/>
                </a:cubicBezTo>
                <a:cubicBezTo>
                  <a:pt x="7740193" y="2924944"/>
                  <a:pt x="6096000" y="4569137"/>
                  <a:pt x="6096000" y="6597352"/>
                </a:cubicBezTo>
                <a:lnTo>
                  <a:pt x="6109162" y="6858000"/>
                </a:lnTo>
                <a:lnTo>
                  <a:pt x="0" y="6858000"/>
                </a:lnTo>
                <a:close/>
              </a:path>
            </a:pathLst>
          </a:custGeom>
        </p:spPr>
        <p:txBody>
          <a:bodyPr wrap="square">
            <a:noAutofit/>
          </a:bodyPr>
          <a:lstStyle>
            <a:lvl1pPr marL="0" indent="0">
              <a:buNone/>
              <a:defRPr>
                <a:solidFill>
                  <a:srgbClr val="FFFFFF"/>
                </a:solidFill>
              </a:defRPr>
            </a:lvl1pPr>
          </a:lstStyle>
          <a:p>
            <a:pPr marL="0" marR="0" lvl="0" indent="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lang="sv-SE"/>
              <a:t>Infoga en bild i hög kvalitet (minst 1600 </a:t>
            </a:r>
            <a:r>
              <a:rPr lang="sv-SE" err="1"/>
              <a:t>px</a:t>
            </a:r>
            <a:r>
              <a:rPr lang="sv-SE"/>
              <a:t> bred)</a:t>
            </a:r>
            <a:br>
              <a:rPr lang="sv-SE"/>
            </a:br>
            <a:r>
              <a:rPr lang="sv-SE"/>
              <a:t> med fokuspunkt till mitten/vänster.</a:t>
            </a:r>
          </a:p>
        </p:txBody>
      </p:sp>
      <p:sp>
        <p:nvSpPr>
          <p:cNvPr id="4" name="Platshållare för text 3">
            <a:extLst>
              <a:ext uri="{FF2B5EF4-FFF2-40B4-BE49-F238E27FC236}">
                <a16:creationId xmlns:a16="http://schemas.microsoft.com/office/drawing/2014/main" id="{36C69E1A-6FF5-06FE-E266-60228C493A79}"/>
              </a:ext>
            </a:extLst>
          </p:cNvPr>
          <p:cNvSpPr>
            <a:spLocks noGrp="1"/>
          </p:cNvSpPr>
          <p:nvPr>
            <p:ph type="body" sz="quarter" idx="10" hasCustomPrompt="1"/>
          </p:nvPr>
        </p:nvSpPr>
        <p:spPr>
          <a:xfrm>
            <a:off x="162000" y="6114460"/>
            <a:ext cx="2265113" cy="743540"/>
          </a:xfrm>
          <a:blipFill>
            <a:blip r:embed="rId2"/>
            <a:stretch>
              <a:fillRect/>
            </a:stretch>
          </a:blipFill>
        </p:spPr>
        <p:txBody>
          <a:bodyPr/>
          <a:lstStyle>
            <a:lvl1pPr marL="0" indent="0">
              <a:buNone/>
              <a:defRPr/>
            </a:lvl1pPr>
          </a:lstStyle>
          <a:p>
            <a:pPr lvl="0"/>
            <a:r>
              <a:rPr lang="sv-SE"/>
              <a:t> </a:t>
            </a:r>
          </a:p>
        </p:txBody>
      </p:sp>
      <p:sp>
        <p:nvSpPr>
          <p:cNvPr id="2" name="Platshållare för text 10">
            <a:extLst>
              <a:ext uri="{FF2B5EF4-FFF2-40B4-BE49-F238E27FC236}">
                <a16:creationId xmlns:a16="http://schemas.microsoft.com/office/drawing/2014/main" id="{FF550930-EB2C-52EF-155E-4F794259F1C2}"/>
              </a:ext>
            </a:extLst>
          </p:cNvPr>
          <p:cNvSpPr>
            <a:spLocks noGrp="1"/>
          </p:cNvSpPr>
          <p:nvPr>
            <p:ph type="body" sz="quarter" idx="12" hasCustomPrompt="1"/>
          </p:nvPr>
        </p:nvSpPr>
        <p:spPr>
          <a:xfrm>
            <a:off x="7968208" y="4622310"/>
            <a:ext cx="3744415" cy="1494090"/>
          </a:xfrm>
        </p:spPr>
        <p:txBody>
          <a:bodyPr/>
          <a:lstStyle>
            <a:lvl1pPr marL="0" indent="0">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Skriv text</a:t>
            </a:r>
          </a:p>
        </p:txBody>
      </p:sp>
      <p:sp>
        <p:nvSpPr>
          <p:cNvPr id="3" name="Platshållare för text 12">
            <a:extLst>
              <a:ext uri="{FF2B5EF4-FFF2-40B4-BE49-F238E27FC236}">
                <a16:creationId xmlns:a16="http://schemas.microsoft.com/office/drawing/2014/main" id="{BC47339C-AAF2-A913-3C63-D0BA019A1122}"/>
              </a:ext>
            </a:extLst>
          </p:cNvPr>
          <p:cNvSpPr>
            <a:spLocks noGrp="1"/>
          </p:cNvSpPr>
          <p:nvPr>
            <p:ph type="body" sz="quarter" idx="13" hasCustomPrompt="1"/>
          </p:nvPr>
        </p:nvSpPr>
        <p:spPr>
          <a:xfrm>
            <a:off x="7256485" y="3988659"/>
            <a:ext cx="4456138" cy="611981"/>
          </a:xfrm>
        </p:spPr>
        <p:txBody>
          <a:bodyPr/>
          <a:lstStyle>
            <a:lvl1pPr marL="0" indent="0">
              <a:buNone/>
              <a:defRPr sz="3200" b="1">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Skriv rubrik</a:t>
            </a:r>
          </a:p>
        </p:txBody>
      </p:sp>
    </p:spTree>
    <p:extLst>
      <p:ext uri="{BB962C8B-B14F-4D97-AF65-F5344CB8AC3E}">
        <p14:creationId xmlns:p14="http://schemas.microsoft.com/office/powerpoint/2010/main" val="529473494"/>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lutbild tack">
    <p:bg>
      <p:bgRef idx="1001">
        <a:schemeClr val="bg2"/>
      </p:bgRef>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B22C270-4B5E-D388-5A7E-E49EBBA5C7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592" y="908720"/>
            <a:ext cx="7629987" cy="4032448"/>
          </a:xfrm>
          <a:prstGeom prst="rect">
            <a:avLst/>
          </a:prstGeom>
        </p:spPr>
      </p:pic>
    </p:spTree>
    <p:extLst>
      <p:ext uri="{BB962C8B-B14F-4D97-AF65-F5344CB8AC3E}">
        <p14:creationId xmlns:p14="http://schemas.microsoft.com/office/powerpoint/2010/main" val="391112384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A_Slutbild">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5532"/>
          <a:stretch/>
        </p:blipFill>
        <p:spPr>
          <a:xfrm>
            <a:off x="839416" y="1628800"/>
            <a:ext cx="9797242" cy="2520280"/>
          </a:xfrm>
          <a:prstGeom prst="rect">
            <a:avLst/>
          </a:prstGeom>
        </p:spPr>
      </p:pic>
    </p:spTree>
    <p:extLst>
      <p:ext uri="{BB962C8B-B14F-4D97-AF65-F5344CB8AC3E}">
        <p14:creationId xmlns:p14="http://schemas.microsoft.com/office/powerpoint/2010/main" val="7696143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SA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9416" y="1772816"/>
            <a:ext cx="10513168" cy="3744416"/>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0419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amsida - profil">
    <p:bg>
      <p:bgPr>
        <a:solidFill>
          <a:schemeClr val="accent1"/>
        </a:solidFill>
        <a:effectLst/>
      </p:bgPr>
    </p:bg>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945E931E-F461-833D-9EE9-11217AE8FEEB}"/>
              </a:ext>
            </a:extLst>
          </p:cNvPr>
          <p:cNvSpPr/>
          <p:nvPr userDrawn="1"/>
        </p:nvSpPr>
        <p:spPr>
          <a:xfrm>
            <a:off x="0" y="0"/>
            <a:ext cx="3430800" cy="3430800"/>
          </a:xfrm>
          <a:prstGeom prst="rect">
            <a:avLst/>
          </a:prstGeom>
          <a:solidFill>
            <a:srgbClr val="C8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ktangel 29">
            <a:extLst>
              <a:ext uri="{FF2B5EF4-FFF2-40B4-BE49-F238E27FC236}">
                <a16:creationId xmlns:a16="http://schemas.microsoft.com/office/drawing/2014/main" id="{55D86DD5-D7E4-6CE0-BD47-FADE50A4440E}"/>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3863339" y="5597616"/>
            <a:ext cx="5955350" cy="1020276"/>
          </a:xfrm>
        </p:spPr>
        <p:txBody>
          <a:bodyPr anchor="b"/>
          <a:lstStyle>
            <a:lvl1pPr marL="0" indent="0">
              <a:spcBef>
                <a:spcPts val="0"/>
              </a:spcBef>
              <a:spcAft>
                <a:spcPts val="600"/>
              </a:spcAft>
              <a:buNone/>
              <a:defRPr sz="1400">
                <a:solidFill>
                  <a:schemeClr val="bg1"/>
                </a:solidFill>
              </a:defRPr>
            </a:lvl1pPr>
          </a:lstStyle>
          <a:p>
            <a:pPr lvl="0"/>
            <a:r>
              <a:rPr lang="sv-SE"/>
              <a:t>Namn och information</a:t>
            </a:r>
          </a:p>
        </p:txBody>
      </p:sp>
      <p:sp>
        <p:nvSpPr>
          <p:cNvPr id="7" name="Platshållare för text 9">
            <a:extLst>
              <a:ext uri="{FF2B5EF4-FFF2-40B4-BE49-F238E27FC236}">
                <a16:creationId xmlns:a16="http://schemas.microsoft.com/office/drawing/2014/main" id="{EFA72778-CBB4-CC17-E966-49E5FB5DCBD3}"/>
              </a:ext>
            </a:extLst>
          </p:cNvPr>
          <p:cNvSpPr>
            <a:spLocks noGrp="1"/>
          </p:cNvSpPr>
          <p:nvPr>
            <p:ph type="body" sz="quarter" idx="15" hasCustomPrompt="1"/>
          </p:nvPr>
        </p:nvSpPr>
        <p:spPr>
          <a:xfrm>
            <a:off x="3863340" y="2301932"/>
            <a:ext cx="5955350" cy="1127068"/>
          </a:xfrm>
        </p:spPr>
        <p:txBody>
          <a:bodyPr tIns="0" anchor="t"/>
          <a:lstStyle>
            <a:lvl1pPr marL="0" indent="0">
              <a:spcBef>
                <a:spcPts val="0"/>
              </a:spcBef>
              <a:spcAft>
                <a:spcPts val="600"/>
              </a:spcAft>
              <a:buNone/>
              <a:defRPr sz="1400">
                <a:solidFill>
                  <a:schemeClr val="bg1"/>
                </a:solidFill>
              </a:defRPr>
            </a:lvl1pPr>
          </a:lstStyle>
          <a:p>
            <a:pPr lvl="0"/>
            <a:r>
              <a:rPr lang="sv-SE"/>
              <a:t>Undertext</a:t>
            </a:r>
          </a:p>
        </p:txBody>
      </p:sp>
      <p:sp>
        <p:nvSpPr>
          <p:cNvPr id="8" name="Platshållare för datum 7">
            <a:extLst>
              <a:ext uri="{FF2B5EF4-FFF2-40B4-BE49-F238E27FC236}">
                <a16:creationId xmlns:a16="http://schemas.microsoft.com/office/drawing/2014/main" id="{E154253A-7DF3-259C-2DDE-A84FE7405BF5}"/>
              </a:ext>
            </a:extLst>
          </p:cNvPr>
          <p:cNvSpPr>
            <a:spLocks noGrp="1"/>
          </p:cNvSpPr>
          <p:nvPr>
            <p:ph type="dt" sz="half" idx="16"/>
          </p:nvPr>
        </p:nvSpPr>
        <p:spPr>
          <a:xfrm>
            <a:off x="766763" y="6877052"/>
            <a:ext cx="1620837" cy="45719"/>
          </a:xfrm>
        </p:spPr>
        <p:txBody>
          <a:bodyPr/>
          <a:lstStyle>
            <a:lvl1pPr>
              <a:defRPr sz="100">
                <a:noFill/>
              </a:defRPr>
            </a:lvl1pPr>
          </a:lstStyle>
          <a:p>
            <a:fld id="{46A2B13E-79FA-4ADA-8313-D3C0B64A2350}" type="datetime1">
              <a:rPr lang="sv-SE" smtClean="0"/>
              <a:pPr/>
              <a:t>2025-09-15</a:t>
            </a:fld>
            <a:endParaRPr lang="sv-SE"/>
          </a:p>
        </p:txBody>
      </p:sp>
      <p:sp>
        <p:nvSpPr>
          <p:cNvPr id="9" name="Platshållare för sidfot 8">
            <a:extLst>
              <a:ext uri="{FF2B5EF4-FFF2-40B4-BE49-F238E27FC236}">
                <a16:creationId xmlns:a16="http://schemas.microsoft.com/office/drawing/2014/main" id="{AC759908-88EF-743F-8102-B52EA352C082}"/>
              </a:ext>
            </a:extLst>
          </p:cNvPr>
          <p:cNvSpPr>
            <a:spLocks noGrp="1"/>
          </p:cNvSpPr>
          <p:nvPr>
            <p:ph type="ftr" sz="quarter" idx="17"/>
          </p:nvPr>
        </p:nvSpPr>
        <p:spPr>
          <a:xfrm>
            <a:off x="4164013" y="6877052"/>
            <a:ext cx="4114800" cy="45719"/>
          </a:xfrm>
        </p:spPr>
        <p:txBody>
          <a:bodyPr/>
          <a:lstStyle>
            <a:lvl1pPr>
              <a:defRPr sz="100">
                <a:noFill/>
              </a:defRPr>
            </a:lvl1pPr>
          </a:lstStyle>
          <a:p>
            <a:endParaRPr lang="sv-SE"/>
          </a:p>
        </p:txBody>
      </p:sp>
      <p:sp>
        <p:nvSpPr>
          <p:cNvPr id="11" name="Platshållare för bildnummer 10">
            <a:extLst>
              <a:ext uri="{FF2B5EF4-FFF2-40B4-BE49-F238E27FC236}">
                <a16:creationId xmlns:a16="http://schemas.microsoft.com/office/drawing/2014/main" id="{48E819AC-9B57-F187-6C80-E9F7B34AAA03}"/>
              </a:ext>
            </a:extLst>
          </p:cNvPr>
          <p:cNvSpPr>
            <a:spLocks noGrp="1"/>
          </p:cNvSpPr>
          <p:nvPr>
            <p:ph type="sldNum" sz="quarter" idx="18"/>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5" name="Rubrik 1">
            <a:extLst>
              <a:ext uri="{FF2B5EF4-FFF2-40B4-BE49-F238E27FC236}">
                <a16:creationId xmlns:a16="http://schemas.microsoft.com/office/drawing/2014/main" id="{7CD2C2D4-BC0F-07DB-D5FE-C098B9D05320}"/>
              </a:ext>
            </a:extLst>
          </p:cNvPr>
          <p:cNvSpPr>
            <a:spLocks noGrp="1"/>
          </p:cNvSpPr>
          <p:nvPr>
            <p:ph type="ctrTitle"/>
          </p:nvPr>
        </p:nvSpPr>
        <p:spPr>
          <a:xfrm>
            <a:off x="3863340" y="695325"/>
            <a:ext cx="5955349" cy="1428003"/>
          </a:xfrm>
        </p:spPr>
        <p:txBody>
          <a:bodyPr anchor="t"/>
          <a:lstStyle>
            <a:lvl1pPr algn="l">
              <a:defRPr sz="4000" spc="-40" baseline="0">
                <a:solidFill>
                  <a:schemeClr val="bg1"/>
                </a:solidFill>
              </a:defRPr>
            </a:lvl1pPr>
          </a:lstStyle>
          <a:p>
            <a:r>
              <a:rPr lang="sv-SE"/>
              <a:t>Klicka här för att ändra mall för rubrikformat</a:t>
            </a:r>
          </a:p>
        </p:txBody>
      </p:sp>
      <p:sp>
        <p:nvSpPr>
          <p:cNvPr id="13" name="Platshållare för bild 12">
            <a:extLst>
              <a:ext uri="{FF2B5EF4-FFF2-40B4-BE49-F238E27FC236}">
                <a16:creationId xmlns:a16="http://schemas.microsoft.com/office/drawing/2014/main" id="{3DC7422B-0CD6-7BD3-B6EF-1534BB6E7850}"/>
              </a:ext>
            </a:extLst>
          </p:cNvPr>
          <p:cNvSpPr>
            <a:spLocks noGrp="1"/>
          </p:cNvSpPr>
          <p:nvPr>
            <p:ph type="pic" sz="quarter" idx="14" hasCustomPrompt="1"/>
          </p:nvPr>
        </p:nvSpPr>
        <p:spPr bwMode="white">
          <a:xfrm>
            <a:off x="280821" y="3714751"/>
            <a:ext cx="2869158" cy="2857499"/>
          </a:xfrm>
          <a:custGeom>
            <a:avLst/>
            <a:gdLst>
              <a:gd name="connsiteX0" fmla="*/ 1270000 w 2540000"/>
              <a:gd name="connsiteY0" fmla="*/ 0 h 2529677"/>
              <a:gd name="connsiteX1" fmla="*/ 2540000 w 2540000"/>
              <a:gd name="connsiteY1" fmla="*/ 1264839 h 2529677"/>
              <a:gd name="connsiteX2" fmla="*/ 2540000 w 2540000"/>
              <a:gd name="connsiteY2" fmla="*/ 2529677 h 2529677"/>
              <a:gd name="connsiteX3" fmla="*/ 1270000 w 2540000"/>
              <a:gd name="connsiteY3" fmla="*/ 2529677 h 2529677"/>
              <a:gd name="connsiteX4" fmla="*/ 0 w 2540000"/>
              <a:gd name="connsiteY4" fmla="*/ 1264839 h 2529677"/>
              <a:gd name="connsiteX5" fmla="*/ 1270000 w 2540000"/>
              <a:gd name="connsiteY5" fmla="*/ 0 h 25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0" h="2529677">
                <a:moveTo>
                  <a:pt x="1270000" y="0"/>
                </a:moveTo>
                <a:cubicBezTo>
                  <a:pt x="1970917" y="0"/>
                  <a:pt x="2540000" y="566740"/>
                  <a:pt x="2540000" y="1264839"/>
                </a:cubicBezTo>
                <a:lnTo>
                  <a:pt x="2540000" y="2529677"/>
                </a:lnTo>
                <a:lnTo>
                  <a:pt x="1270000" y="2529677"/>
                </a:lnTo>
                <a:cubicBezTo>
                  <a:pt x="569083" y="2529677"/>
                  <a:pt x="0" y="1962937"/>
                  <a:pt x="0" y="1264839"/>
                </a:cubicBezTo>
                <a:cubicBezTo>
                  <a:pt x="0" y="566740"/>
                  <a:pt x="569053" y="0"/>
                  <a:pt x="1270000" y="0"/>
                </a:cubicBezTo>
                <a:close/>
              </a:path>
            </a:pathLst>
          </a:custGeom>
          <a:noFill/>
        </p:spPr>
        <p:txBody>
          <a:bodyPr wrap="square">
            <a:noAutofit/>
          </a:bodyPr>
          <a:lstStyle>
            <a:lvl1pPr marL="0" indent="0">
              <a:buNone/>
              <a:defRPr/>
            </a:lvl1pPr>
          </a:lstStyle>
          <a:p>
            <a:r>
              <a:rPr lang="sv-SE"/>
              <a:t> </a:t>
            </a:r>
          </a:p>
        </p:txBody>
      </p:sp>
      <p:grpSp>
        <p:nvGrpSpPr>
          <p:cNvPr id="49" name="Grupp 48">
            <a:extLst>
              <a:ext uri="{FF2B5EF4-FFF2-40B4-BE49-F238E27FC236}">
                <a16:creationId xmlns:a16="http://schemas.microsoft.com/office/drawing/2014/main" id="{AA8EF1E4-6434-6D94-0CDF-C1CC9E6950FF}"/>
              </a:ext>
            </a:extLst>
          </p:cNvPr>
          <p:cNvGrpSpPr/>
          <p:nvPr userDrawn="1"/>
        </p:nvGrpSpPr>
        <p:grpSpPr>
          <a:xfrm>
            <a:off x="796997" y="585058"/>
            <a:ext cx="1836806" cy="2258885"/>
            <a:chOff x="3861752" y="720788"/>
            <a:chExt cx="4596637" cy="5652897"/>
          </a:xfrm>
        </p:grpSpPr>
        <p:sp>
          <p:nvSpPr>
            <p:cNvPr id="37" name="Frihandsfigur: Form 36">
              <a:extLst>
                <a:ext uri="{FF2B5EF4-FFF2-40B4-BE49-F238E27FC236}">
                  <a16:creationId xmlns:a16="http://schemas.microsoft.com/office/drawing/2014/main" id="{C3E84F3F-516F-8416-5772-41E83FC8D523}"/>
                </a:ext>
              </a:extLst>
            </p:cNvPr>
            <p:cNvSpPr/>
            <p:nvPr/>
          </p:nvSpPr>
          <p:spPr>
            <a:xfrm>
              <a:off x="6138123" y="807021"/>
              <a:ext cx="990577" cy="1099415"/>
            </a:xfrm>
            <a:custGeom>
              <a:avLst/>
              <a:gdLst>
                <a:gd name="connsiteX0" fmla="*/ 835447 w 990577"/>
                <a:gd name="connsiteY0" fmla="*/ 324803 h 1099415"/>
                <a:gd name="connsiteX1" fmla="*/ 684380 w 990577"/>
                <a:gd name="connsiteY1" fmla="*/ 68009 h 1099415"/>
                <a:gd name="connsiteX2" fmla="*/ 446446 w 990577"/>
                <a:gd name="connsiteY2" fmla="*/ 0 h 1099415"/>
                <a:gd name="connsiteX3" fmla="*/ 29378 w 990577"/>
                <a:gd name="connsiteY3" fmla="*/ 327470 h 1099415"/>
                <a:gd name="connsiteX4" fmla="*/ 3978 w 990577"/>
                <a:gd name="connsiteY4" fmla="*/ 452628 h 1099415"/>
                <a:gd name="connsiteX5" fmla="*/ 28616 w 990577"/>
                <a:gd name="connsiteY5" fmla="*/ 595630 h 1099415"/>
                <a:gd name="connsiteX6" fmla="*/ 61001 w 990577"/>
                <a:gd name="connsiteY6" fmla="*/ 649669 h 1099415"/>
                <a:gd name="connsiteX7" fmla="*/ 49254 w 990577"/>
                <a:gd name="connsiteY7" fmla="*/ 787845 h 1099415"/>
                <a:gd name="connsiteX8" fmla="*/ 88583 w 990577"/>
                <a:gd name="connsiteY8" fmla="*/ 834676 h 1099415"/>
                <a:gd name="connsiteX9" fmla="*/ 96434 w 990577"/>
                <a:gd name="connsiteY9" fmla="*/ 834644 h 1099415"/>
                <a:gd name="connsiteX10" fmla="*/ 163554 w 990577"/>
                <a:gd name="connsiteY10" fmla="*/ 828294 h 1099415"/>
                <a:gd name="connsiteX11" fmla="*/ 170411 w 990577"/>
                <a:gd name="connsiteY11" fmla="*/ 867220 h 1099415"/>
                <a:gd name="connsiteX12" fmla="*/ 168125 w 990577"/>
                <a:gd name="connsiteY12" fmla="*/ 873125 h 1099415"/>
                <a:gd name="connsiteX13" fmla="*/ 178158 w 990577"/>
                <a:gd name="connsiteY13" fmla="*/ 902145 h 1099415"/>
                <a:gd name="connsiteX14" fmla="*/ 186413 w 990577"/>
                <a:gd name="connsiteY14" fmla="*/ 906971 h 1099415"/>
                <a:gd name="connsiteX15" fmla="*/ 186413 w 990577"/>
                <a:gd name="connsiteY15" fmla="*/ 906971 h 1099415"/>
                <a:gd name="connsiteX16" fmla="*/ 206289 w 990577"/>
                <a:gd name="connsiteY16" fmla="*/ 933069 h 1099415"/>
                <a:gd name="connsiteX17" fmla="*/ 212639 w 990577"/>
                <a:gd name="connsiteY17" fmla="*/ 934022 h 1099415"/>
                <a:gd name="connsiteX18" fmla="*/ 238039 w 990577"/>
                <a:gd name="connsiteY18" fmla="*/ 1058418 h 1099415"/>
                <a:gd name="connsiteX19" fmla="*/ 335511 w 990577"/>
                <a:gd name="connsiteY19" fmla="*/ 1091629 h 1099415"/>
                <a:gd name="connsiteX20" fmla="*/ 526011 w 990577"/>
                <a:gd name="connsiteY20" fmla="*/ 1020001 h 1099415"/>
                <a:gd name="connsiteX21" fmla="*/ 696001 w 990577"/>
                <a:gd name="connsiteY21" fmla="*/ 1099312 h 1099415"/>
                <a:gd name="connsiteX22" fmla="*/ 990578 w 990577"/>
                <a:gd name="connsiteY22" fmla="*/ 698945 h 10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577" h="1099415">
                  <a:moveTo>
                    <a:pt x="835447" y="324803"/>
                  </a:moveTo>
                  <a:lnTo>
                    <a:pt x="684380" y="68009"/>
                  </a:lnTo>
                  <a:lnTo>
                    <a:pt x="446446" y="0"/>
                  </a:lnTo>
                  <a:lnTo>
                    <a:pt x="29378" y="327470"/>
                  </a:lnTo>
                  <a:lnTo>
                    <a:pt x="3978" y="452628"/>
                  </a:lnTo>
                  <a:cubicBezTo>
                    <a:pt x="-5942" y="501700"/>
                    <a:pt x="2846" y="552707"/>
                    <a:pt x="28616" y="595630"/>
                  </a:cubicBezTo>
                  <a:lnTo>
                    <a:pt x="61001" y="649669"/>
                  </a:lnTo>
                  <a:lnTo>
                    <a:pt x="49254" y="787845"/>
                  </a:lnTo>
                  <a:cubicBezTo>
                    <a:pt x="47182" y="811637"/>
                    <a:pt x="64791" y="832604"/>
                    <a:pt x="88583" y="834676"/>
                  </a:cubicBezTo>
                  <a:cubicBezTo>
                    <a:pt x="91196" y="834903"/>
                    <a:pt x="93824" y="834893"/>
                    <a:pt x="96434" y="834644"/>
                  </a:cubicBezTo>
                  <a:lnTo>
                    <a:pt x="163554" y="828294"/>
                  </a:lnTo>
                  <a:lnTo>
                    <a:pt x="170411" y="867220"/>
                  </a:lnTo>
                  <a:lnTo>
                    <a:pt x="168125" y="873125"/>
                  </a:lnTo>
                  <a:cubicBezTo>
                    <a:pt x="163869" y="883949"/>
                    <a:pt x="168126" y="896260"/>
                    <a:pt x="178158" y="902145"/>
                  </a:cubicBezTo>
                  <a:lnTo>
                    <a:pt x="186413" y="906971"/>
                  </a:lnTo>
                  <a:lnTo>
                    <a:pt x="186413" y="906971"/>
                  </a:lnTo>
                  <a:cubicBezTo>
                    <a:pt x="184967" y="919593"/>
                    <a:pt x="193737" y="931108"/>
                    <a:pt x="206289" y="933069"/>
                  </a:cubicBezTo>
                  <a:lnTo>
                    <a:pt x="212639" y="934022"/>
                  </a:lnTo>
                  <a:lnTo>
                    <a:pt x="238039" y="1058418"/>
                  </a:lnTo>
                  <a:lnTo>
                    <a:pt x="335511" y="1091629"/>
                  </a:lnTo>
                  <a:lnTo>
                    <a:pt x="526011" y="1020001"/>
                  </a:lnTo>
                  <a:cubicBezTo>
                    <a:pt x="526011" y="1020001"/>
                    <a:pt x="684761" y="1091756"/>
                    <a:pt x="696001" y="1099312"/>
                  </a:cubicBezTo>
                  <a:cubicBezTo>
                    <a:pt x="707241" y="1106869"/>
                    <a:pt x="990578" y="698945"/>
                    <a:pt x="990578" y="698945"/>
                  </a:cubicBezTo>
                  <a:close/>
                </a:path>
              </a:pathLst>
            </a:custGeom>
            <a:solidFill>
              <a:srgbClr val="FAB455"/>
            </a:solidFill>
            <a:ln w="6350" cap="flat">
              <a:noFill/>
              <a:prstDash val="solid"/>
              <a:miter/>
            </a:ln>
          </p:spPr>
          <p:txBody>
            <a:bodyPr rtlCol="0" anchor="ctr"/>
            <a:lstStyle/>
            <a:p>
              <a:endParaRPr lang="en-GB"/>
            </a:p>
          </p:txBody>
        </p:sp>
        <p:sp>
          <p:nvSpPr>
            <p:cNvPr id="38" name="Frihandsfigur: Form 37">
              <a:extLst>
                <a:ext uri="{FF2B5EF4-FFF2-40B4-BE49-F238E27FC236}">
                  <a16:creationId xmlns:a16="http://schemas.microsoft.com/office/drawing/2014/main" id="{48C7D1D4-945C-EFFA-5A4E-B0F8D19D1058}"/>
                </a:ext>
              </a:extLst>
            </p:cNvPr>
            <p:cNvSpPr/>
            <p:nvPr/>
          </p:nvSpPr>
          <p:spPr>
            <a:xfrm>
              <a:off x="4648327" y="3062922"/>
              <a:ext cx="1120648" cy="100393"/>
            </a:xfrm>
            <a:custGeom>
              <a:avLst/>
              <a:gdLst>
                <a:gd name="connsiteX0" fmla="*/ 0 w 1120648"/>
                <a:gd name="connsiteY0" fmla="*/ 0 h 100393"/>
                <a:gd name="connsiteX1" fmla="*/ 1120648 w 1120648"/>
                <a:gd name="connsiteY1" fmla="*/ 0 h 100393"/>
                <a:gd name="connsiteX2" fmla="*/ 1120648 w 1120648"/>
                <a:gd name="connsiteY2" fmla="*/ 100394 h 100393"/>
                <a:gd name="connsiteX3" fmla="*/ 0 w 1120648"/>
                <a:gd name="connsiteY3" fmla="*/ 100394 h 100393"/>
              </a:gdLst>
              <a:ahLst/>
              <a:cxnLst>
                <a:cxn ang="0">
                  <a:pos x="connsiteX0" y="connsiteY0"/>
                </a:cxn>
                <a:cxn ang="0">
                  <a:pos x="connsiteX1" y="connsiteY1"/>
                </a:cxn>
                <a:cxn ang="0">
                  <a:pos x="connsiteX2" y="connsiteY2"/>
                </a:cxn>
                <a:cxn ang="0">
                  <a:pos x="connsiteX3" y="connsiteY3"/>
                </a:cxn>
              </a:cxnLst>
              <a:rect l="l" t="t" r="r" b="b"/>
              <a:pathLst>
                <a:path w="1120648" h="100393">
                  <a:moveTo>
                    <a:pt x="0" y="0"/>
                  </a:moveTo>
                  <a:lnTo>
                    <a:pt x="1120648" y="0"/>
                  </a:lnTo>
                  <a:lnTo>
                    <a:pt x="1120648" y="100394"/>
                  </a:lnTo>
                  <a:lnTo>
                    <a:pt x="0" y="100394"/>
                  </a:lnTo>
                  <a:close/>
                </a:path>
              </a:pathLst>
            </a:custGeom>
            <a:solidFill>
              <a:srgbClr val="512319"/>
            </a:solidFill>
            <a:ln w="6350" cap="flat">
              <a:noFill/>
              <a:prstDash val="solid"/>
              <a:miter/>
            </a:ln>
          </p:spPr>
          <p:txBody>
            <a:bodyPr rtlCol="0" anchor="ctr"/>
            <a:lstStyle/>
            <a:p>
              <a:endParaRPr lang="en-GB"/>
            </a:p>
          </p:txBody>
        </p:sp>
        <p:sp>
          <p:nvSpPr>
            <p:cNvPr id="39" name="Frihandsfigur: Form 38">
              <a:extLst>
                <a:ext uri="{FF2B5EF4-FFF2-40B4-BE49-F238E27FC236}">
                  <a16:creationId xmlns:a16="http://schemas.microsoft.com/office/drawing/2014/main" id="{5DCA9C2F-CBD6-6C0F-E1C9-13C43EA262B9}"/>
                </a:ext>
              </a:extLst>
            </p:cNvPr>
            <p:cNvSpPr/>
            <p:nvPr/>
          </p:nvSpPr>
          <p:spPr>
            <a:xfrm rot="4487400">
              <a:off x="3892665" y="2485246"/>
              <a:ext cx="1120711" cy="100457"/>
            </a:xfrm>
            <a:custGeom>
              <a:avLst/>
              <a:gdLst>
                <a:gd name="connsiteX0" fmla="*/ 0 w 1120711"/>
                <a:gd name="connsiteY0" fmla="*/ 0 h 100457"/>
                <a:gd name="connsiteX1" fmla="*/ 1120712 w 1120711"/>
                <a:gd name="connsiteY1" fmla="*/ 0 h 100457"/>
                <a:gd name="connsiteX2" fmla="*/ 1120712 w 1120711"/>
                <a:gd name="connsiteY2" fmla="*/ 0 h 100457"/>
                <a:gd name="connsiteX3" fmla="*/ 1120712 w 1120711"/>
                <a:gd name="connsiteY3" fmla="*/ 50038 h 100457"/>
                <a:gd name="connsiteX4" fmla="*/ 1070293 w 1120711"/>
                <a:gd name="connsiteY4" fmla="*/ 100457 h 100457"/>
                <a:gd name="connsiteX5" fmla="*/ 50419 w 1120711"/>
                <a:gd name="connsiteY5" fmla="*/ 100457 h 100457"/>
                <a:gd name="connsiteX6" fmla="*/ 0 w 1120711"/>
                <a:gd name="connsiteY6" fmla="*/ 50038 h 100457"/>
                <a:gd name="connsiteX7" fmla="*/ 0 w 1120711"/>
                <a:gd name="connsiteY7" fmla="*/ 0 h 100457"/>
                <a:gd name="connsiteX8" fmla="*/ 0 w 1120711"/>
                <a:gd name="connsiteY8" fmla="*/ 0 h 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711" h="100457">
                  <a:moveTo>
                    <a:pt x="0" y="0"/>
                  </a:moveTo>
                  <a:lnTo>
                    <a:pt x="1120712" y="0"/>
                  </a:lnTo>
                  <a:lnTo>
                    <a:pt x="1120712" y="0"/>
                  </a:lnTo>
                  <a:lnTo>
                    <a:pt x="1120712" y="50038"/>
                  </a:lnTo>
                  <a:cubicBezTo>
                    <a:pt x="1120712" y="77884"/>
                    <a:pt x="1098138" y="100457"/>
                    <a:pt x="1070293" y="100457"/>
                  </a:cubicBezTo>
                  <a:lnTo>
                    <a:pt x="50419" y="100457"/>
                  </a:lnTo>
                  <a:cubicBezTo>
                    <a:pt x="22573" y="100457"/>
                    <a:pt x="0" y="77884"/>
                    <a:pt x="0" y="50038"/>
                  </a:cubicBezTo>
                  <a:lnTo>
                    <a:pt x="0" y="0"/>
                  </a:lnTo>
                  <a:lnTo>
                    <a:pt x="0" y="0"/>
                  </a:lnTo>
                  <a:close/>
                </a:path>
              </a:pathLst>
            </a:custGeom>
            <a:solidFill>
              <a:srgbClr val="512319"/>
            </a:solidFill>
            <a:ln w="6350" cap="flat">
              <a:noFill/>
              <a:prstDash val="solid"/>
              <a:miter/>
            </a:ln>
          </p:spPr>
          <p:txBody>
            <a:bodyPr rtlCol="0" anchor="ctr"/>
            <a:lstStyle/>
            <a:p>
              <a:endParaRPr lang="en-GB"/>
            </a:p>
          </p:txBody>
        </p:sp>
        <p:sp>
          <p:nvSpPr>
            <p:cNvPr id="40" name="Frihandsfigur: Form 39">
              <a:extLst>
                <a:ext uri="{FF2B5EF4-FFF2-40B4-BE49-F238E27FC236}">
                  <a16:creationId xmlns:a16="http://schemas.microsoft.com/office/drawing/2014/main" id="{07C89890-A8C6-ABB5-12D1-E47532F199A4}"/>
                </a:ext>
              </a:extLst>
            </p:cNvPr>
            <p:cNvSpPr/>
            <p:nvPr/>
          </p:nvSpPr>
          <p:spPr>
            <a:xfrm>
              <a:off x="5167485" y="2723324"/>
              <a:ext cx="1504840" cy="447675"/>
            </a:xfrm>
            <a:custGeom>
              <a:avLst/>
              <a:gdLst>
                <a:gd name="connsiteX0" fmla="*/ 1504840 w 1504840"/>
                <a:gd name="connsiteY0" fmla="*/ 447675 h 447675"/>
                <a:gd name="connsiteX1" fmla="*/ 1300053 w 1504840"/>
                <a:gd name="connsiteY1" fmla="*/ 440055 h 447675"/>
                <a:gd name="connsiteX2" fmla="*/ 633303 w 1504840"/>
                <a:gd name="connsiteY2" fmla="*/ 331597 h 447675"/>
                <a:gd name="connsiteX3" fmla="*/ 421848 w 1504840"/>
                <a:gd name="connsiteY3" fmla="*/ 317627 h 447675"/>
                <a:gd name="connsiteX4" fmla="*/ 180548 w 1504840"/>
                <a:gd name="connsiteY4" fmla="*/ 257556 h 447675"/>
                <a:gd name="connsiteX5" fmla="*/ 24465 w 1504840"/>
                <a:gd name="connsiteY5" fmla="*/ 304864 h 447675"/>
                <a:gd name="connsiteX6" fmla="*/ 10749 w 1504840"/>
                <a:gd name="connsiteY6" fmla="*/ 248730 h 447675"/>
                <a:gd name="connsiteX7" fmla="*/ 132669 w 1504840"/>
                <a:gd name="connsiteY7" fmla="*/ 65532 h 447675"/>
                <a:gd name="connsiteX8" fmla="*/ 370540 w 1504840"/>
                <a:gd name="connsiteY8" fmla="*/ 0 h 447675"/>
                <a:gd name="connsiteX9" fmla="*/ 574629 w 1504840"/>
                <a:gd name="connsiteY9" fmla="*/ 71501 h 447675"/>
                <a:gd name="connsiteX10" fmla="*/ 834344 w 1504840"/>
                <a:gd name="connsiteY10" fmla="*/ 108585 h 447675"/>
                <a:gd name="connsiteX11" fmla="*/ 1239601 w 1504840"/>
                <a:gd name="connsiteY11" fmla="*/ 81217 h 447675"/>
                <a:gd name="connsiteX12" fmla="*/ 1477789 w 1504840"/>
                <a:gd name="connsiteY12" fmla="*/ 6477 h 447675"/>
                <a:gd name="connsiteX13" fmla="*/ 1504840 w 1504840"/>
                <a:gd name="connsiteY13"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4840" h="447675">
                  <a:moveTo>
                    <a:pt x="1504840" y="447675"/>
                  </a:moveTo>
                  <a:lnTo>
                    <a:pt x="1300053" y="440055"/>
                  </a:lnTo>
                  <a:cubicBezTo>
                    <a:pt x="945151" y="447675"/>
                    <a:pt x="842853" y="281749"/>
                    <a:pt x="633303" y="331597"/>
                  </a:cubicBezTo>
                  <a:cubicBezTo>
                    <a:pt x="556023" y="349949"/>
                    <a:pt x="530623" y="347853"/>
                    <a:pt x="421848" y="317627"/>
                  </a:cubicBezTo>
                  <a:cubicBezTo>
                    <a:pt x="313072" y="287401"/>
                    <a:pt x="258335" y="242633"/>
                    <a:pt x="180548" y="257556"/>
                  </a:cubicBezTo>
                  <a:cubicBezTo>
                    <a:pt x="102760" y="272479"/>
                    <a:pt x="50817" y="307467"/>
                    <a:pt x="24465" y="304864"/>
                  </a:cubicBezTo>
                  <a:cubicBezTo>
                    <a:pt x="-1888" y="302260"/>
                    <a:pt x="-7730" y="274447"/>
                    <a:pt x="10749" y="248730"/>
                  </a:cubicBezTo>
                  <a:lnTo>
                    <a:pt x="132669" y="65532"/>
                  </a:lnTo>
                  <a:lnTo>
                    <a:pt x="370540" y="0"/>
                  </a:lnTo>
                  <a:lnTo>
                    <a:pt x="574629" y="71501"/>
                  </a:lnTo>
                  <a:cubicBezTo>
                    <a:pt x="574629" y="71501"/>
                    <a:pt x="789195" y="101727"/>
                    <a:pt x="834344" y="108585"/>
                  </a:cubicBezTo>
                  <a:cubicBezTo>
                    <a:pt x="879492" y="115443"/>
                    <a:pt x="1127396" y="94107"/>
                    <a:pt x="1239601" y="81217"/>
                  </a:cubicBezTo>
                  <a:cubicBezTo>
                    <a:pt x="1393271" y="63500"/>
                    <a:pt x="1478043" y="-2921"/>
                    <a:pt x="1477789" y="6477"/>
                  </a:cubicBezTo>
                  <a:cubicBezTo>
                    <a:pt x="1477535" y="15875"/>
                    <a:pt x="1504840" y="447675"/>
                    <a:pt x="1504840" y="447675"/>
                  </a:cubicBezTo>
                  <a:close/>
                </a:path>
              </a:pathLst>
            </a:custGeom>
            <a:solidFill>
              <a:srgbClr val="FAB455"/>
            </a:solidFill>
            <a:ln w="6350" cap="flat">
              <a:noFill/>
              <a:prstDash val="solid"/>
              <a:miter/>
            </a:ln>
          </p:spPr>
          <p:txBody>
            <a:bodyPr rtlCol="0" anchor="ctr"/>
            <a:lstStyle/>
            <a:p>
              <a:endParaRPr lang="en-GB"/>
            </a:p>
          </p:txBody>
        </p:sp>
        <p:sp>
          <p:nvSpPr>
            <p:cNvPr id="41" name="Frihandsfigur: Form 40">
              <a:extLst>
                <a:ext uri="{FF2B5EF4-FFF2-40B4-BE49-F238E27FC236}">
                  <a16:creationId xmlns:a16="http://schemas.microsoft.com/office/drawing/2014/main" id="{D7265063-D50F-166E-B25C-13227E06C85D}"/>
                </a:ext>
              </a:extLst>
            </p:cNvPr>
            <p:cNvSpPr/>
            <p:nvPr/>
          </p:nvSpPr>
          <p:spPr>
            <a:xfrm>
              <a:off x="6418389" y="1459102"/>
              <a:ext cx="1984057" cy="2717037"/>
            </a:xfrm>
            <a:custGeom>
              <a:avLst/>
              <a:gdLst>
                <a:gd name="connsiteX0" fmla="*/ 1445641 w 1984057"/>
                <a:gd name="connsiteY0" fmla="*/ 675132 h 2717037"/>
                <a:gd name="connsiteX1" fmla="*/ 1213802 w 1984057"/>
                <a:gd name="connsiteY1" fmla="*/ 279971 h 2717037"/>
                <a:gd name="connsiteX2" fmla="*/ 1032065 w 1984057"/>
                <a:gd name="connsiteY2" fmla="*/ 91630 h 2717037"/>
                <a:gd name="connsiteX3" fmla="*/ 690753 w 1984057"/>
                <a:gd name="connsiteY3" fmla="*/ 0 h 2717037"/>
                <a:gd name="connsiteX4" fmla="*/ 321310 w 1984057"/>
                <a:gd name="connsiteY4" fmla="*/ 408369 h 2717037"/>
                <a:gd name="connsiteX5" fmla="*/ 234188 w 1984057"/>
                <a:gd name="connsiteY5" fmla="*/ 1176147 h 2717037"/>
                <a:gd name="connsiteX6" fmla="*/ 226949 w 1984057"/>
                <a:gd name="connsiteY6" fmla="*/ 1270889 h 2717037"/>
                <a:gd name="connsiteX7" fmla="*/ 226949 w 1984057"/>
                <a:gd name="connsiteY7" fmla="*/ 1270889 h 2717037"/>
                <a:gd name="connsiteX8" fmla="*/ 0 w 1984057"/>
                <a:gd name="connsiteY8" fmla="*/ 1346137 h 2717037"/>
                <a:gd name="connsiteX9" fmla="*/ 56578 w 1984057"/>
                <a:gd name="connsiteY9" fmla="*/ 1758506 h 2717037"/>
                <a:gd name="connsiteX10" fmla="*/ 188214 w 1984057"/>
                <a:gd name="connsiteY10" fmla="*/ 1779397 h 2717037"/>
                <a:gd name="connsiteX11" fmla="*/ 139764 w 1984057"/>
                <a:gd name="connsiteY11" fmla="*/ 2415159 h 2717037"/>
                <a:gd name="connsiteX12" fmla="*/ 1159510 w 1984057"/>
                <a:gd name="connsiteY12" fmla="*/ 2366074 h 2717037"/>
                <a:gd name="connsiteX13" fmla="*/ 1973326 w 1984057"/>
                <a:gd name="connsiteY13" fmla="*/ 2717038 h 2717037"/>
                <a:gd name="connsiteX14" fmla="*/ 1984057 w 1984057"/>
                <a:gd name="connsiteY14" fmla="*/ 1653858 h 271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4057" h="2717037">
                  <a:moveTo>
                    <a:pt x="1445641" y="675132"/>
                  </a:moveTo>
                  <a:cubicBezTo>
                    <a:pt x="1347788" y="503682"/>
                    <a:pt x="1261491" y="358902"/>
                    <a:pt x="1213802" y="279971"/>
                  </a:cubicBezTo>
                  <a:cubicBezTo>
                    <a:pt x="1168416" y="204125"/>
                    <a:pt x="1106245" y="139694"/>
                    <a:pt x="1032065" y="91630"/>
                  </a:cubicBezTo>
                  <a:cubicBezTo>
                    <a:pt x="934593" y="28956"/>
                    <a:pt x="825055" y="0"/>
                    <a:pt x="690753" y="0"/>
                  </a:cubicBezTo>
                  <a:lnTo>
                    <a:pt x="321310" y="408369"/>
                  </a:lnTo>
                  <a:lnTo>
                    <a:pt x="234188" y="1176147"/>
                  </a:lnTo>
                  <a:lnTo>
                    <a:pt x="226949" y="1270889"/>
                  </a:lnTo>
                  <a:lnTo>
                    <a:pt x="226949" y="1270889"/>
                  </a:lnTo>
                  <a:lnTo>
                    <a:pt x="0" y="1346137"/>
                  </a:lnTo>
                  <a:lnTo>
                    <a:pt x="56578" y="1758506"/>
                  </a:lnTo>
                  <a:lnTo>
                    <a:pt x="188214" y="1779397"/>
                  </a:lnTo>
                  <a:lnTo>
                    <a:pt x="139764" y="2415159"/>
                  </a:lnTo>
                  <a:lnTo>
                    <a:pt x="1159510" y="2366074"/>
                  </a:lnTo>
                  <a:lnTo>
                    <a:pt x="1973326" y="2717038"/>
                  </a:lnTo>
                  <a:lnTo>
                    <a:pt x="1984057" y="1653858"/>
                  </a:lnTo>
                  <a:close/>
                </a:path>
              </a:pathLst>
            </a:custGeom>
            <a:solidFill>
              <a:srgbClr val="003CD2"/>
            </a:solidFill>
            <a:ln w="7430" cap="flat">
              <a:solidFill>
                <a:srgbClr val="003CD2"/>
              </a:solidFill>
              <a:prstDash val="solid"/>
              <a:miter/>
            </a:ln>
          </p:spPr>
          <p:txBody>
            <a:bodyPr rtlCol="0" anchor="ctr"/>
            <a:lstStyle/>
            <a:p>
              <a:endParaRPr lang="en-GB"/>
            </a:p>
          </p:txBody>
        </p:sp>
        <p:sp>
          <p:nvSpPr>
            <p:cNvPr id="42" name="Frihandsfigur: Form 41">
              <a:extLst>
                <a:ext uri="{FF2B5EF4-FFF2-40B4-BE49-F238E27FC236}">
                  <a16:creationId xmlns:a16="http://schemas.microsoft.com/office/drawing/2014/main" id="{78E0E47B-EC4E-48BD-3B46-FFA0DD7A72E6}"/>
                </a:ext>
              </a:extLst>
            </p:cNvPr>
            <p:cNvSpPr/>
            <p:nvPr/>
          </p:nvSpPr>
          <p:spPr>
            <a:xfrm>
              <a:off x="5216270" y="3579050"/>
              <a:ext cx="3242119" cy="2483230"/>
            </a:xfrm>
            <a:custGeom>
              <a:avLst/>
              <a:gdLst>
                <a:gd name="connsiteX0" fmla="*/ 1088517 w 3242119"/>
                <a:gd name="connsiteY0" fmla="*/ 692658 h 2483230"/>
                <a:gd name="connsiteX1" fmla="*/ 768287 w 3242119"/>
                <a:gd name="connsiteY1" fmla="*/ 1741678 h 2483230"/>
                <a:gd name="connsiteX2" fmla="*/ 405194 w 3242119"/>
                <a:gd name="connsiteY2" fmla="*/ 2483231 h 2483230"/>
                <a:gd name="connsiteX3" fmla="*/ 0 w 3242119"/>
                <a:gd name="connsiteY3" fmla="*/ 2360613 h 2483230"/>
                <a:gd name="connsiteX4" fmla="*/ 207201 w 3242119"/>
                <a:gd name="connsiteY4" fmla="*/ 928751 h 2483230"/>
                <a:gd name="connsiteX5" fmla="*/ 248920 w 3242119"/>
                <a:gd name="connsiteY5" fmla="*/ 592201 h 2483230"/>
                <a:gd name="connsiteX6" fmla="*/ 587693 w 3242119"/>
                <a:gd name="connsiteY6" fmla="*/ 77279 h 2483230"/>
                <a:gd name="connsiteX7" fmla="*/ 2567496 w 3242119"/>
                <a:gd name="connsiteY7" fmla="*/ 0 h 2483230"/>
                <a:gd name="connsiteX8" fmla="*/ 2567496 w 3242119"/>
                <a:gd name="connsiteY8" fmla="*/ 0 h 2483230"/>
                <a:gd name="connsiteX9" fmla="*/ 3176588 w 3242119"/>
                <a:gd name="connsiteY9" fmla="*/ 282639 h 2483230"/>
                <a:gd name="connsiteX10" fmla="*/ 3242120 w 3242119"/>
                <a:gd name="connsiteY10" fmla="*/ 549339 h 2483230"/>
                <a:gd name="connsiteX11" fmla="*/ 3186176 w 3242119"/>
                <a:gd name="connsiteY11" fmla="*/ 826453 h 2483230"/>
                <a:gd name="connsiteX12" fmla="*/ 2994279 w 3242119"/>
                <a:gd name="connsiteY12" fmla="*/ 1075500 h 2483230"/>
                <a:gd name="connsiteX13" fmla="*/ 2151825 w 3242119"/>
                <a:gd name="connsiteY13" fmla="*/ 1075500 h 2483230"/>
                <a:gd name="connsiteX14" fmla="*/ 1680337 w 3242119"/>
                <a:gd name="connsiteY14" fmla="*/ 893191 h 24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2119" h="2483230">
                  <a:moveTo>
                    <a:pt x="1088517" y="692658"/>
                  </a:moveTo>
                  <a:cubicBezTo>
                    <a:pt x="1088517" y="692658"/>
                    <a:pt x="1144334" y="1072261"/>
                    <a:pt x="768287" y="1741678"/>
                  </a:cubicBezTo>
                  <a:lnTo>
                    <a:pt x="405194" y="2483231"/>
                  </a:lnTo>
                  <a:lnTo>
                    <a:pt x="0" y="2360613"/>
                  </a:lnTo>
                  <a:lnTo>
                    <a:pt x="207201" y="928751"/>
                  </a:lnTo>
                  <a:cubicBezTo>
                    <a:pt x="226251" y="817182"/>
                    <a:pt x="240157" y="704850"/>
                    <a:pt x="248920" y="592201"/>
                  </a:cubicBezTo>
                  <a:cubicBezTo>
                    <a:pt x="261620" y="428244"/>
                    <a:pt x="321437" y="125413"/>
                    <a:pt x="587693" y="77279"/>
                  </a:cubicBezTo>
                  <a:cubicBezTo>
                    <a:pt x="740855" y="49530"/>
                    <a:pt x="2567496" y="0"/>
                    <a:pt x="2567496" y="0"/>
                  </a:cubicBezTo>
                  <a:lnTo>
                    <a:pt x="2567496" y="0"/>
                  </a:lnTo>
                  <a:lnTo>
                    <a:pt x="3176588" y="282639"/>
                  </a:lnTo>
                  <a:lnTo>
                    <a:pt x="3242120" y="549339"/>
                  </a:lnTo>
                  <a:lnTo>
                    <a:pt x="3186176" y="826453"/>
                  </a:lnTo>
                  <a:lnTo>
                    <a:pt x="2994279" y="1075500"/>
                  </a:lnTo>
                  <a:lnTo>
                    <a:pt x="2151825" y="1075500"/>
                  </a:lnTo>
                  <a:lnTo>
                    <a:pt x="1680337" y="893191"/>
                  </a:lnTo>
                  <a:close/>
                </a:path>
              </a:pathLst>
            </a:custGeom>
            <a:solidFill>
              <a:srgbClr val="7DCDFF"/>
            </a:solidFill>
            <a:ln w="6350" cap="flat">
              <a:noFill/>
              <a:prstDash val="solid"/>
              <a:miter/>
            </a:ln>
          </p:spPr>
          <p:txBody>
            <a:bodyPr rtlCol="0" anchor="ctr"/>
            <a:lstStyle/>
            <a:p>
              <a:endParaRPr lang="en-GB"/>
            </a:p>
          </p:txBody>
        </p:sp>
        <p:sp>
          <p:nvSpPr>
            <p:cNvPr id="43" name="Frihandsfigur: Form 42">
              <a:extLst>
                <a:ext uri="{FF2B5EF4-FFF2-40B4-BE49-F238E27FC236}">
                  <a16:creationId xmlns:a16="http://schemas.microsoft.com/office/drawing/2014/main" id="{F1E945FA-BACA-8655-486B-49BCEE606C40}"/>
                </a:ext>
              </a:extLst>
            </p:cNvPr>
            <p:cNvSpPr/>
            <p:nvPr/>
          </p:nvSpPr>
          <p:spPr>
            <a:xfrm>
              <a:off x="4525391" y="5963284"/>
              <a:ext cx="1143484" cy="410400"/>
            </a:xfrm>
            <a:custGeom>
              <a:avLst/>
              <a:gdLst>
                <a:gd name="connsiteX0" fmla="*/ 771335 w 1143484"/>
                <a:gd name="connsiteY0" fmla="*/ 0 h 410400"/>
                <a:gd name="connsiteX1" fmla="*/ 450786 w 1143484"/>
                <a:gd name="connsiteY1" fmla="*/ 179705 h 410400"/>
                <a:gd name="connsiteX2" fmla="*/ 247205 w 1143484"/>
                <a:gd name="connsiteY2" fmla="*/ 234696 h 410400"/>
                <a:gd name="connsiteX3" fmla="*/ 52451 w 1143484"/>
                <a:gd name="connsiteY3" fmla="*/ 302070 h 410400"/>
                <a:gd name="connsiteX4" fmla="*/ 0 w 1143484"/>
                <a:gd name="connsiteY4" fmla="*/ 410401 h 410400"/>
                <a:gd name="connsiteX5" fmla="*/ 1044448 w 1143484"/>
                <a:gd name="connsiteY5" fmla="*/ 410401 h 410400"/>
                <a:gd name="connsiteX6" fmla="*/ 1143485 w 1143484"/>
                <a:gd name="connsiteY6" fmla="*/ 311317 h 410400"/>
                <a:gd name="connsiteX7" fmla="*/ 1140841 w 1143484"/>
                <a:gd name="connsiteY7" fmla="*/ 288608 h 410400"/>
                <a:gd name="connsiteX8" fmla="*/ 1096073 w 1143484"/>
                <a:gd name="connsiteY8" fmla="*/ 98997 h 4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484" h="410400">
                  <a:moveTo>
                    <a:pt x="771335" y="0"/>
                  </a:moveTo>
                  <a:lnTo>
                    <a:pt x="450786" y="179705"/>
                  </a:lnTo>
                  <a:lnTo>
                    <a:pt x="247205" y="234696"/>
                  </a:lnTo>
                  <a:lnTo>
                    <a:pt x="52451" y="302070"/>
                  </a:lnTo>
                  <a:lnTo>
                    <a:pt x="0" y="410401"/>
                  </a:lnTo>
                  <a:lnTo>
                    <a:pt x="1044448" y="410401"/>
                  </a:lnTo>
                  <a:cubicBezTo>
                    <a:pt x="1099157" y="410388"/>
                    <a:pt x="1143498" y="366027"/>
                    <a:pt x="1143485" y="311317"/>
                  </a:cubicBezTo>
                  <a:cubicBezTo>
                    <a:pt x="1143483" y="303671"/>
                    <a:pt x="1142596" y="296050"/>
                    <a:pt x="1140841" y="288608"/>
                  </a:cubicBezTo>
                  <a:lnTo>
                    <a:pt x="1096073" y="98997"/>
                  </a:lnTo>
                  <a:close/>
                </a:path>
              </a:pathLst>
            </a:custGeom>
            <a:solidFill>
              <a:srgbClr val="512319"/>
            </a:solidFill>
            <a:ln w="6350" cap="flat">
              <a:noFill/>
              <a:prstDash val="solid"/>
              <a:miter/>
            </a:ln>
          </p:spPr>
          <p:txBody>
            <a:bodyPr rtlCol="0" anchor="ctr"/>
            <a:lstStyle/>
            <a:p>
              <a:endParaRPr lang="en-GB"/>
            </a:p>
          </p:txBody>
        </p:sp>
        <p:sp>
          <p:nvSpPr>
            <p:cNvPr id="44" name="Frihandsfigur: Form 43">
              <a:extLst>
                <a:ext uri="{FF2B5EF4-FFF2-40B4-BE49-F238E27FC236}">
                  <a16:creationId xmlns:a16="http://schemas.microsoft.com/office/drawing/2014/main" id="{73231759-6B8D-C5CE-40D0-B2944E2F381D}"/>
                </a:ext>
              </a:extLst>
            </p:cNvPr>
            <p:cNvSpPr/>
            <p:nvPr/>
          </p:nvSpPr>
          <p:spPr>
            <a:xfrm>
              <a:off x="3861752" y="3163379"/>
              <a:ext cx="2866834" cy="3210305"/>
            </a:xfrm>
            <a:custGeom>
              <a:avLst/>
              <a:gdLst>
                <a:gd name="connsiteX0" fmla="*/ 2652967 w 2866834"/>
                <a:gd name="connsiteY0" fmla="*/ 0 h 3210305"/>
                <a:gd name="connsiteX1" fmla="*/ 213932 w 2866834"/>
                <a:gd name="connsiteY1" fmla="*/ 0 h 3210305"/>
                <a:gd name="connsiteX2" fmla="*/ 0 w 2866834"/>
                <a:gd name="connsiteY2" fmla="*/ 0 h 3210305"/>
                <a:gd name="connsiteX3" fmla="*/ 0 w 2866834"/>
                <a:gd name="connsiteY3" fmla="*/ 258000 h 3210305"/>
                <a:gd name="connsiteX4" fmla="*/ 0 w 2866834"/>
                <a:gd name="connsiteY4" fmla="*/ 3210306 h 3210305"/>
                <a:gd name="connsiteX5" fmla="*/ 213932 w 2866834"/>
                <a:gd name="connsiteY5" fmla="*/ 3210306 h 3210305"/>
                <a:gd name="connsiteX6" fmla="*/ 213932 w 2866834"/>
                <a:gd name="connsiteY6" fmla="*/ 258000 h 3210305"/>
                <a:gd name="connsiteX7" fmla="*/ 2652967 w 2866834"/>
                <a:gd name="connsiteY7" fmla="*/ 258000 h 3210305"/>
                <a:gd name="connsiteX8" fmla="*/ 2652967 w 2866834"/>
                <a:gd name="connsiteY8" fmla="*/ 3210306 h 3210305"/>
                <a:gd name="connsiteX9" fmla="*/ 2866835 w 2866834"/>
                <a:gd name="connsiteY9" fmla="*/ 3210306 h 3210305"/>
                <a:gd name="connsiteX10" fmla="*/ 2866835 w 2866834"/>
                <a:gd name="connsiteY10" fmla="*/ 258000 h 3210305"/>
                <a:gd name="connsiteX11" fmla="*/ 2866835 w 2866834"/>
                <a:gd name="connsiteY11" fmla="*/ 0 h 3210305"/>
                <a:gd name="connsiteX12" fmla="*/ 2652967 w 2866834"/>
                <a:gd name="connsiteY12" fmla="*/ 0 h 321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834" h="3210305">
                  <a:moveTo>
                    <a:pt x="2652967" y="0"/>
                  </a:moveTo>
                  <a:lnTo>
                    <a:pt x="213932" y="0"/>
                  </a:lnTo>
                  <a:lnTo>
                    <a:pt x="0" y="0"/>
                  </a:lnTo>
                  <a:lnTo>
                    <a:pt x="0" y="258000"/>
                  </a:lnTo>
                  <a:lnTo>
                    <a:pt x="0" y="3210306"/>
                  </a:lnTo>
                  <a:lnTo>
                    <a:pt x="213932" y="3210306"/>
                  </a:lnTo>
                  <a:lnTo>
                    <a:pt x="213932" y="258000"/>
                  </a:lnTo>
                  <a:lnTo>
                    <a:pt x="2652967" y="258000"/>
                  </a:lnTo>
                  <a:lnTo>
                    <a:pt x="2652967" y="3210306"/>
                  </a:lnTo>
                  <a:lnTo>
                    <a:pt x="2866835" y="3210306"/>
                  </a:lnTo>
                  <a:lnTo>
                    <a:pt x="2866835" y="258000"/>
                  </a:lnTo>
                  <a:lnTo>
                    <a:pt x="2866835" y="0"/>
                  </a:lnTo>
                  <a:lnTo>
                    <a:pt x="2652967" y="0"/>
                  </a:lnTo>
                  <a:close/>
                </a:path>
              </a:pathLst>
            </a:custGeom>
            <a:solidFill>
              <a:srgbClr val="020678"/>
            </a:solidFill>
            <a:ln w="6350" cap="flat">
              <a:noFill/>
              <a:prstDash val="solid"/>
              <a:miter/>
            </a:ln>
          </p:spPr>
          <p:txBody>
            <a:bodyPr rtlCol="0" anchor="ctr"/>
            <a:lstStyle/>
            <a:p>
              <a:endParaRPr lang="en-GB"/>
            </a:p>
          </p:txBody>
        </p:sp>
        <p:sp>
          <p:nvSpPr>
            <p:cNvPr id="45" name="Frihandsfigur: Form 44">
              <a:extLst>
                <a:ext uri="{FF2B5EF4-FFF2-40B4-BE49-F238E27FC236}">
                  <a16:creationId xmlns:a16="http://schemas.microsoft.com/office/drawing/2014/main" id="{C5A3F9E5-76DD-44AC-912D-5A535EB18916}"/>
                </a:ext>
              </a:extLst>
            </p:cNvPr>
            <p:cNvSpPr/>
            <p:nvPr/>
          </p:nvSpPr>
          <p:spPr>
            <a:xfrm>
              <a:off x="6304797" y="1674050"/>
              <a:ext cx="85092" cy="67373"/>
            </a:xfrm>
            <a:custGeom>
              <a:avLst/>
              <a:gdLst>
                <a:gd name="connsiteX0" fmla="*/ 1641 w 85092"/>
                <a:gd name="connsiteY0" fmla="*/ 5905 h 67373"/>
                <a:gd name="connsiteX1" fmla="*/ 11675 w 85092"/>
                <a:gd name="connsiteY1" fmla="*/ 34925 h 67373"/>
                <a:gd name="connsiteX2" fmla="*/ 19929 w 85092"/>
                <a:gd name="connsiteY2" fmla="*/ 39751 h 67373"/>
                <a:gd name="connsiteX3" fmla="*/ 39805 w 85092"/>
                <a:gd name="connsiteY3" fmla="*/ 65849 h 67373"/>
                <a:gd name="connsiteX4" fmla="*/ 46155 w 85092"/>
                <a:gd name="connsiteY4" fmla="*/ 66802 h 67373"/>
                <a:gd name="connsiteX5" fmla="*/ 46155 w 85092"/>
                <a:gd name="connsiteY5" fmla="*/ 67373 h 67373"/>
                <a:gd name="connsiteX6" fmla="*/ 62792 w 85092"/>
                <a:gd name="connsiteY6" fmla="*/ 66230 h 67373"/>
                <a:gd name="connsiteX7" fmla="*/ 75492 w 85092"/>
                <a:gd name="connsiteY7" fmla="*/ 61468 h 67373"/>
                <a:gd name="connsiteX8" fmla="*/ 75492 w 85092"/>
                <a:gd name="connsiteY8" fmla="*/ 61468 h 67373"/>
                <a:gd name="connsiteX9" fmla="*/ 80321 w 85092"/>
                <a:gd name="connsiteY9" fmla="*/ 27959 h 67373"/>
                <a:gd name="connsiteX10" fmla="*/ 78540 w 85092"/>
                <a:gd name="connsiteY10" fmla="*/ 25845 h 67373"/>
                <a:gd name="connsiteX11" fmla="*/ 74031 w 85092"/>
                <a:gd name="connsiteY11" fmla="*/ 21082 h 67373"/>
                <a:gd name="connsiteX12" fmla="*/ 62347 w 85092"/>
                <a:gd name="connsiteY12" fmla="*/ 14288 h 67373"/>
                <a:gd name="connsiteX13" fmla="*/ 3800 w 85092"/>
                <a:gd name="connsiteY13" fmla="*/ 0 h 6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092" h="67373">
                  <a:moveTo>
                    <a:pt x="1641" y="5905"/>
                  </a:moveTo>
                  <a:cubicBezTo>
                    <a:pt x="-2615" y="16730"/>
                    <a:pt x="1642" y="29041"/>
                    <a:pt x="11675" y="34925"/>
                  </a:cubicBezTo>
                  <a:lnTo>
                    <a:pt x="19929" y="39751"/>
                  </a:lnTo>
                  <a:cubicBezTo>
                    <a:pt x="18483" y="52373"/>
                    <a:pt x="27253" y="63889"/>
                    <a:pt x="39805" y="65849"/>
                  </a:cubicBezTo>
                  <a:lnTo>
                    <a:pt x="46155" y="66802"/>
                  </a:lnTo>
                  <a:lnTo>
                    <a:pt x="46155" y="67373"/>
                  </a:lnTo>
                  <a:lnTo>
                    <a:pt x="62792" y="66230"/>
                  </a:lnTo>
                  <a:cubicBezTo>
                    <a:pt x="67397" y="65908"/>
                    <a:pt x="71810" y="64253"/>
                    <a:pt x="75492" y="61468"/>
                  </a:cubicBezTo>
                  <a:lnTo>
                    <a:pt x="75492" y="61468"/>
                  </a:lnTo>
                  <a:cubicBezTo>
                    <a:pt x="86079" y="53548"/>
                    <a:pt x="88241" y="38545"/>
                    <a:pt x="80321" y="27959"/>
                  </a:cubicBezTo>
                  <a:cubicBezTo>
                    <a:pt x="79768" y="27220"/>
                    <a:pt x="79174" y="26514"/>
                    <a:pt x="78540" y="25845"/>
                  </a:cubicBezTo>
                  <a:lnTo>
                    <a:pt x="74031" y="21082"/>
                  </a:lnTo>
                  <a:cubicBezTo>
                    <a:pt x="70877" y="17733"/>
                    <a:pt x="66818" y="15373"/>
                    <a:pt x="62347" y="14288"/>
                  </a:cubicBezTo>
                  <a:lnTo>
                    <a:pt x="3800" y="0"/>
                  </a:lnTo>
                  <a:close/>
                </a:path>
              </a:pathLst>
            </a:custGeom>
            <a:solidFill>
              <a:srgbClr val="F99B8F"/>
            </a:solidFill>
            <a:ln w="6350" cap="flat">
              <a:noFill/>
              <a:prstDash val="solid"/>
              <a:miter/>
            </a:ln>
          </p:spPr>
          <p:txBody>
            <a:bodyPr rtlCol="0" anchor="ctr"/>
            <a:lstStyle/>
            <a:p>
              <a:endParaRPr lang="en-GB"/>
            </a:p>
          </p:txBody>
        </p:sp>
        <p:sp>
          <p:nvSpPr>
            <p:cNvPr id="46" name="Frihandsfigur: Form 45">
              <a:extLst>
                <a:ext uri="{FF2B5EF4-FFF2-40B4-BE49-F238E27FC236}">
                  <a16:creationId xmlns:a16="http://schemas.microsoft.com/office/drawing/2014/main" id="{74182153-14C8-8076-8244-02FBE9E7BB9B}"/>
                </a:ext>
              </a:extLst>
            </p:cNvPr>
            <p:cNvSpPr/>
            <p:nvPr/>
          </p:nvSpPr>
          <p:spPr>
            <a:xfrm>
              <a:off x="7043673" y="4658614"/>
              <a:ext cx="1414716" cy="1715071"/>
            </a:xfrm>
            <a:custGeom>
              <a:avLst/>
              <a:gdLst>
                <a:gd name="connsiteX0" fmla="*/ 0 w 1414716"/>
                <a:gd name="connsiteY0" fmla="*/ 0 h 1715071"/>
                <a:gd name="connsiteX1" fmla="*/ 0 w 1414716"/>
                <a:gd name="connsiteY1" fmla="*/ 262509 h 1715071"/>
                <a:gd name="connsiteX2" fmla="*/ 0 w 1414716"/>
                <a:gd name="connsiteY2" fmla="*/ 1715071 h 1715071"/>
                <a:gd name="connsiteX3" fmla="*/ 235776 w 1414716"/>
                <a:gd name="connsiteY3" fmla="*/ 1715071 h 1715071"/>
                <a:gd name="connsiteX4" fmla="*/ 235776 w 1414716"/>
                <a:gd name="connsiteY4" fmla="*/ 262509 h 1715071"/>
                <a:gd name="connsiteX5" fmla="*/ 1178878 w 1414716"/>
                <a:gd name="connsiteY5" fmla="*/ 262509 h 1715071"/>
                <a:gd name="connsiteX6" fmla="*/ 1178878 w 1414716"/>
                <a:gd name="connsiteY6" fmla="*/ 1715071 h 1715071"/>
                <a:gd name="connsiteX7" fmla="*/ 1414717 w 1414716"/>
                <a:gd name="connsiteY7" fmla="*/ 1715071 h 1715071"/>
                <a:gd name="connsiteX8" fmla="*/ 1414717 w 1414716"/>
                <a:gd name="connsiteY8" fmla="*/ 262509 h 1715071"/>
                <a:gd name="connsiteX9" fmla="*/ 1414717 w 1414716"/>
                <a:gd name="connsiteY9" fmla="*/ 0 h 1715071"/>
                <a:gd name="connsiteX10" fmla="*/ 0 w 1414716"/>
                <a:gd name="connsiteY10" fmla="*/ 0 h 171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716" h="1715071">
                  <a:moveTo>
                    <a:pt x="0" y="0"/>
                  </a:moveTo>
                  <a:lnTo>
                    <a:pt x="0" y="262509"/>
                  </a:lnTo>
                  <a:lnTo>
                    <a:pt x="0" y="1715071"/>
                  </a:lnTo>
                  <a:lnTo>
                    <a:pt x="235776" y="1715071"/>
                  </a:lnTo>
                  <a:lnTo>
                    <a:pt x="235776" y="262509"/>
                  </a:lnTo>
                  <a:lnTo>
                    <a:pt x="1178878" y="262509"/>
                  </a:lnTo>
                  <a:lnTo>
                    <a:pt x="1178878" y="1715071"/>
                  </a:lnTo>
                  <a:lnTo>
                    <a:pt x="1414717" y="1715071"/>
                  </a:lnTo>
                  <a:lnTo>
                    <a:pt x="1414717" y="262509"/>
                  </a:lnTo>
                  <a:lnTo>
                    <a:pt x="1414717" y="0"/>
                  </a:lnTo>
                  <a:lnTo>
                    <a:pt x="0" y="0"/>
                  </a:lnTo>
                  <a:close/>
                </a:path>
              </a:pathLst>
            </a:custGeom>
            <a:solidFill>
              <a:srgbClr val="020678"/>
            </a:solidFill>
            <a:ln w="6350" cap="flat">
              <a:noFill/>
              <a:prstDash val="solid"/>
              <a:miter/>
            </a:ln>
          </p:spPr>
          <p:txBody>
            <a:bodyPr rtlCol="0" anchor="ctr"/>
            <a:lstStyle/>
            <a:p>
              <a:endParaRPr lang="en-GB"/>
            </a:p>
          </p:txBody>
        </p:sp>
        <p:sp>
          <p:nvSpPr>
            <p:cNvPr id="47" name="Frihandsfigur: Form 46">
              <a:extLst>
                <a:ext uri="{FF2B5EF4-FFF2-40B4-BE49-F238E27FC236}">
                  <a16:creationId xmlns:a16="http://schemas.microsoft.com/office/drawing/2014/main" id="{6B7E3B97-F9DD-8079-DC61-E5C31F57C872}"/>
                </a:ext>
              </a:extLst>
            </p:cNvPr>
            <p:cNvSpPr/>
            <p:nvPr/>
          </p:nvSpPr>
          <p:spPr>
            <a:xfrm>
              <a:off x="6151753" y="720788"/>
              <a:ext cx="957118" cy="704786"/>
            </a:xfrm>
            <a:custGeom>
              <a:avLst/>
              <a:gdLst>
                <a:gd name="connsiteX0" fmla="*/ 840867 w 957118"/>
                <a:gd name="connsiteY0" fmla="*/ 676529 h 704786"/>
                <a:gd name="connsiteX1" fmla="*/ 896747 w 957118"/>
                <a:gd name="connsiteY1" fmla="*/ 592519 h 704786"/>
                <a:gd name="connsiteX2" fmla="*/ 827850 w 957118"/>
                <a:gd name="connsiteY2" fmla="*/ 121666 h 704786"/>
                <a:gd name="connsiteX3" fmla="*/ 592900 w 957118"/>
                <a:gd name="connsiteY3" fmla="*/ 69278 h 704786"/>
                <a:gd name="connsiteX4" fmla="*/ 406400 w 957118"/>
                <a:gd name="connsiteY4" fmla="*/ 0 h 704786"/>
                <a:gd name="connsiteX5" fmla="*/ 137160 w 957118"/>
                <a:gd name="connsiteY5" fmla="*/ 50800 h 704786"/>
                <a:gd name="connsiteX6" fmla="*/ 0 w 957118"/>
                <a:gd name="connsiteY6" fmla="*/ 255778 h 704786"/>
                <a:gd name="connsiteX7" fmla="*/ 8255 w 957118"/>
                <a:gd name="connsiteY7" fmla="*/ 450914 h 704786"/>
                <a:gd name="connsiteX8" fmla="*/ 161480 w 957118"/>
                <a:gd name="connsiteY8" fmla="*/ 422720 h 704786"/>
                <a:gd name="connsiteX9" fmla="*/ 291528 w 957118"/>
                <a:gd name="connsiteY9" fmla="*/ 515112 h 704786"/>
                <a:gd name="connsiteX10" fmla="*/ 331597 w 957118"/>
                <a:gd name="connsiteY10" fmla="*/ 615125 h 704786"/>
                <a:gd name="connsiteX11" fmla="*/ 385064 w 957118"/>
                <a:gd name="connsiteY11" fmla="*/ 579692 h 704786"/>
                <a:gd name="connsiteX12" fmla="*/ 383095 w 957118"/>
                <a:gd name="connsiteY12" fmla="*/ 567373 h 704786"/>
                <a:gd name="connsiteX13" fmla="*/ 437007 w 957118"/>
                <a:gd name="connsiteY13" fmla="*/ 492062 h 704786"/>
                <a:gd name="connsiteX14" fmla="*/ 437007 w 957118"/>
                <a:gd name="connsiteY14" fmla="*/ 492062 h 704786"/>
                <a:gd name="connsiteX15" fmla="*/ 505650 w 957118"/>
                <a:gd name="connsiteY15" fmla="*/ 517462 h 704786"/>
                <a:gd name="connsiteX16" fmla="*/ 505650 w 957118"/>
                <a:gd name="connsiteY16" fmla="*/ 517462 h 704786"/>
                <a:gd name="connsiteX17" fmla="*/ 547052 w 957118"/>
                <a:gd name="connsiteY17" fmla="*/ 621030 h 704786"/>
                <a:gd name="connsiteX18" fmla="*/ 552831 w 957118"/>
                <a:gd name="connsiteY18" fmla="*/ 704787 h 704786"/>
                <a:gd name="connsiteX19" fmla="*/ 770382 w 957118"/>
                <a:gd name="connsiteY19" fmla="*/ 704787 h 70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7118" h="704786">
                  <a:moveTo>
                    <a:pt x="840867" y="676529"/>
                  </a:moveTo>
                  <a:lnTo>
                    <a:pt x="896747" y="592519"/>
                  </a:lnTo>
                  <a:cubicBezTo>
                    <a:pt x="937006" y="547179"/>
                    <a:pt x="1039368" y="270192"/>
                    <a:pt x="827850" y="121666"/>
                  </a:cubicBezTo>
                  <a:cubicBezTo>
                    <a:pt x="708787" y="38036"/>
                    <a:pt x="592900" y="69278"/>
                    <a:pt x="592900" y="69278"/>
                  </a:cubicBezTo>
                  <a:lnTo>
                    <a:pt x="406400" y="0"/>
                  </a:lnTo>
                  <a:lnTo>
                    <a:pt x="137160" y="50800"/>
                  </a:lnTo>
                  <a:lnTo>
                    <a:pt x="0" y="255778"/>
                  </a:lnTo>
                  <a:lnTo>
                    <a:pt x="8255" y="450914"/>
                  </a:lnTo>
                  <a:lnTo>
                    <a:pt x="161480" y="422720"/>
                  </a:lnTo>
                  <a:lnTo>
                    <a:pt x="291528" y="515112"/>
                  </a:lnTo>
                  <a:lnTo>
                    <a:pt x="331597" y="615125"/>
                  </a:lnTo>
                  <a:lnTo>
                    <a:pt x="385064" y="579692"/>
                  </a:lnTo>
                  <a:lnTo>
                    <a:pt x="383095" y="567373"/>
                  </a:lnTo>
                  <a:cubicBezTo>
                    <a:pt x="377392" y="531737"/>
                    <a:pt x="401435" y="498151"/>
                    <a:pt x="437007" y="492062"/>
                  </a:cubicBezTo>
                  <a:lnTo>
                    <a:pt x="437007" y="492062"/>
                  </a:lnTo>
                  <a:cubicBezTo>
                    <a:pt x="462782" y="487663"/>
                    <a:pt x="488946" y="497345"/>
                    <a:pt x="505650" y="517462"/>
                  </a:cubicBezTo>
                  <a:lnTo>
                    <a:pt x="505650" y="517462"/>
                  </a:lnTo>
                  <a:cubicBezTo>
                    <a:pt x="529988" y="546778"/>
                    <a:pt x="544474" y="583015"/>
                    <a:pt x="547052" y="621030"/>
                  </a:cubicBezTo>
                  <a:lnTo>
                    <a:pt x="552831" y="704787"/>
                  </a:lnTo>
                  <a:lnTo>
                    <a:pt x="770382" y="704787"/>
                  </a:lnTo>
                  <a:close/>
                </a:path>
              </a:pathLst>
            </a:custGeom>
            <a:solidFill>
              <a:srgbClr val="512319"/>
            </a:solidFill>
            <a:ln w="6350" cap="flat">
              <a:noFill/>
              <a:prstDash val="solid"/>
              <a:miter/>
            </a:ln>
          </p:spPr>
          <p:txBody>
            <a:bodyPr rtlCol="0" anchor="ctr"/>
            <a:lstStyle/>
            <a:p>
              <a:endParaRPr lang="en-GB"/>
            </a:p>
          </p:txBody>
        </p:sp>
        <p:sp>
          <p:nvSpPr>
            <p:cNvPr id="48" name="Frihandsfigur: Form 47">
              <a:extLst>
                <a:ext uri="{FF2B5EF4-FFF2-40B4-BE49-F238E27FC236}">
                  <a16:creationId xmlns:a16="http://schemas.microsoft.com/office/drawing/2014/main" id="{6E73A01D-3988-96A6-D2EA-3A7CF4DD0B3B}"/>
                </a:ext>
              </a:extLst>
            </p:cNvPr>
            <p:cNvSpPr/>
            <p:nvPr/>
          </p:nvSpPr>
          <p:spPr>
            <a:xfrm>
              <a:off x="6473761" y="768159"/>
              <a:ext cx="413258" cy="774382"/>
            </a:xfrm>
            <a:custGeom>
              <a:avLst/>
              <a:gdLst>
                <a:gd name="connsiteX0" fmla="*/ 374460 w 413258"/>
                <a:gd name="connsiteY0" fmla="*/ 445262 h 774382"/>
                <a:gd name="connsiteX1" fmla="*/ 290703 w 413258"/>
                <a:gd name="connsiteY1" fmla="*/ 377762 h 774382"/>
                <a:gd name="connsiteX2" fmla="*/ 290385 w 413258"/>
                <a:gd name="connsiteY2" fmla="*/ 377698 h 774382"/>
                <a:gd name="connsiteX3" fmla="*/ 319024 w 413258"/>
                <a:gd name="connsiteY3" fmla="*/ 8382 h 774382"/>
                <a:gd name="connsiteX4" fmla="*/ 210312 w 413258"/>
                <a:gd name="connsiteY4" fmla="*/ 0 h 774382"/>
                <a:gd name="connsiteX5" fmla="*/ 182309 w 413258"/>
                <a:gd name="connsiteY5" fmla="*/ 361950 h 774382"/>
                <a:gd name="connsiteX6" fmla="*/ 84074 w 413258"/>
                <a:gd name="connsiteY6" fmla="*/ 399923 h 774382"/>
                <a:gd name="connsiteX7" fmla="*/ 16573 w 413258"/>
                <a:gd name="connsiteY7" fmla="*/ 483616 h 774382"/>
                <a:gd name="connsiteX8" fmla="*/ 0 w 413258"/>
                <a:gd name="connsiteY8" fmla="*/ 589915 h 774382"/>
                <a:gd name="connsiteX9" fmla="*/ 38735 w 413258"/>
                <a:gd name="connsiteY9" fmla="*/ 690245 h 774382"/>
                <a:gd name="connsiteX10" fmla="*/ 122492 w 413258"/>
                <a:gd name="connsiteY10" fmla="*/ 757809 h 774382"/>
                <a:gd name="connsiteX11" fmla="*/ 228791 w 413258"/>
                <a:gd name="connsiteY11" fmla="*/ 774383 h 774382"/>
                <a:gd name="connsiteX12" fmla="*/ 329121 w 413258"/>
                <a:gd name="connsiteY12" fmla="*/ 735584 h 774382"/>
                <a:gd name="connsiteX13" fmla="*/ 396621 w 413258"/>
                <a:gd name="connsiteY13" fmla="*/ 651891 h 774382"/>
                <a:gd name="connsiteX14" fmla="*/ 413258 w 413258"/>
                <a:gd name="connsiteY14" fmla="*/ 545592 h 774382"/>
                <a:gd name="connsiteX15" fmla="*/ 374460 w 413258"/>
                <a:gd name="connsiteY15" fmla="*/ 445262 h 7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3258" h="774382">
                  <a:moveTo>
                    <a:pt x="374460" y="445262"/>
                  </a:moveTo>
                  <a:lnTo>
                    <a:pt x="290703" y="377762"/>
                  </a:lnTo>
                  <a:lnTo>
                    <a:pt x="290385" y="377698"/>
                  </a:lnTo>
                  <a:lnTo>
                    <a:pt x="319024" y="8382"/>
                  </a:lnTo>
                  <a:lnTo>
                    <a:pt x="210312" y="0"/>
                  </a:lnTo>
                  <a:lnTo>
                    <a:pt x="182309" y="361950"/>
                  </a:lnTo>
                  <a:lnTo>
                    <a:pt x="84074" y="399923"/>
                  </a:lnTo>
                  <a:lnTo>
                    <a:pt x="16573" y="483616"/>
                  </a:lnTo>
                  <a:lnTo>
                    <a:pt x="0" y="589915"/>
                  </a:lnTo>
                  <a:lnTo>
                    <a:pt x="38735" y="690245"/>
                  </a:lnTo>
                  <a:lnTo>
                    <a:pt x="122492" y="757809"/>
                  </a:lnTo>
                  <a:lnTo>
                    <a:pt x="228791" y="774383"/>
                  </a:lnTo>
                  <a:lnTo>
                    <a:pt x="329121" y="735584"/>
                  </a:lnTo>
                  <a:lnTo>
                    <a:pt x="396621" y="651891"/>
                  </a:lnTo>
                  <a:lnTo>
                    <a:pt x="413258" y="545592"/>
                  </a:lnTo>
                  <a:lnTo>
                    <a:pt x="374460" y="445262"/>
                  </a:lnTo>
                  <a:close/>
                </a:path>
              </a:pathLst>
            </a:custGeom>
            <a:solidFill>
              <a:srgbClr val="020678"/>
            </a:solidFill>
            <a:ln w="6350" cap="flat">
              <a:noFill/>
              <a:prstDash val="solid"/>
              <a:miter/>
            </a:ln>
          </p:spPr>
          <p:txBody>
            <a:bodyPr rtlCol="0" anchor="ctr"/>
            <a:lstStyle/>
            <a:p>
              <a:endParaRPr lang="en-GB"/>
            </a:p>
          </p:txBody>
        </p:sp>
      </p:grpSp>
      <p:sp>
        <p:nvSpPr>
          <p:cNvPr id="32" name="Platshållare för bild 31">
            <a:extLst>
              <a:ext uri="{FF2B5EF4-FFF2-40B4-BE49-F238E27FC236}">
                <a16:creationId xmlns:a16="http://schemas.microsoft.com/office/drawing/2014/main" id="{6B04462A-2142-969D-6B65-0D73BB6E71EA}"/>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3" name="Platshållare för text 8">
            <a:extLst>
              <a:ext uri="{FF2B5EF4-FFF2-40B4-BE49-F238E27FC236}">
                <a16:creationId xmlns:a16="http://schemas.microsoft.com/office/drawing/2014/main" id="{1E30E82E-603E-A61E-B29E-6576B14AB294}"/>
              </a:ext>
            </a:extLst>
          </p:cNvPr>
          <p:cNvSpPr>
            <a:spLocks noGrp="1" noRot="1" noMove="1" noResize="1" noEditPoints="1" noAdjustHandles="1" noChangeArrowheads="1" noChangeShapeType="1"/>
          </p:cNvSpPr>
          <p:nvPr>
            <p:ph type="body" sz="quarter" idx="21" hasCustomPrompt="1"/>
          </p:nvPr>
        </p:nvSpPr>
        <p:spPr bwMode="black">
          <a:xfrm>
            <a:off x="11092438" y="410626"/>
            <a:ext cx="586800" cy="475200"/>
          </a:xfrm>
          <a:blipFill>
            <a:blip r:embed="rId2"/>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244642321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Rubrik och text">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9416" y="764704"/>
            <a:ext cx="10513168" cy="720080"/>
          </a:xfrm>
        </p:spPr>
        <p:txBody>
          <a:bodyPr/>
          <a:lstStyle/>
          <a:p>
            <a:r>
              <a:rPr lang="sv-SE"/>
              <a:t>Klicka här för att ändra format</a:t>
            </a:r>
          </a:p>
        </p:txBody>
      </p:sp>
      <p:sp>
        <p:nvSpPr>
          <p:cNvPr id="8" name="Platshållare för text 7"/>
          <p:cNvSpPr>
            <a:spLocks noGrp="1"/>
          </p:cNvSpPr>
          <p:nvPr>
            <p:ph type="body" sz="quarter" idx="13"/>
          </p:nvPr>
        </p:nvSpPr>
        <p:spPr>
          <a:xfrm>
            <a:off x="839416" y="1772816"/>
            <a:ext cx="10513168" cy="3744416"/>
          </a:xfrm>
        </p:spPr>
        <p:txBody>
          <a:bodyPr/>
          <a:lstStyle>
            <a:lvl1pPr marL="0" indent="0">
              <a:buNone/>
              <a:defRPr>
                <a:latin typeface="+mn-lt"/>
              </a:defRPr>
            </a:lvl1pPr>
          </a:lstStyle>
          <a:p>
            <a:pPr lvl="0"/>
            <a:r>
              <a:rPr lang="sv-SE"/>
              <a:t>Redigera format för bakgrundstext</a:t>
            </a:r>
          </a:p>
        </p:txBody>
      </p:sp>
    </p:spTree>
    <p:extLst>
      <p:ext uri="{BB962C8B-B14F-4D97-AF65-F5344CB8AC3E}">
        <p14:creationId xmlns:p14="http://schemas.microsoft.com/office/powerpoint/2010/main" val="2384645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3169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 logo">
    <p:bg>
      <p:bgPr>
        <a:solidFill>
          <a:schemeClr val="accent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bwMode="black">
          <a:xfrm>
            <a:off x="766763" y="7189480"/>
            <a:ext cx="1620837" cy="182562"/>
          </a:xfrm>
        </p:spPr>
        <p:txBody>
          <a:bodyPr/>
          <a:lstStyle>
            <a:lvl1pPr>
              <a:defRPr>
                <a:noFill/>
              </a:defRPr>
            </a:lvl1pPr>
          </a:lstStyle>
          <a:p>
            <a:fld id="{1D7F1D8E-5F68-48A7-8F14-05AC55CCCC10}"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bwMode="black">
          <a:xfrm>
            <a:off x="4164013" y="7189480"/>
            <a:ext cx="4114800" cy="182562"/>
          </a:xfrm>
        </p:spPr>
        <p:txBody>
          <a:bodyPr/>
          <a:lstStyle>
            <a:lvl1pPr>
              <a:defRPr>
                <a:no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bwMode="black">
          <a:xfrm>
            <a:off x="10991849" y="7189480"/>
            <a:ext cx="684213" cy="182562"/>
          </a:xfrm>
        </p:spPr>
        <p:txBody>
          <a:bodyPr/>
          <a:lstStyle>
            <a:lvl1pPr>
              <a:defRPr>
                <a:noFill/>
              </a:defRPr>
            </a:lvl1pPr>
          </a:lstStyle>
          <a:p>
            <a:fld id="{AE086683-F536-42AB-ABBC-F4803DFE8DBC}" type="slidenum">
              <a:rPr lang="sv-SE" smtClean="0"/>
              <a:pPr/>
              <a:t>‹#›</a:t>
            </a:fld>
            <a:endParaRPr lang="sv-SE"/>
          </a:p>
        </p:txBody>
      </p:sp>
      <p:sp>
        <p:nvSpPr>
          <p:cNvPr id="2" name="textruta 1">
            <a:extLst>
              <a:ext uri="{FF2B5EF4-FFF2-40B4-BE49-F238E27FC236}">
                <a16:creationId xmlns:a16="http://schemas.microsoft.com/office/drawing/2014/main" id="{4E9BA3DE-0BED-E237-500C-B89CBBC48E2F}"/>
              </a:ext>
            </a:extLst>
          </p:cNvPr>
          <p:cNvSpPr txBox="1"/>
          <p:nvPr userDrawn="1"/>
        </p:nvSpPr>
        <p:spPr>
          <a:xfrm>
            <a:off x="5582051" y="6065427"/>
            <a:ext cx="1296237" cy="316227"/>
          </a:xfrm>
          <a:prstGeom prst="rect">
            <a:avLst/>
          </a:prstGeom>
          <a:noFill/>
        </p:spPr>
        <p:txBody>
          <a:bodyPr wrap="square" lIns="0" tIns="0" rIns="0" bIns="0" rtlCol="0" anchor="b" anchorCtr="0">
            <a:noAutofit/>
          </a:bodyPr>
          <a:lstStyle/>
          <a:p>
            <a:pPr algn="ctr"/>
            <a:r>
              <a:rPr lang="sv-SE" sz="1400" b="0">
                <a:solidFill>
                  <a:schemeClr val="bg1"/>
                </a:solidFill>
              </a:rPr>
              <a:t>afaforsakring.se</a:t>
            </a:r>
          </a:p>
        </p:txBody>
      </p:sp>
      <p:sp>
        <p:nvSpPr>
          <p:cNvPr id="3" name="Rubrik 2">
            <a:extLst>
              <a:ext uri="{FF2B5EF4-FFF2-40B4-BE49-F238E27FC236}">
                <a16:creationId xmlns:a16="http://schemas.microsoft.com/office/drawing/2014/main" id="{27E0C336-5910-7C3B-5617-98502EE773F5}"/>
              </a:ext>
            </a:extLst>
          </p:cNvPr>
          <p:cNvSpPr>
            <a:spLocks noGrp="1"/>
          </p:cNvSpPr>
          <p:nvPr>
            <p:ph type="title"/>
          </p:nvPr>
        </p:nvSpPr>
        <p:spPr>
          <a:xfrm>
            <a:off x="765176" y="1773015"/>
            <a:ext cx="10914062" cy="1231249"/>
          </a:xfrm>
        </p:spPr>
        <p:txBody>
          <a:bodyPr anchor="b"/>
          <a:lstStyle>
            <a:lvl1pPr algn="ctr">
              <a:defRPr sz="4000">
                <a:solidFill>
                  <a:schemeClr val="accent4"/>
                </a:solidFill>
              </a:defRPr>
            </a:lvl1pPr>
          </a:lstStyle>
          <a:p>
            <a:r>
              <a:rPr lang="sv-SE"/>
              <a:t>Klicka här för att ändra mall för rubrikformat</a:t>
            </a:r>
            <a:endParaRPr lang="en-US"/>
          </a:p>
        </p:txBody>
      </p:sp>
      <p:sp>
        <p:nvSpPr>
          <p:cNvPr id="4" name="Underrubrik 2">
            <a:extLst>
              <a:ext uri="{FF2B5EF4-FFF2-40B4-BE49-F238E27FC236}">
                <a16:creationId xmlns:a16="http://schemas.microsoft.com/office/drawing/2014/main" id="{24FDB6FF-1A2A-ABEA-C7B3-D852C9B91CA3}"/>
              </a:ext>
            </a:extLst>
          </p:cNvPr>
          <p:cNvSpPr>
            <a:spLocks noGrp="1"/>
          </p:cNvSpPr>
          <p:nvPr>
            <p:ph type="subTitle" idx="1" hasCustomPrompt="1"/>
          </p:nvPr>
        </p:nvSpPr>
        <p:spPr>
          <a:xfrm>
            <a:off x="2627311" y="3170619"/>
            <a:ext cx="7191378" cy="1303229"/>
          </a:xfrm>
        </p:spPr>
        <p:txBody>
          <a:bodyPr tIns="0"/>
          <a:lstStyle>
            <a:lvl1pPr marL="0" indent="0" algn="ctr">
              <a:spcBef>
                <a:spcPts val="0"/>
              </a:spcBef>
              <a:spcAft>
                <a:spcPts val="800"/>
              </a:spcAft>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pic>
        <p:nvPicPr>
          <p:cNvPr id="8" name="Bild 7">
            <a:extLst>
              <a:ext uri="{FF2B5EF4-FFF2-40B4-BE49-F238E27FC236}">
                <a16:creationId xmlns:a16="http://schemas.microsoft.com/office/drawing/2014/main" id="{24994CC6-2C00-2650-684F-3FAF7A4C2F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Tree>
    <p:extLst>
      <p:ext uri="{BB962C8B-B14F-4D97-AF65-F5344CB8AC3E}">
        <p14:creationId xmlns:p14="http://schemas.microsoft.com/office/powerpoint/2010/main" val="292194590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A">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4E97DA13-966E-0E1D-B726-5734EC70FC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288"/>
          <a:stretch/>
        </p:blipFill>
        <p:spPr>
          <a:xfrm>
            <a:off x="4764086" y="-1"/>
            <a:ext cx="6424614" cy="6345239"/>
          </a:xfrm>
          <a:prstGeom prst="rect">
            <a:avLst/>
          </a:prstGeom>
        </p:spPr>
      </p:pic>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solidFill>
                  <a:schemeClr val="bg1"/>
                </a:solidFill>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CD7D8585-05B9-41D3-87CB-32F35798A16E}"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bg1"/>
                </a:solidFill>
              </a:defRPr>
            </a:lvl1pPr>
          </a:lstStyle>
          <a:p>
            <a:pPr lvl="0"/>
            <a:r>
              <a:rPr lang="sv-SE"/>
              <a:t>Namn </a:t>
            </a:r>
            <a:r>
              <a:rPr lang="sv-SE" err="1"/>
              <a:t>Namnsson</a:t>
            </a:r>
            <a:endParaRPr lang="sv-SE"/>
          </a:p>
        </p:txBody>
      </p:sp>
      <p:sp>
        <p:nvSpPr>
          <p:cNvPr id="7" name="Platshållare för text 8">
            <a:extLst>
              <a:ext uri="{FF2B5EF4-FFF2-40B4-BE49-F238E27FC236}">
                <a16:creationId xmlns:a16="http://schemas.microsoft.com/office/drawing/2014/main" id="{2767CD11-18E5-76CA-444D-475FA87E8D9E}"/>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extLst>
                <a:ext uri="{96DAC541-7B7A-43D3-8B79-37D633B846F1}">
                  <asvg:svgBlip xmlns:asvg="http://schemas.microsoft.com/office/drawing/2016/SVG/main" r:embed="rId5"/>
                </a:ext>
              </a:extLst>
            </a:blip>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44002832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B">
    <p:bg>
      <p:bgPr>
        <a:solidFill>
          <a:srgbClr val="C8EBFA"/>
        </a:solidFill>
        <a:effectLst/>
      </p:bgPr>
    </p:bg>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9538E1A7-4B76-BCBC-3EE8-2255F38B10F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9944"/>
          <a:stretch/>
        </p:blipFill>
        <p:spPr>
          <a:xfrm>
            <a:off x="6225157" y="0"/>
            <a:ext cx="5966841" cy="6858000"/>
          </a:xfrm>
          <a:prstGeom prst="rect">
            <a:avLst/>
          </a:prstGeom>
        </p:spPr>
      </p:pic>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AB32D8A9-A0B3-475C-9835-BA6466DA3ED3}"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sp>
        <p:nvSpPr>
          <p:cNvPr id="3" name="Platshållare för text 8">
            <a:extLst>
              <a:ext uri="{FF2B5EF4-FFF2-40B4-BE49-F238E27FC236}">
                <a16:creationId xmlns:a16="http://schemas.microsoft.com/office/drawing/2014/main" id="{C3F30497-96F3-2D1D-7B6F-99E8B20E51D4}"/>
              </a:ext>
            </a:extLst>
          </p:cNvPr>
          <p:cNvSpPr>
            <a:spLocks noGrp="1"/>
          </p:cNvSpPr>
          <p:nvPr>
            <p:ph type="body" sz="quarter" idx="15" hasCustomPrompt="1"/>
          </p:nvPr>
        </p:nvSpPr>
        <p:spPr bwMode="black">
          <a:xfrm>
            <a:off x="11092438" y="410626"/>
            <a:ext cx="586800" cy="475200"/>
          </a:xfrm>
          <a:blipFill>
            <a:blip r:embed="rId4">
              <a:extLst>
                <a:ext uri="{96DAC541-7B7A-43D3-8B79-37D633B846F1}">
                  <asvg:svgBlip xmlns:asvg="http://schemas.microsoft.com/office/drawing/2016/SVG/main" r:embed="rId5"/>
                </a:ext>
              </a:extLst>
            </a:blip>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25758880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ramsida helbild/illustration - C">
    <p:bg>
      <p:bgPr>
        <a:solidFill>
          <a:schemeClr val="accent2"/>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75805D8D-D25F-6F27-E0E3-8F0E726C93EF}"/>
              </a:ext>
            </a:extLst>
          </p:cNvPr>
          <p:cNvSpPr>
            <a:spLocks noGrp="1"/>
          </p:cNvSpPr>
          <p:nvPr>
            <p:ph type="pic" sz="quarter" idx="14"/>
          </p:nvPr>
        </p:nvSpPr>
        <p:spPr bwMode="white">
          <a:xfrm>
            <a:off x="2" y="1"/>
            <a:ext cx="12191998" cy="6856412"/>
          </a:xfrm>
          <a:prstGeom prst="rect">
            <a:avLst/>
          </a:prstGeom>
          <a:noFill/>
        </p:spPr>
        <p:txBody>
          <a:bodyPr wrap="square" lIns="72000">
            <a:noAutofit/>
          </a:bodyPr>
          <a:lstStyle>
            <a:lvl1pPr marL="0" indent="0">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879A58AE-006A-469A-B7E2-97D125877C53}"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766763" y="5851525"/>
            <a:ext cx="2566987" cy="311150"/>
          </a:xfrm>
        </p:spPr>
        <p:txBody>
          <a:bodyPr anchor="b"/>
          <a:lstStyle>
            <a:lvl1pPr marL="0" indent="0">
              <a:buNone/>
              <a:defRPr sz="1400">
                <a:solidFill>
                  <a:schemeClr val="accent1"/>
                </a:solidFill>
              </a:defRPr>
            </a:lvl1pPr>
          </a:lstStyle>
          <a:p>
            <a:pPr lvl="0"/>
            <a:r>
              <a:rPr lang="sv-SE"/>
              <a:t>Namn </a:t>
            </a:r>
            <a:r>
              <a:rPr lang="sv-SE" err="1"/>
              <a:t>Namnsson</a:t>
            </a: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766763" y="695325"/>
            <a:ext cx="7189787" cy="2733675"/>
          </a:xfrm>
        </p:spPr>
        <p:txBody>
          <a:bodyPr anchor="t"/>
          <a:lstStyle>
            <a:lvl1pPr algn="l">
              <a:defRPr sz="4000" spc="-40" baseline="0">
                <a:solidFill>
                  <a:schemeClr val="accent1"/>
                </a:solidFill>
              </a:defRPr>
            </a:lvl1pPr>
          </a:lstStyle>
          <a:p>
            <a:r>
              <a:rPr lang="sv-SE"/>
              <a:t>Klicka här för att ändra mall för rubrikformat</a:t>
            </a:r>
          </a:p>
        </p:txBody>
      </p:sp>
      <p:pic>
        <p:nvPicPr>
          <p:cNvPr id="9" name="Bild 8">
            <a:extLst>
              <a:ext uri="{FF2B5EF4-FFF2-40B4-BE49-F238E27FC236}">
                <a16:creationId xmlns:a16="http://schemas.microsoft.com/office/drawing/2014/main" id="{4E8B4430-2512-971C-373D-76F4965E06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7140" y="1149770"/>
            <a:ext cx="6411160" cy="5207000"/>
          </a:xfrm>
          <a:prstGeom prst="rect">
            <a:avLst/>
          </a:prstGeom>
        </p:spPr>
      </p:pic>
      <p:sp>
        <p:nvSpPr>
          <p:cNvPr id="3" name="Platshållare för text 8">
            <a:extLst>
              <a:ext uri="{FF2B5EF4-FFF2-40B4-BE49-F238E27FC236}">
                <a16:creationId xmlns:a16="http://schemas.microsoft.com/office/drawing/2014/main" id="{7B138DA3-87F9-30F0-59C7-DFBE5A6E6454}"/>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4">
              <a:extLst>
                <a:ext uri="{96DAC541-7B7A-43D3-8B79-37D633B846F1}">
                  <asvg:svgBlip xmlns:asvg="http://schemas.microsoft.com/office/drawing/2016/SVG/main" r:embed="rId5"/>
                </a:ext>
              </a:extLst>
            </a:blip>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242609514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ramsida - profil">
    <p:bg>
      <p:bgPr>
        <a:solidFill>
          <a:schemeClr val="accent1"/>
        </a:solidFill>
        <a:effectLst/>
      </p:bgPr>
    </p:bg>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945E931E-F461-833D-9EE9-11217AE8FEEB}"/>
              </a:ext>
            </a:extLst>
          </p:cNvPr>
          <p:cNvSpPr/>
          <p:nvPr userDrawn="1"/>
        </p:nvSpPr>
        <p:spPr>
          <a:xfrm>
            <a:off x="0" y="0"/>
            <a:ext cx="3430800" cy="3430800"/>
          </a:xfrm>
          <a:prstGeom prst="rect">
            <a:avLst/>
          </a:prstGeom>
          <a:solidFill>
            <a:srgbClr val="C8E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ktangel 29">
            <a:extLst>
              <a:ext uri="{FF2B5EF4-FFF2-40B4-BE49-F238E27FC236}">
                <a16:creationId xmlns:a16="http://schemas.microsoft.com/office/drawing/2014/main" id="{55D86DD5-D7E4-6CE0-BD47-FADE50A4440E}"/>
              </a:ext>
            </a:extLst>
          </p:cNvPr>
          <p:cNvSpPr>
            <a:spLocks/>
          </p:cNvSpPr>
          <p:nvPr userDrawn="1"/>
        </p:nvSpPr>
        <p:spPr>
          <a:xfrm>
            <a:off x="0" y="3429000"/>
            <a:ext cx="34308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tshållare för text 9">
            <a:extLst>
              <a:ext uri="{FF2B5EF4-FFF2-40B4-BE49-F238E27FC236}">
                <a16:creationId xmlns:a16="http://schemas.microsoft.com/office/drawing/2014/main" id="{4107002E-5A8F-D0F3-4EA2-F32F80D52F70}"/>
              </a:ext>
            </a:extLst>
          </p:cNvPr>
          <p:cNvSpPr>
            <a:spLocks noGrp="1"/>
          </p:cNvSpPr>
          <p:nvPr>
            <p:ph type="body" sz="quarter" idx="13" hasCustomPrompt="1"/>
          </p:nvPr>
        </p:nvSpPr>
        <p:spPr>
          <a:xfrm>
            <a:off x="3863339" y="5367032"/>
            <a:ext cx="5955350" cy="1020276"/>
          </a:xfrm>
        </p:spPr>
        <p:txBody>
          <a:bodyPr anchor="b"/>
          <a:lstStyle>
            <a:lvl1pPr marL="0" indent="0">
              <a:spcBef>
                <a:spcPts val="0"/>
              </a:spcBef>
              <a:spcAft>
                <a:spcPts val="600"/>
              </a:spcAft>
              <a:buNone/>
              <a:defRPr sz="1400">
                <a:solidFill>
                  <a:schemeClr val="bg1"/>
                </a:solidFill>
              </a:defRPr>
            </a:lvl1pPr>
          </a:lstStyle>
          <a:p>
            <a:pPr lvl="0"/>
            <a:r>
              <a:rPr lang="sv-SE"/>
              <a:t>Namn och information</a:t>
            </a:r>
          </a:p>
        </p:txBody>
      </p:sp>
      <p:sp>
        <p:nvSpPr>
          <p:cNvPr id="7" name="Platshållare för text 9">
            <a:extLst>
              <a:ext uri="{FF2B5EF4-FFF2-40B4-BE49-F238E27FC236}">
                <a16:creationId xmlns:a16="http://schemas.microsoft.com/office/drawing/2014/main" id="{EFA72778-CBB4-CC17-E966-49E5FB5DCBD3}"/>
              </a:ext>
            </a:extLst>
          </p:cNvPr>
          <p:cNvSpPr>
            <a:spLocks noGrp="1"/>
          </p:cNvSpPr>
          <p:nvPr>
            <p:ph type="body" sz="quarter" idx="15" hasCustomPrompt="1"/>
          </p:nvPr>
        </p:nvSpPr>
        <p:spPr>
          <a:xfrm>
            <a:off x="3863340" y="2301932"/>
            <a:ext cx="5955350" cy="1127068"/>
          </a:xfrm>
        </p:spPr>
        <p:txBody>
          <a:bodyPr tIns="0" anchor="t"/>
          <a:lstStyle>
            <a:lvl1pPr marL="0" indent="0">
              <a:spcBef>
                <a:spcPts val="0"/>
              </a:spcBef>
              <a:spcAft>
                <a:spcPts val="600"/>
              </a:spcAft>
              <a:buNone/>
              <a:defRPr sz="1400">
                <a:solidFill>
                  <a:schemeClr val="bg1"/>
                </a:solidFill>
              </a:defRPr>
            </a:lvl1pPr>
          </a:lstStyle>
          <a:p>
            <a:pPr lvl="0"/>
            <a:r>
              <a:rPr lang="sv-SE"/>
              <a:t>Undertext</a:t>
            </a:r>
          </a:p>
        </p:txBody>
      </p:sp>
      <p:sp>
        <p:nvSpPr>
          <p:cNvPr id="8" name="Platshållare för datum 7">
            <a:extLst>
              <a:ext uri="{FF2B5EF4-FFF2-40B4-BE49-F238E27FC236}">
                <a16:creationId xmlns:a16="http://schemas.microsoft.com/office/drawing/2014/main" id="{E154253A-7DF3-259C-2DDE-A84FE7405BF5}"/>
              </a:ext>
            </a:extLst>
          </p:cNvPr>
          <p:cNvSpPr>
            <a:spLocks noGrp="1"/>
          </p:cNvSpPr>
          <p:nvPr>
            <p:ph type="dt" sz="half" idx="16"/>
          </p:nvPr>
        </p:nvSpPr>
        <p:spPr>
          <a:xfrm>
            <a:off x="766763" y="6877052"/>
            <a:ext cx="1620837" cy="45719"/>
          </a:xfrm>
        </p:spPr>
        <p:txBody>
          <a:bodyPr/>
          <a:lstStyle>
            <a:lvl1pPr>
              <a:defRPr sz="100">
                <a:noFill/>
              </a:defRPr>
            </a:lvl1pPr>
          </a:lstStyle>
          <a:p>
            <a:fld id="{A179E4D8-DFA2-4F7C-B2E1-843B0AD17BB1}" type="datetime1">
              <a:rPr lang="sv-SE" smtClean="0"/>
              <a:t>2025-09-15</a:t>
            </a:fld>
            <a:endParaRPr lang="sv-SE"/>
          </a:p>
        </p:txBody>
      </p:sp>
      <p:sp>
        <p:nvSpPr>
          <p:cNvPr id="9" name="Platshållare för sidfot 8">
            <a:extLst>
              <a:ext uri="{FF2B5EF4-FFF2-40B4-BE49-F238E27FC236}">
                <a16:creationId xmlns:a16="http://schemas.microsoft.com/office/drawing/2014/main" id="{AC759908-88EF-743F-8102-B52EA352C082}"/>
              </a:ext>
            </a:extLst>
          </p:cNvPr>
          <p:cNvSpPr>
            <a:spLocks noGrp="1"/>
          </p:cNvSpPr>
          <p:nvPr>
            <p:ph type="ftr" sz="quarter" idx="17"/>
          </p:nvPr>
        </p:nvSpPr>
        <p:spPr>
          <a:xfrm>
            <a:off x="4164013" y="6877052"/>
            <a:ext cx="4114800" cy="45719"/>
          </a:xfrm>
        </p:spPr>
        <p:txBody>
          <a:bodyPr/>
          <a:lstStyle>
            <a:lvl1pPr>
              <a:defRPr sz="100">
                <a:noFill/>
              </a:defRPr>
            </a:lvl1pPr>
          </a:lstStyle>
          <a:p>
            <a:endParaRPr lang="sv-SE"/>
          </a:p>
        </p:txBody>
      </p:sp>
      <p:sp>
        <p:nvSpPr>
          <p:cNvPr id="11" name="Platshållare för bildnummer 10">
            <a:extLst>
              <a:ext uri="{FF2B5EF4-FFF2-40B4-BE49-F238E27FC236}">
                <a16:creationId xmlns:a16="http://schemas.microsoft.com/office/drawing/2014/main" id="{48E819AC-9B57-F187-6C80-E9F7B34AAA03}"/>
              </a:ext>
            </a:extLst>
          </p:cNvPr>
          <p:cNvSpPr>
            <a:spLocks noGrp="1"/>
          </p:cNvSpPr>
          <p:nvPr>
            <p:ph type="sldNum" sz="quarter" idx="18"/>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5" name="Rubrik 1">
            <a:extLst>
              <a:ext uri="{FF2B5EF4-FFF2-40B4-BE49-F238E27FC236}">
                <a16:creationId xmlns:a16="http://schemas.microsoft.com/office/drawing/2014/main" id="{7CD2C2D4-BC0F-07DB-D5FE-C098B9D05320}"/>
              </a:ext>
            </a:extLst>
          </p:cNvPr>
          <p:cNvSpPr>
            <a:spLocks noGrp="1"/>
          </p:cNvSpPr>
          <p:nvPr>
            <p:ph type="ctrTitle"/>
          </p:nvPr>
        </p:nvSpPr>
        <p:spPr>
          <a:xfrm>
            <a:off x="3863340" y="695325"/>
            <a:ext cx="5955349" cy="1428003"/>
          </a:xfrm>
        </p:spPr>
        <p:txBody>
          <a:bodyPr anchor="t"/>
          <a:lstStyle>
            <a:lvl1pPr algn="l">
              <a:defRPr sz="4000" spc="-40" baseline="0">
                <a:solidFill>
                  <a:schemeClr val="bg1"/>
                </a:solidFill>
              </a:defRPr>
            </a:lvl1pPr>
          </a:lstStyle>
          <a:p>
            <a:r>
              <a:rPr lang="sv-SE"/>
              <a:t>Klicka här för att ändra mall för rubrikformat</a:t>
            </a:r>
          </a:p>
        </p:txBody>
      </p:sp>
      <p:sp>
        <p:nvSpPr>
          <p:cNvPr id="13" name="Platshållare för bild 12">
            <a:extLst>
              <a:ext uri="{FF2B5EF4-FFF2-40B4-BE49-F238E27FC236}">
                <a16:creationId xmlns:a16="http://schemas.microsoft.com/office/drawing/2014/main" id="{3DC7422B-0CD6-7BD3-B6EF-1534BB6E7850}"/>
              </a:ext>
            </a:extLst>
          </p:cNvPr>
          <p:cNvSpPr>
            <a:spLocks noGrp="1"/>
          </p:cNvSpPr>
          <p:nvPr>
            <p:ph type="pic" sz="quarter" idx="14" hasCustomPrompt="1"/>
          </p:nvPr>
        </p:nvSpPr>
        <p:spPr bwMode="white">
          <a:xfrm>
            <a:off x="280821" y="3714751"/>
            <a:ext cx="2869158" cy="2857499"/>
          </a:xfrm>
          <a:custGeom>
            <a:avLst/>
            <a:gdLst>
              <a:gd name="connsiteX0" fmla="*/ 1270000 w 2540000"/>
              <a:gd name="connsiteY0" fmla="*/ 0 h 2529677"/>
              <a:gd name="connsiteX1" fmla="*/ 2540000 w 2540000"/>
              <a:gd name="connsiteY1" fmla="*/ 1264839 h 2529677"/>
              <a:gd name="connsiteX2" fmla="*/ 2540000 w 2540000"/>
              <a:gd name="connsiteY2" fmla="*/ 2529677 h 2529677"/>
              <a:gd name="connsiteX3" fmla="*/ 1270000 w 2540000"/>
              <a:gd name="connsiteY3" fmla="*/ 2529677 h 2529677"/>
              <a:gd name="connsiteX4" fmla="*/ 0 w 2540000"/>
              <a:gd name="connsiteY4" fmla="*/ 1264839 h 2529677"/>
              <a:gd name="connsiteX5" fmla="*/ 1270000 w 2540000"/>
              <a:gd name="connsiteY5" fmla="*/ 0 h 252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0000" h="2529677">
                <a:moveTo>
                  <a:pt x="1270000" y="0"/>
                </a:moveTo>
                <a:cubicBezTo>
                  <a:pt x="1970917" y="0"/>
                  <a:pt x="2540000" y="566740"/>
                  <a:pt x="2540000" y="1264839"/>
                </a:cubicBezTo>
                <a:lnTo>
                  <a:pt x="2540000" y="2529677"/>
                </a:lnTo>
                <a:lnTo>
                  <a:pt x="1270000" y="2529677"/>
                </a:lnTo>
                <a:cubicBezTo>
                  <a:pt x="569083" y="2529677"/>
                  <a:pt x="0" y="1962937"/>
                  <a:pt x="0" y="1264839"/>
                </a:cubicBezTo>
                <a:cubicBezTo>
                  <a:pt x="0" y="566740"/>
                  <a:pt x="569053" y="0"/>
                  <a:pt x="1270000" y="0"/>
                </a:cubicBezTo>
                <a:close/>
              </a:path>
            </a:pathLst>
          </a:custGeom>
          <a:noFill/>
        </p:spPr>
        <p:txBody>
          <a:bodyPr wrap="square">
            <a:noAutofit/>
          </a:bodyPr>
          <a:lstStyle>
            <a:lvl1pPr marL="0" indent="0">
              <a:buNone/>
              <a:defRPr/>
            </a:lvl1pPr>
          </a:lstStyle>
          <a:p>
            <a:r>
              <a:rPr lang="sv-SE"/>
              <a:t> </a:t>
            </a:r>
          </a:p>
        </p:txBody>
      </p:sp>
      <p:grpSp>
        <p:nvGrpSpPr>
          <p:cNvPr id="49" name="Grupp 48">
            <a:extLst>
              <a:ext uri="{FF2B5EF4-FFF2-40B4-BE49-F238E27FC236}">
                <a16:creationId xmlns:a16="http://schemas.microsoft.com/office/drawing/2014/main" id="{AA8EF1E4-6434-6D94-0CDF-C1CC9E6950FF}"/>
              </a:ext>
            </a:extLst>
          </p:cNvPr>
          <p:cNvGrpSpPr/>
          <p:nvPr userDrawn="1"/>
        </p:nvGrpSpPr>
        <p:grpSpPr>
          <a:xfrm>
            <a:off x="796997" y="585058"/>
            <a:ext cx="1836806" cy="2258885"/>
            <a:chOff x="3861752" y="720788"/>
            <a:chExt cx="4596637" cy="5652897"/>
          </a:xfrm>
        </p:grpSpPr>
        <p:sp>
          <p:nvSpPr>
            <p:cNvPr id="37" name="Frihandsfigur: Form 36">
              <a:extLst>
                <a:ext uri="{FF2B5EF4-FFF2-40B4-BE49-F238E27FC236}">
                  <a16:creationId xmlns:a16="http://schemas.microsoft.com/office/drawing/2014/main" id="{C3E84F3F-516F-8416-5772-41E83FC8D523}"/>
                </a:ext>
              </a:extLst>
            </p:cNvPr>
            <p:cNvSpPr/>
            <p:nvPr/>
          </p:nvSpPr>
          <p:spPr>
            <a:xfrm>
              <a:off x="6138123" y="807021"/>
              <a:ext cx="990577" cy="1099415"/>
            </a:xfrm>
            <a:custGeom>
              <a:avLst/>
              <a:gdLst>
                <a:gd name="connsiteX0" fmla="*/ 835447 w 990577"/>
                <a:gd name="connsiteY0" fmla="*/ 324803 h 1099415"/>
                <a:gd name="connsiteX1" fmla="*/ 684380 w 990577"/>
                <a:gd name="connsiteY1" fmla="*/ 68009 h 1099415"/>
                <a:gd name="connsiteX2" fmla="*/ 446446 w 990577"/>
                <a:gd name="connsiteY2" fmla="*/ 0 h 1099415"/>
                <a:gd name="connsiteX3" fmla="*/ 29378 w 990577"/>
                <a:gd name="connsiteY3" fmla="*/ 327470 h 1099415"/>
                <a:gd name="connsiteX4" fmla="*/ 3978 w 990577"/>
                <a:gd name="connsiteY4" fmla="*/ 452628 h 1099415"/>
                <a:gd name="connsiteX5" fmla="*/ 28616 w 990577"/>
                <a:gd name="connsiteY5" fmla="*/ 595630 h 1099415"/>
                <a:gd name="connsiteX6" fmla="*/ 61001 w 990577"/>
                <a:gd name="connsiteY6" fmla="*/ 649669 h 1099415"/>
                <a:gd name="connsiteX7" fmla="*/ 49254 w 990577"/>
                <a:gd name="connsiteY7" fmla="*/ 787845 h 1099415"/>
                <a:gd name="connsiteX8" fmla="*/ 88583 w 990577"/>
                <a:gd name="connsiteY8" fmla="*/ 834676 h 1099415"/>
                <a:gd name="connsiteX9" fmla="*/ 96434 w 990577"/>
                <a:gd name="connsiteY9" fmla="*/ 834644 h 1099415"/>
                <a:gd name="connsiteX10" fmla="*/ 163554 w 990577"/>
                <a:gd name="connsiteY10" fmla="*/ 828294 h 1099415"/>
                <a:gd name="connsiteX11" fmla="*/ 170411 w 990577"/>
                <a:gd name="connsiteY11" fmla="*/ 867220 h 1099415"/>
                <a:gd name="connsiteX12" fmla="*/ 168125 w 990577"/>
                <a:gd name="connsiteY12" fmla="*/ 873125 h 1099415"/>
                <a:gd name="connsiteX13" fmla="*/ 178158 w 990577"/>
                <a:gd name="connsiteY13" fmla="*/ 902145 h 1099415"/>
                <a:gd name="connsiteX14" fmla="*/ 186413 w 990577"/>
                <a:gd name="connsiteY14" fmla="*/ 906971 h 1099415"/>
                <a:gd name="connsiteX15" fmla="*/ 186413 w 990577"/>
                <a:gd name="connsiteY15" fmla="*/ 906971 h 1099415"/>
                <a:gd name="connsiteX16" fmla="*/ 206289 w 990577"/>
                <a:gd name="connsiteY16" fmla="*/ 933069 h 1099415"/>
                <a:gd name="connsiteX17" fmla="*/ 212639 w 990577"/>
                <a:gd name="connsiteY17" fmla="*/ 934022 h 1099415"/>
                <a:gd name="connsiteX18" fmla="*/ 238039 w 990577"/>
                <a:gd name="connsiteY18" fmla="*/ 1058418 h 1099415"/>
                <a:gd name="connsiteX19" fmla="*/ 335511 w 990577"/>
                <a:gd name="connsiteY19" fmla="*/ 1091629 h 1099415"/>
                <a:gd name="connsiteX20" fmla="*/ 526011 w 990577"/>
                <a:gd name="connsiteY20" fmla="*/ 1020001 h 1099415"/>
                <a:gd name="connsiteX21" fmla="*/ 696001 w 990577"/>
                <a:gd name="connsiteY21" fmla="*/ 1099312 h 1099415"/>
                <a:gd name="connsiteX22" fmla="*/ 990578 w 990577"/>
                <a:gd name="connsiteY22" fmla="*/ 698945 h 10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0577" h="1099415">
                  <a:moveTo>
                    <a:pt x="835447" y="324803"/>
                  </a:moveTo>
                  <a:lnTo>
                    <a:pt x="684380" y="68009"/>
                  </a:lnTo>
                  <a:lnTo>
                    <a:pt x="446446" y="0"/>
                  </a:lnTo>
                  <a:lnTo>
                    <a:pt x="29378" y="327470"/>
                  </a:lnTo>
                  <a:lnTo>
                    <a:pt x="3978" y="452628"/>
                  </a:lnTo>
                  <a:cubicBezTo>
                    <a:pt x="-5942" y="501700"/>
                    <a:pt x="2846" y="552707"/>
                    <a:pt x="28616" y="595630"/>
                  </a:cubicBezTo>
                  <a:lnTo>
                    <a:pt x="61001" y="649669"/>
                  </a:lnTo>
                  <a:lnTo>
                    <a:pt x="49254" y="787845"/>
                  </a:lnTo>
                  <a:cubicBezTo>
                    <a:pt x="47182" y="811637"/>
                    <a:pt x="64791" y="832604"/>
                    <a:pt x="88583" y="834676"/>
                  </a:cubicBezTo>
                  <a:cubicBezTo>
                    <a:pt x="91196" y="834903"/>
                    <a:pt x="93824" y="834893"/>
                    <a:pt x="96434" y="834644"/>
                  </a:cubicBezTo>
                  <a:lnTo>
                    <a:pt x="163554" y="828294"/>
                  </a:lnTo>
                  <a:lnTo>
                    <a:pt x="170411" y="867220"/>
                  </a:lnTo>
                  <a:lnTo>
                    <a:pt x="168125" y="873125"/>
                  </a:lnTo>
                  <a:cubicBezTo>
                    <a:pt x="163869" y="883949"/>
                    <a:pt x="168126" y="896260"/>
                    <a:pt x="178158" y="902145"/>
                  </a:cubicBezTo>
                  <a:lnTo>
                    <a:pt x="186413" y="906971"/>
                  </a:lnTo>
                  <a:lnTo>
                    <a:pt x="186413" y="906971"/>
                  </a:lnTo>
                  <a:cubicBezTo>
                    <a:pt x="184967" y="919593"/>
                    <a:pt x="193737" y="931108"/>
                    <a:pt x="206289" y="933069"/>
                  </a:cubicBezTo>
                  <a:lnTo>
                    <a:pt x="212639" y="934022"/>
                  </a:lnTo>
                  <a:lnTo>
                    <a:pt x="238039" y="1058418"/>
                  </a:lnTo>
                  <a:lnTo>
                    <a:pt x="335511" y="1091629"/>
                  </a:lnTo>
                  <a:lnTo>
                    <a:pt x="526011" y="1020001"/>
                  </a:lnTo>
                  <a:cubicBezTo>
                    <a:pt x="526011" y="1020001"/>
                    <a:pt x="684761" y="1091756"/>
                    <a:pt x="696001" y="1099312"/>
                  </a:cubicBezTo>
                  <a:cubicBezTo>
                    <a:pt x="707241" y="1106869"/>
                    <a:pt x="990578" y="698945"/>
                    <a:pt x="990578" y="698945"/>
                  </a:cubicBezTo>
                  <a:close/>
                </a:path>
              </a:pathLst>
            </a:custGeom>
            <a:solidFill>
              <a:srgbClr val="FAB455"/>
            </a:solidFill>
            <a:ln w="6350" cap="flat">
              <a:noFill/>
              <a:prstDash val="solid"/>
              <a:miter/>
            </a:ln>
          </p:spPr>
          <p:txBody>
            <a:bodyPr rtlCol="0" anchor="ctr"/>
            <a:lstStyle/>
            <a:p>
              <a:endParaRPr lang="en-GB"/>
            </a:p>
          </p:txBody>
        </p:sp>
        <p:sp>
          <p:nvSpPr>
            <p:cNvPr id="38" name="Frihandsfigur: Form 37">
              <a:extLst>
                <a:ext uri="{FF2B5EF4-FFF2-40B4-BE49-F238E27FC236}">
                  <a16:creationId xmlns:a16="http://schemas.microsoft.com/office/drawing/2014/main" id="{48C7D1D4-945C-EFFA-5A4E-B0F8D19D1058}"/>
                </a:ext>
              </a:extLst>
            </p:cNvPr>
            <p:cNvSpPr/>
            <p:nvPr/>
          </p:nvSpPr>
          <p:spPr>
            <a:xfrm>
              <a:off x="4648327" y="3062922"/>
              <a:ext cx="1120648" cy="100393"/>
            </a:xfrm>
            <a:custGeom>
              <a:avLst/>
              <a:gdLst>
                <a:gd name="connsiteX0" fmla="*/ 0 w 1120648"/>
                <a:gd name="connsiteY0" fmla="*/ 0 h 100393"/>
                <a:gd name="connsiteX1" fmla="*/ 1120648 w 1120648"/>
                <a:gd name="connsiteY1" fmla="*/ 0 h 100393"/>
                <a:gd name="connsiteX2" fmla="*/ 1120648 w 1120648"/>
                <a:gd name="connsiteY2" fmla="*/ 100394 h 100393"/>
                <a:gd name="connsiteX3" fmla="*/ 0 w 1120648"/>
                <a:gd name="connsiteY3" fmla="*/ 100394 h 100393"/>
              </a:gdLst>
              <a:ahLst/>
              <a:cxnLst>
                <a:cxn ang="0">
                  <a:pos x="connsiteX0" y="connsiteY0"/>
                </a:cxn>
                <a:cxn ang="0">
                  <a:pos x="connsiteX1" y="connsiteY1"/>
                </a:cxn>
                <a:cxn ang="0">
                  <a:pos x="connsiteX2" y="connsiteY2"/>
                </a:cxn>
                <a:cxn ang="0">
                  <a:pos x="connsiteX3" y="connsiteY3"/>
                </a:cxn>
              </a:cxnLst>
              <a:rect l="l" t="t" r="r" b="b"/>
              <a:pathLst>
                <a:path w="1120648" h="100393">
                  <a:moveTo>
                    <a:pt x="0" y="0"/>
                  </a:moveTo>
                  <a:lnTo>
                    <a:pt x="1120648" y="0"/>
                  </a:lnTo>
                  <a:lnTo>
                    <a:pt x="1120648" y="100394"/>
                  </a:lnTo>
                  <a:lnTo>
                    <a:pt x="0" y="100394"/>
                  </a:lnTo>
                  <a:close/>
                </a:path>
              </a:pathLst>
            </a:custGeom>
            <a:solidFill>
              <a:srgbClr val="512319"/>
            </a:solidFill>
            <a:ln w="6350" cap="flat">
              <a:noFill/>
              <a:prstDash val="solid"/>
              <a:miter/>
            </a:ln>
          </p:spPr>
          <p:txBody>
            <a:bodyPr rtlCol="0" anchor="ctr"/>
            <a:lstStyle/>
            <a:p>
              <a:endParaRPr lang="en-GB"/>
            </a:p>
          </p:txBody>
        </p:sp>
        <p:sp>
          <p:nvSpPr>
            <p:cNvPr id="39" name="Frihandsfigur: Form 38">
              <a:extLst>
                <a:ext uri="{FF2B5EF4-FFF2-40B4-BE49-F238E27FC236}">
                  <a16:creationId xmlns:a16="http://schemas.microsoft.com/office/drawing/2014/main" id="{5DCA9C2F-CBD6-6C0F-E1C9-13C43EA262B9}"/>
                </a:ext>
              </a:extLst>
            </p:cNvPr>
            <p:cNvSpPr/>
            <p:nvPr/>
          </p:nvSpPr>
          <p:spPr>
            <a:xfrm rot="4487400">
              <a:off x="3892665" y="2485246"/>
              <a:ext cx="1120711" cy="100457"/>
            </a:xfrm>
            <a:custGeom>
              <a:avLst/>
              <a:gdLst>
                <a:gd name="connsiteX0" fmla="*/ 0 w 1120711"/>
                <a:gd name="connsiteY0" fmla="*/ 0 h 100457"/>
                <a:gd name="connsiteX1" fmla="*/ 1120712 w 1120711"/>
                <a:gd name="connsiteY1" fmla="*/ 0 h 100457"/>
                <a:gd name="connsiteX2" fmla="*/ 1120712 w 1120711"/>
                <a:gd name="connsiteY2" fmla="*/ 0 h 100457"/>
                <a:gd name="connsiteX3" fmla="*/ 1120712 w 1120711"/>
                <a:gd name="connsiteY3" fmla="*/ 50038 h 100457"/>
                <a:gd name="connsiteX4" fmla="*/ 1070293 w 1120711"/>
                <a:gd name="connsiteY4" fmla="*/ 100457 h 100457"/>
                <a:gd name="connsiteX5" fmla="*/ 50419 w 1120711"/>
                <a:gd name="connsiteY5" fmla="*/ 100457 h 100457"/>
                <a:gd name="connsiteX6" fmla="*/ 0 w 1120711"/>
                <a:gd name="connsiteY6" fmla="*/ 50038 h 100457"/>
                <a:gd name="connsiteX7" fmla="*/ 0 w 1120711"/>
                <a:gd name="connsiteY7" fmla="*/ 0 h 100457"/>
                <a:gd name="connsiteX8" fmla="*/ 0 w 1120711"/>
                <a:gd name="connsiteY8" fmla="*/ 0 h 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711" h="100457">
                  <a:moveTo>
                    <a:pt x="0" y="0"/>
                  </a:moveTo>
                  <a:lnTo>
                    <a:pt x="1120712" y="0"/>
                  </a:lnTo>
                  <a:lnTo>
                    <a:pt x="1120712" y="0"/>
                  </a:lnTo>
                  <a:lnTo>
                    <a:pt x="1120712" y="50038"/>
                  </a:lnTo>
                  <a:cubicBezTo>
                    <a:pt x="1120712" y="77884"/>
                    <a:pt x="1098138" y="100457"/>
                    <a:pt x="1070293" y="100457"/>
                  </a:cubicBezTo>
                  <a:lnTo>
                    <a:pt x="50419" y="100457"/>
                  </a:lnTo>
                  <a:cubicBezTo>
                    <a:pt x="22573" y="100457"/>
                    <a:pt x="0" y="77884"/>
                    <a:pt x="0" y="50038"/>
                  </a:cubicBezTo>
                  <a:lnTo>
                    <a:pt x="0" y="0"/>
                  </a:lnTo>
                  <a:lnTo>
                    <a:pt x="0" y="0"/>
                  </a:lnTo>
                  <a:close/>
                </a:path>
              </a:pathLst>
            </a:custGeom>
            <a:solidFill>
              <a:srgbClr val="512319"/>
            </a:solidFill>
            <a:ln w="6350" cap="flat">
              <a:noFill/>
              <a:prstDash val="solid"/>
              <a:miter/>
            </a:ln>
          </p:spPr>
          <p:txBody>
            <a:bodyPr rtlCol="0" anchor="ctr"/>
            <a:lstStyle/>
            <a:p>
              <a:endParaRPr lang="en-GB"/>
            </a:p>
          </p:txBody>
        </p:sp>
        <p:sp>
          <p:nvSpPr>
            <p:cNvPr id="40" name="Frihandsfigur: Form 39">
              <a:extLst>
                <a:ext uri="{FF2B5EF4-FFF2-40B4-BE49-F238E27FC236}">
                  <a16:creationId xmlns:a16="http://schemas.microsoft.com/office/drawing/2014/main" id="{07C89890-A8C6-ABB5-12D1-E47532F199A4}"/>
                </a:ext>
              </a:extLst>
            </p:cNvPr>
            <p:cNvSpPr/>
            <p:nvPr/>
          </p:nvSpPr>
          <p:spPr>
            <a:xfrm>
              <a:off x="5167485" y="2723324"/>
              <a:ext cx="1504840" cy="447675"/>
            </a:xfrm>
            <a:custGeom>
              <a:avLst/>
              <a:gdLst>
                <a:gd name="connsiteX0" fmla="*/ 1504840 w 1504840"/>
                <a:gd name="connsiteY0" fmla="*/ 447675 h 447675"/>
                <a:gd name="connsiteX1" fmla="*/ 1300053 w 1504840"/>
                <a:gd name="connsiteY1" fmla="*/ 440055 h 447675"/>
                <a:gd name="connsiteX2" fmla="*/ 633303 w 1504840"/>
                <a:gd name="connsiteY2" fmla="*/ 331597 h 447675"/>
                <a:gd name="connsiteX3" fmla="*/ 421848 w 1504840"/>
                <a:gd name="connsiteY3" fmla="*/ 317627 h 447675"/>
                <a:gd name="connsiteX4" fmla="*/ 180548 w 1504840"/>
                <a:gd name="connsiteY4" fmla="*/ 257556 h 447675"/>
                <a:gd name="connsiteX5" fmla="*/ 24465 w 1504840"/>
                <a:gd name="connsiteY5" fmla="*/ 304864 h 447675"/>
                <a:gd name="connsiteX6" fmla="*/ 10749 w 1504840"/>
                <a:gd name="connsiteY6" fmla="*/ 248730 h 447675"/>
                <a:gd name="connsiteX7" fmla="*/ 132669 w 1504840"/>
                <a:gd name="connsiteY7" fmla="*/ 65532 h 447675"/>
                <a:gd name="connsiteX8" fmla="*/ 370540 w 1504840"/>
                <a:gd name="connsiteY8" fmla="*/ 0 h 447675"/>
                <a:gd name="connsiteX9" fmla="*/ 574629 w 1504840"/>
                <a:gd name="connsiteY9" fmla="*/ 71501 h 447675"/>
                <a:gd name="connsiteX10" fmla="*/ 834344 w 1504840"/>
                <a:gd name="connsiteY10" fmla="*/ 108585 h 447675"/>
                <a:gd name="connsiteX11" fmla="*/ 1239601 w 1504840"/>
                <a:gd name="connsiteY11" fmla="*/ 81217 h 447675"/>
                <a:gd name="connsiteX12" fmla="*/ 1477789 w 1504840"/>
                <a:gd name="connsiteY12" fmla="*/ 6477 h 447675"/>
                <a:gd name="connsiteX13" fmla="*/ 1504840 w 1504840"/>
                <a:gd name="connsiteY13"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4840" h="447675">
                  <a:moveTo>
                    <a:pt x="1504840" y="447675"/>
                  </a:moveTo>
                  <a:lnTo>
                    <a:pt x="1300053" y="440055"/>
                  </a:lnTo>
                  <a:cubicBezTo>
                    <a:pt x="945151" y="447675"/>
                    <a:pt x="842853" y="281749"/>
                    <a:pt x="633303" y="331597"/>
                  </a:cubicBezTo>
                  <a:cubicBezTo>
                    <a:pt x="556023" y="349949"/>
                    <a:pt x="530623" y="347853"/>
                    <a:pt x="421848" y="317627"/>
                  </a:cubicBezTo>
                  <a:cubicBezTo>
                    <a:pt x="313072" y="287401"/>
                    <a:pt x="258335" y="242633"/>
                    <a:pt x="180548" y="257556"/>
                  </a:cubicBezTo>
                  <a:cubicBezTo>
                    <a:pt x="102760" y="272479"/>
                    <a:pt x="50817" y="307467"/>
                    <a:pt x="24465" y="304864"/>
                  </a:cubicBezTo>
                  <a:cubicBezTo>
                    <a:pt x="-1888" y="302260"/>
                    <a:pt x="-7730" y="274447"/>
                    <a:pt x="10749" y="248730"/>
                  </a:cubicBezTo>
                  <a:lnTo>
                    <a:pt x="132669" y="65532"/>
                  </a:lnTo>
                  <a:lnTo>
                    <a:pt x="370540" y="0"/>
                  </a:lnTo>
                  <a:lnTo>
                    <a:pt x="574629" y="71501"/>
                  </a:lnTo>
                  <a:cubicBezTo>
                    <a:pt x="574629" y="71501"/>
                    <a:pt x="789195" y="101727"/>
                    <a:pt x="834344" y="108585"/>
                  </a:cubicBezTo>
                  <a:cubicBezTo>
                    <a:pt x="879492" y="115443"/>
                    <a:pt x="1127396" y="94107"/>
                    <a:pt x="1239601" y="81217"/>
                  </a:cubicBezTo>
                  <a:cubicBezTo>
                    <a:pt x="1393271" y="63500"/>
                    <a:pt x="1478043" y="-2921"/>
                    <a:pt x="1477789" y="6477"/>
                  </a:cubicBezTo>
                  <a:cubicBezTo>
                    <a:pt x="1477535" y="15875"/>
                    <a:pt x="1504840" y="447675"/>
                    <a:pt x="1504840" y="447675"/>
                  </a:cubicBezTo>
                  <a:close/>
                </a:path>
              </a:pathLst>
            </a:custGeom>
            <a:solidFill>
              <a:srgbClr val="FAB455"/>
            </a:solidFill>
            <a:ln w="6350" cap="flat">
              <a:noFill/>
              <a:prstDash val="solid"/>
              <a:miter/>
            </a:ln>
          </p:spPr>
          <p:txBody>
            <a:bodyPr rtlCol="0" anchor="ctr"/>
            <a:lstStyle/>
            <a:p>
              <a:endParaRPr lang="en-GB"/>
            </a:p>
          </p:txBody>
        </p:sp>
        <p:sp>
          <p:nvSpPr>
            <p:cNvPr id="41" name="Frihandsfigur: Form 40">
              <a:extLst>
                <a:ext uri="{FF2B5EF4-FFF2-40B4-BE49-F238E27FC236}">
                  <a16:creationId xmlns:a16="http://schemas.microsoft.com/office/drawing/2014/main" id="{D7265063-D50F-166E-B25C-13227E06C85D}"/>
                </a:ext>
              </a:extLst>
            </p:cNvPr>
            <p:cNvSpPr/>
            <p:nvPr/>
          </p:nvSpPr>
          <p:spPr>
            <a:xfrm>
              <a:off x="6418389" y="1459102"/>
              <a:ext cx="1984057" cy="2717037"/>
            </a:xfrm>
            <a:custGeom>
              <a:avLst/>
              <a:gdLst>
                <a:gd name="connsiteX0" fmla="*/ 1445641 w 1984057"/>
                <a:gd name="connsiteY0" fmla="*/ 675132 h 2717037"/>
                <a:gd name="connsiteX1" fmla="*/ 1213802 w 1984057"/>
                <a:gd name="connsiteY1" fmla="*/ 279971 h 2717037"/>
                <a:gd name="connsiteX2" fmla="*/ 1032065 w 1984057"/>
                <a:gd name="connsiteY2" fmla="*/ 91630 h 2717037"/>
                <a:gd name="connsiteX3" fmla="*/ 690753 w 1984057"/>
                <a:gd name="connsiteY3" fmla="*/ 0 h 2717037"/>
                <a:gd name="connsiteX4" fmla="*/ 321310 w 1984057"/>
                <a:gd name="connsiteY4" fmla="*/ 408369 h 2717037"/>
                <a:gd name="connsiteX5" fmla="*/ 234188 w 1984057"/>
                <a:gd name="connsiteY5" fmla="*/ 1176147 h 2717037"/>
                <a:gd name="connsiteX6" fmla="*/ 226949 w 1984057"/>
                <a:gd name="connsiteY6" fmla="*/ 1270889 h 2717037"/>
                <a:gd name="connsiteX7" fmla="*/ 226949 w 1984057"/>
                <a:gd name="connsiteY7" fmla="*/ 1270889 h 2717037"/>
                <a:gd name="connsiteX8" fmla="*/ 0 w 1984057"/>
                <a:gd name="connsiteY8" fmla="*/ 1346137 h 2717037"/>
                <a:gd name="connsiteX9" fmla="*/ 56578 w 1984057"/>
                <a:gd name="connsiteY9" fmla="*/ 1758506 h 2717037"/>
                <a:gd name="connsiteX10" fmla="*/ 188214 w 1984057"/>
                <a:gd name="connsiteY10" fmla="*/ 1779397 h 2717037"/>
                <a:gd name="connsiteX11" fmla="*/ 139764 w 1984057"/>
                <a:gd name="connsiteY11" fmla="*/ 2415159 h 2717037"/>
                <a:gd name="connsiteX12" fmla="*/ 1159510 w 1984057"/>
                <a:gd name="connsiteY12" fmla="*/ 2366074 h 2717037"/>
                <a:gd name="connsiteX13" fmla="*/ 1973326 w 1984057"/>
                <a:gd name="connsiteY13" fmla="*/ 2717038 h 2717037"/>
                <a:gd name="connsiteX14" fmla="*/ 1984057 w 1984057"/>
                <a:gd name="connsiteY14" fmla="*/ 1653858 h 271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4057" h="2717037">
                  <a:moveTo>
                    <a:pt x="1445641" y="675132"/>
                  </a:moveTo>
                  <a:cubicBezTo>
                    <a:pt x="1347788" y="503682"/>
                    <a:pt x="1261491" y="358902"/>
                    <a:pt x="1213802" y="279971"/>
                  </a:cubicBezTo>
                  <a:cubicBezTo>
                    <a:pt x="1168416" y="204125"/>
                    <a:pt x="1106245" y="139694"/>
                    <a:pt x="1032065" y="91630"/>
                  </a:cubicBezTo>
                  <a:cubicBezTo>
                    <a:pt x="934593" y="28956"/>
                    <a:pt x="825055" y="0"/>
                    <a:pt x="690753" y="0"/>
                  </a:cubicBezTo>
                  <a:lnTo>
                    <a:pt x="321310" y="408369"/>
                  </a:lnTo>
                  <a:lnTo>
                    <a:pt x="234188" y="1176147"/>
                  </a:lnTo>
                  <a:lnTo>
                    <a:pt x="226949" y="1270889"/>
                  </a:lnTo>
                  <a:lnTo>
                    <a:pt x="226949" y="1270889"/>
                  </a:lnTo>
                  <a:lnTo>
                    <a:pt x="0" y="1346137"/>
                  </a:lnTo>
                  <a:lnTo>
                    <a:pt x="56578" y="1758506"/>
                  </a:lnTo>
                  <a:lnTo>
                    <a:pt x="188214" y="1779397"/>
                  </a:lnTo>
                  <a:lnTo>
                    <a:pt x="139764" y="2415159"/>
                  </a:lnTo>
                  <a:lnTo>
                    <a:pt x="1159510" y="2366074"/>
                  </a:lnTo>
                  <a:lnTo>
                    <a:pt x="1973326" y="2717038"/>
                  </a:lnTo>
                  <a:lnTo>
                    <a:pt x="1984057" y="1653858"/>
                  </a:lnTo>
                  <a:close/>
                </a:path>
              </a:pathLst>
            </a:custGeom>
            <a:solidFill>
              <a:srgbClr val="003CD2"/>
            </a:solidFill>
            <a:ln w="7430" cap="flat">
              <a:solidFill>
                <a:srgbClr val="003CD2"/>
              </a:solidFill>
              <a:prstDash val="solid"/>
              <a:miter/>
            </a:ln>
          </p:spPr>
          <p:txBody>
            <a:bodyPr rtlCol="0" anchor="ctr"/>
            <a:lstStyle/>
            <a:p>
              <a:endParaRPr lang="en-GB"/>
            </a:p>
          </p:txBody>
        </p:sp>
        <p:sp>
          <p:nvSpPr>
            <p:cNvPr id="42" name="Frihandsfigur: Form 41">
              <a:extLst>
                <a:ext uri="{FF2B5EF4-FFF2-40B4-BE49-F238E27FC236}">
                  <a16:creationId xmlns:a16="http://schemas.microsoft.com/office/drawing/2014/main" id="{78E0E47B-EC4E-48BD-3B46-FFA0DD7A72E6}"/>
                </a:ext>
              </a:extLst>
            </p:cNvPr>
            <p:cNvSpPr/>
            <p:nvPr/>
          </p:nvSpPr>
          <p:spPr>
            <a:xfrm>
              <a:off x="5216270" y="3579050"/>
              <a:ext cx="3242119" cy="2483230"/>
            </a:xfrm>
            <a:custGeom>
              <a:avLst/>
              <a:gdLst>
                <a:gd name="connsiteX0" fmla="*/ 1088517 w 3242119"/>
                <a:gd name="connsiteY0" fmla="*/ 692658 h 2483230"/>
                <a:gd name="connsiteX1" fmla="*/ 768287 w 3242119"/>
                <a:gd name="connsiteY1" fmla="*/ 1741678 h 2483230"/>
                <a:gd name="connsiteX2" fmla="*/ 405194 w 3242119"/>
                <a:gd name="connsiteY2" fmla="*/ 2483231 h 2483230"/>
                <a:gd name="connsiteX3" fmla="*/ 0 w 3242119"/>
                <a:gd name="connsiteY3" fmla="*/ 2360613 h 2483230"/>
                <a:gd name="connsiteX4" fmla="*/ 207201 w 3242119"/>
                <a:gd name="connsiteY4" fmla="*/ 928751 h 2483230"/>
                <a:gd name="connsiteX5" fmla="*/ 248920 w 3242119"/>
                <a:gd name="connsiteY5" fmla="*/ 592201 h 2483230"/>
                <a:gd name="connsiteX6" fmla="*/ 587693 w 3242119"/>
                <a:gd name="connsiteY6" fmla="*/ 77279 h 2483230"/>
                <a:gd name="connsiteX7" fmla="*/ 2567496 w 3242119"/>
                <a:gd name="connsiteY7" fmla="*/ 0 h 2483230"/>
                <a:gd name="connsiteX8" fmla="*/ 2567496 w 3242119"/>
                <a:gd name="connsiteY8" fmla="*/ 0 h 2483230"/>
                <a:gd name="connsiteX9" fmla="*/ 3176588 w 3242119"/>
                <a:gd name="connsiteY9" fmla="*/ 282639 h 2483230"/>
                <a:gd name="connsiteX10" fmla="*/ 3242120 w 3242119"/>
                <a:gd name="connsiteY10" fmla="*/ 549339 h 2483230"/>
                <a:gd name="connsiteX11" fmla="*/ 3186176 w 3242119"/>
                <a:gd name="connsiteY11" fmla="*/ 826453 h 2483230"/>
                <a:gd name="connsiteX12" fmla="*/ 2994279 w 3242119"/>
                <a:gd name="connsiteY12" fmla="*/ 1075500 h 2483230"/>
                <a:gd name="connsiteX13" fmla="*/ 2151825 w 3242119"/>
                <a:gd name="connsiteY13" fmla="*/ 1075500 h 2483230"/>
                <a:gd name="connsiteX14" fmla="*/ 1680337 w 3242119"/>
                <a:gd name="connsiteY14" fmla="*/ 893191 h 24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2119" h="2483230">
                  <a:moveTo>
                    <a:pt x="1088517" y="692658"/>
                  </a:moveTo>
                  <a:cubicBezTo>
                    <a:pt x="1088517" y="692658"/>
                    <a:pt x="1144334" y="1072261"/>
                    <a:pt x="768287" y="1741678"/>
                  </a:cubicBezTo>
                  <a:lnTo>
                    <a:pt x="405194" y="2483231"/>
                  </a:lnTo>
                  <a:lnTo>
                    <a:pt x="0" y="2360613"/>
                  </a:lnTo>
                  <a:lnTo>
                    <a:pt x="207201" y="928751"/>
                  </a:lnTo>
                  <a:cubicBezTo>
                    <a:pt x="226251" y="817182"/>
                    <a:pt x="240157" y="704850"/>
                    <a:pt x="248920" y="592201"/>
                  </a:cubicBezTo>
                  <a:cubicBezTo>
                    <a:pt x="261620" y="428244"/>
                    <a:pt x="321437" y="125413"/>
                    <a:pt x="587693" y="77279"/>
                  </a:cubicBezTo>
                  <a:cubicBezTo>
                    <a:pt x="740855" y="49530"/>
                    <a:pt x="2567496" y="0"/>
                    <a:pt x="2567496" y="0"/>
                  </a:cubicBezTo>
                  <a:lnTo>
                    <a:pt x="2567496" y="0"/>
                  </a:lnTo>
                  <a:lnTo>
                    <a:pt x="3176588" y="282639"/>
                  </a:lnTo>
                  <a:lnTo>
                    <a:pt x="3242120" y="549339"/>
                  </a:lnTo>
                  <a:lnTo>
                    <a:pt x="3186176" y="826453"/>
                  </a:lnTo>
                  <a:lnTo>
                    <a:pt x="2994279" y="1075500"/>
                  </a:lnTo>
                  <a:lnTo>
                    <a:pt x="2151825" y="1075500"/>
                  </a:lnTo>
                  <a:lnTo>
                    <a:pt x="1680337" y="893191"/>
                  </a:lnTo>
                  <a:close/>
                </a:path>
              </a:pathLst>
            </a:custGeom>
            <a:solidFill>
              <a:srgbClr val="7DCDFF"/>
            </a:solidFill>
            <a:ln w="6350" cap="flat">
              <a:noFill/>
              <a:prstDash val="solid"/>
              <a:miter/>
            </a:ln>
          </p:spPr>
          <p:txBody>
            <a:bodyPr rtlCol="0" anchor="ctr"/>
            <a:lstStyle/>
            <a:p>
              <a:endParaRPr lang="en-GB"/>
            </a:p>
          </p:txBody>
        </p:sp>
        <p:sp>
          <p:nvSpPr>
            <p:cNvPr id="43" name="Frihandsfigur: Form 42">
              <a:extLst>
                <a:ext uri="{FF2B5EF4-FFF2-40B4-BE49-F238E27FC236}">
                  <a16:creationId xmlns:a16="http://schemas.microsoft.com/office/drawing/2014/main" id="{F1E945FA-BACA-8655-486B-49BCEE606C40}"/>
                </a:ext>
              </a:extLst>
            </p:cNvPr>
            <p:cNvSpPr/>
            <p:nvPr/>
          </p:nvSpPr>
          <p:spPr>
            <a:xfrm>
              <a:off x="4525391" y="5963284"/>
              <a:ext cx="1143484" cy="410400"/>
            </a:xfrm>
            <a:custGeom>
              <a:avLst/>
              <a:gdLst>
                <a:gd name="connsiteX0" fmla="*/ 771335 w 1143484"/>
                <a:gd name="connsiteY0" fmla="*/ 0 h 410400"/>
                <a:gd name="connsiteX1" fmla="*/ 450786 w 1143484"/>
                <a:gd name="connsiteY1" fmla="*/ 179705 h 410400"/>
                <a:gd name="connsiteX2" fmla="*/ 247205 w 1143484"/>
                <a:gd name="connsiteY2" fmla="*/ 234696 h 410400"/>
                <a:gd name="connsiteX3" fmla="*/ 52451 w 1143484"/>
                <a:gd name="connsiteY3" fmla="*/ 302070 h 410400"/>
                <a:gd name="connsiteX4" fmla="*/ 0 w 1143484"/>
                <a:gd name="connsiteY4" fmla="*/ 410401 h 410400"/>
                <a:gd name="connsiteX5" fmla="*/ 1044448 w 1143484"/>
                <a:gd name="connsiteY5" fmla="*/ 410401 h 410400"/>
                <a:gd name="connsiteX6" fmla="*/ 1143485 w 1143484"/>
                <a:gd name="connsiteY6" fmla="*/ 311317 h 410400"/>
                <a:gd name="connsiteX7" fmla="*/ 1140841 w 1143484"/>
                <a:gd name="connsiteY7" fmla="*/ 288608 h 410400"/>
                <a:gd name="connsiteX8" fmla="*/ 1096073 w 1143484"/>
                <a:gd name="connsiteY8" fmla="*/ 98997 h 4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484" h="410400">
                  <a:moveTo>
                    <a:pt x="771335" y="0"/>
                  </a:moveTo>
                  <a:lnTo>
                    <a:pt x="450786" y="179705"/>
                  </a:lnTo>
                  <a:lnTo>
                    <a:pt x="247205" y="234696"/>
                  </a:lnTo>
                  <a:lnTo>
                    <a:pt x="52451" y="302070"/>
                  </a:lnTo>
                  <a:lnTo>
                    <a:pt x="0" y="410401"/>
                  </a:lnTo>
                  <a:lnTo>
                    <a:pt x="1044448" y="410401"/>
                  </a:lnTo>
                  <a:cubicBezTo>
                    <a:pt x="1099157" y="410388"/>
                    <a:pt x="1143498" y="366027"/>
                    <a:pt x="1143485" y="311317"/>
                  </a:cubicBezTo>
                  <a:cubicBezTo>
                    <a:pt x="1143483" y="303671"/>
                    <a:pt x="1142596" y="296050"/>
                    <a:pt x="1140841" y="288608"/>
                  </a:cubicBezTo>
                  <a:lnTo>
                    <a:pt x="1096073" y="98997"/>
                  </a:lnTo>
                  <a:close/>
                </a:path>
              </a:pathLst>
            </a:custGeom>
            <a:solidFill>
              <a:srgbClr val="512319"/>
            </a:solidFill>
            <a:ln w="6350" cap="flat">
              <a:noFill/>
              <a:prstDash val="solid"/>
              <a:miter/>
            </a:ln>
          </p:spPr>
          <p:txBody>
            <a:bodyPr rtlCol="0" anchor="ctr"/>
            <a:lstStyle/>
            <a:p>
              <a:endParaRPr lang="en-GB"/>
            </a:p>
          </p:txBody>
        </p:sp>
        <p:sp>
          <p:nvSpPr>
            <p:cNvPr id="44" name="Frihandsfigur: Form 43">
              <a:extLst>
                <a:ext uri="{FF2B5EF4-FFF2-40B4-BE49-F238E27FC236}">
                  <a16:creationId xmlns:a16="http://schemas.microsoft.com/office/drawing/2014/main" id="{73231759-6B8D-C5CE-40D0-B2944E2F381D}"/>
                </a:ext>
              </a:extLst>
            </p:cNvPr>
            <p:cNvSpPr/>
            <p:nvPr/>
          </p:nvSpPr>
          <p:spPr>
            <a:xfrm>
              <a:off x="3861752" y="3163379"/>
              <a:ext cx="2866834" cy="3210305"/>
            </a:xfrm>
            <a:custGeom>
              <a:avLst/>
              <a:gdLst>
                <a:gd name="connsiteX0" fmla="*/ 2652967 w 2866834"/>
                <a:gd name="connsiteY0" fmla="*/ 0 h 3210305"/>
                <a:gd name="connsiteX1" fmla="*/ 213932 w 2866834"/>
                <a:gd name="connsiteY1" fmla="*/ 0 h 3210305"/>
                <a:gd name="connsiteX2" fmla="*/ 0 w 2866834"/>
                <a:gd name="connsiteY2" fmla="*/ 0 h 3210305"/>
                <a:gd name="connsiteX3" fmla="*/ 0 w 2866834"/>
                <a:gd name="connsiteY3" fmla="*/ 258000 h 3210305"/>
                <a:gd name="connsiteX4" fmla="*/ 0 w 2866834"/>
                <a:gd name="connsiteY4" fmla="*/ 3210306 h 3210305"/>
                <a:gd name="connsiteX5" fmla="*/ 213932 w 2866834"/>
                <a:gd name="connsiteY5" fmla="*/ 3210306 h 3210305"/>
                <a:gd name="connsiteX6" fmla="*/ 213932 w 2866834"/>
                <a:gd name="connsiteY6" fmla="*/ 258000 h 3210305"/>
                <a:gd name="connsiteX7" fmla="*/ 2652967 w 2866834"/>
                <a:gd name="connsiteY7" fmla="*/ 258000 h 3210305"/>
                <a:gd name="connsiteX8" fmla="*/ 2652967 w 2866834"/>
                <a:gd name="connsiteY8" fmla="*/ 3210306 h 3210305"/>
                <a:gd name="connsiteX9" fmla="*/ 2866835 w 2866834"/>
                <a:gd name="connsiteY9" fmla="*/ 3210306 h 3210305"/>
                <a:gd name="connsiteX10" fmla="*/ 2866835 w 2866834"/>
                <a:gd name="connsiteY10" fmla="*/ 258000 h 3210305"/>
                <a:gd name="connsiteX11" fmla="*/ 2866835 w 2866834"/>
                <a:gd name="connsiteY11" fmla="*/ 0 h 3210305"/>
                <a:gd name="connsiteX12" fmla="*/ 2652967 w 2866834"/>
                <a:gd name="connsiteY12" fmla="*/ 0 h 321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834" h="3210305">
                  <a:moveTo>
                    <a:pt x="2652967" y="0"/>
                  </a:moveTo>
                  <a:lnTo>
                    <a:pt x="213932" y="0"/>
                  </a:lnTo>
                  <a:lnTo>
                    <a:pt x="0" y="0"/>
                  </a:lnTo>
                  <a:lnTo>
                    <a:pt x="0" y="258000"/>
                  </a:lnTo>
                  <a:lnTo>
                    <a:pt x="0" y="3210306"/>
                  </a:lnTo>
                  <a:lnTo>
                    <a:pt x="213932" y="3210306"/>
                  </a:lnTo>
                  <a:lnTo>
                    <a:pt x="213932" y="258000"/>
                  </a:lnTo>
                  <a:lnTo>
                    <a:pt x="2652967" y="258000"/>
                  </a:lnTo>
                  <a:lnTo>
                    <a:pt x="2652967" y="3210306"/>
                  </a:lnTo>
                  <a:lnTo>
                    <a:pt x="2866835" y="3210306"/>
                  </a:lnTo>
                  <a:lnTo>
                    <a:pt x="2866835" y="258000"/>
                  </a:lnTo>
                  <a:lnTo>
                    <a:pt x="2866835" y="0"/>
                  </a:lnTo>
                  <a:lnTo>
                    <a:pt x="2652967" y="0"/>
                  </a:lnTo>
                  <a:close/>
                </a:path>
              </a:pathLst>
            </a:custGeom>
            <a:solidFill>
              <a:srgbClr val="020678"/>
            </a:solidFill>
            <a:ln w="6350" cap="flat">
              <a:noFill/>
              <a:prstDash val="solid"/>
              <a:miter/>
            </a:ln>
          </p:spPr>
          <p:txBody>
            <a:bodyPr rtlCol="0" anchor="ctr"/>
            <a:lstStyle/>
            <a:p>
              <a:endParaRPr lang="en-GB"/>
            </a:p>
          </p:txBody>
        </p:sp>
        <p:sp>
          <p:nvSpPr>
            <p:cNvPr id="45" name="Frihandsfigur: Form 44">
              <a:extLst>
                <a:ext uri="{FF2B5EF4-FFF2-40B4-BE49-F238E27FC236}">
                  <a16:creationId xmlns:a16="http://schemas.microsoft.com/office/drawing/2014/main" id="{C5A3F9E5-76DD-44AC-912D-5A535EB18916}"/>
                </a:ext>
              </a:extLst>
            </p:cNvPr>
            <p:cNvSpPr/>
            <p:nvPr/>
          </p:nvSpPr>
          <p:spPr>
            <a:xfrm>
              <a:off x="6304797" y="1674050"/>
              <a:ext cx="85092" cy="67373"/>
            </a:xfrm>
            <a:custGeom>
              <a:avLst/>
              <a:gdLst>
                <a:gd name="connsiteX0" fmla="*/ 1641 w 85092"/>
                <a:gd name="connsiteY0" fmla="*/ 5905 h 67373"/>
                <a:gd name="connsiteX1" fmla="*/ 11675 w 85092"/>
                <a:gd name="connsiteY1" fmla="*/ 34925 h 67373"/>
                <a:gd name="connsiteX2" fmla="*/ 19929 w 85092"/>
                <a:gd name="connsiteY2" fmla="*/ 39751 h 67373"/>
                <a:gd name="connsiteX3" fmla="*/ 39805 w 85092"/>
                <a:gd name="connsiteY3" fmla="*/ 65849 h 67373"/>
                <a:gd name="connsiteX4" fmla="*/ 46155 w 85092"/>
                <a:gd name="connsiteY4" fmla="*/ 66802 h 67373"/>
                <a:gd name="connsiteX5" fmla="*/ 46155 w 85092"/>
                <a:gd name="connsiteY5" fmla="*/ 67373 h 67373"/>
                <a:gd name="connsiteX6" fmla="*/ 62792 w 85092"/>
                <a:gd name="connsiteY6" fmla="*/ 66230 h 67373"/>
                <a:gd name="connsiteX7" fmla="*/ 75492 w 85092"/>
                <a:gd name="connsiteY7" fmla="*/ 61468 h 67373"/>
                <a:gd name="connsiteX8" fmla="*/ 75492 w 85092"/>
                <a:gd name="connsiteY8" fmla="*/ 61468 h 67373"/>
                <a:gd name="connsiteX9" fmla="*/ 80321 w 85092"/>
                <a:gd name="connsiteY9" fmla="*/ 27959 h 67373"/>
                <a:gd name="connsiteX10" fmla="*/ 78540 w 85092"/>
                <a:gd name="connsiteY10" fmla="*/ 25845 h 67373"/>
                <a:gd name="connsiteX11" fmla="*/ 74031 w 85092"/>
                <a:gd name="connsiteY11" fmla="*/ 21082 h 67373"/>
                <a:gd name="connsiteX12" fmla="*/ 62347 w 85092"/>
                <a:gd name="connsiteY12" fmla="*/ 14288 h 67373"/>
                <a:gd name="connsiteX13" fmla="*/ 3800 w 85092"/>
                <a:gd name="connsiteY13" fmla="*/ 0 h 6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092" h="67373">
                  <a:moveTo>
                    <a:pt x="1641" y="5905"/>
                  </a:moveTo>
                  <a:cubicBezTo>
                    <a:pt x="-2615" y="16730"/>
                    <a:pt x="1642" y="29041"/>
                    <a:pt x="11675" y="34925"/>
                  </a:cubicBezTo>
                  <a:lnTo>
                    <a:pt x="19929" y="39751"/>
                  </a:lnTo>
                  <a:cubicBezTo>
                    <a:pt x="18483" y="52373"/>
                    <a:pt x="27253" y="63889"/>
                    <a:pt x="39805" y="65849"/>
                  </a:cubicBezTo>
                  <a:lnTo>
                    <a:pt x="46155" y="66802"/>
                  </a:lnTo>
                  <a:lnTo>
                    <a:pt x="46155" y="67373"/>
                  </a:lnTo>
                  <a:lnTo>
                    <a:pt x="62792" y="66230"/>
                  </a:lnTo>
                  <a:cubicBezTo>
                    <a:pt x="67397" y="65908"/>
                    <a:pt x="71810" y="64253"/>
                    <a:pt x="75492" y="61468"/>
                  </a:cubicBezTo>
                  <a:lnTo>
                    <a:pt x="75492" y="61468"/>
                  </a:lnTo>
                  <a:cubicBezTo>
                    <a:pt x="86079" y="53548"/>
                    <a:pt x="88241" y="38545"/>
                    <a:pt x="80321" y="27959"/>
                  </a:cubicBezTo>
                  <a:cubicBezTo>
                    <a:pt x="79768" y="27220"/>
                    <a:pt x="79174" y="26514"/>
                    <a:pt x="78540" y="25845"/>
                  </a:cubicBezTo>
                  <a:lnTo>
                    <a:pt x="74031" y="21082"/>
                  </a:lnTo>
                  <a:cubicBezTo>
                    <a:pt x="70877" y="17733"/>
                    <a:pt x="66818" y="15373"/>
                    <a:pt x="62347" y="14288"/>
                  </a:cubicBezTo>
                  <a:lnTo>
                    <a:pt x="3800" y="0"/>
                  </a:lnTo>
                  <a:close/>
                </a:path>
              </a:pathLst>
            </a:custGeom>
            <a:solidFill>
              <a:srgbClr val="F99B8F"/>
            </a:solidFill>
            <a:ln w="6350" cap="flat">
              <a:noFill/>
              <a:prstDash val="solid"/>
              <a:miter/>
            </a:ln>
          </p:spPr>
          <p:txBody>
            <a:bodyPr rtlCol="0" anchor="ctr"/>
            <a:lstStyle/>
            <a:p>
              <a:endParaRPr lang="en-GB"/>
            </a:p>
          </p:txBody>
        </p:sp>
        <p:sp>
          <p:nvSpPr>
            <p:cNvPr id="46" name="Frihandsfigur: Form 45">
              <a:extLst>
                <a:ext uri="{FF2B5EF4-FFF2-40B4-BE49-F238E27FC236}">
                  <a16:creationId xmlns:a16="http://schemas.microsoft.com/office/drawing/2014/main" id="{74182153-14C8-8076-8244-02FBE9E7BB9B}"/>
                </a:ext>
              </a:extLst>
            </p:cNvPr>
            <p:cNvSpPr/>
            <p:nvPr/>
          </p:nvSpPr>
          <p:spPr>
            <a:xfrm>
              <a:off x="7043673" y="4658614"/>
              <a:ext cx="1414716" cy="1715071"/>
            </a:xfrm>
            <a:custGeom>
              <a:avLst/>
              <a:gdLst>
                <a:gd name="connsiteX0" fmla="*/ 0 w 1414716"/>
                <a:gd name="connsiteY0" fmla="*/ 0 h 1715071"/>
                <a:gd name="connsiteX1" fmla="*/ 0 w 1414716"/>
                <a:gd name="connsiteY1" fmla="*/ 262509 h 1715071"/>
                <a:gd name="connsiteX2" fmla="*/ 0 w 1414716"/>
                <a:gd name="connsiteY2" fmla="*/ 1715071 h 1715071"/>
                <a:gd name="connsiteX3" fmla="*/ 235776 w 1414716"/>
                <a:gd name="connsiteY3" fmla="*/ 1715071 h 1715071"/>
                <a:gd name="connsiteX4" fmla="*/ 235776 w 1414716"/>
                <a:gd name="connsiteY4" fmla="*/ 262509 h 1715071"/>
                <a:gd name="connsiteX5" fmla="*/ 1178878 w 1414716"/>
                <a:gd name="connsiteY5" fmla="*/ 262509 h 1715071"/>
                <a:gd name="connsiteX6" fmla="*/ 1178878 w 1414716"/>
                <a:gd name="connsiteY6" fmla="*/ 1715071 h 1715071"/>
                <a:gd name="connsiteX7" fmla="*/ 1414717 w 1414716"/>
                <a:gd name="connsiteY7" fmla="*/ 1715071 h 1715071"/>
                <a:gd name="connsiteX8" fmla="*/ 1414717 w 1414716"/>
                <a:gd name="connsiteY8" fmla="*/ 262509 h 1715071"/>
                <a:gd name="connsiteX9" fmla="*/ 1414717 w 1414716"/>
                <a:gd name="connsiteY9" fmla="*/ 0 h 1715071"/>
                <a:gd name="connsiteX10" fmla="*/ 0 w 1414716"/>
                <a:gd name="connsiteY10" fmla="*/ 0 h 171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716" h="1715071">
                  <a:moveTo>
                    <a:pt x="0" y="0"/>
                  </a:moveTo>
                  <a:lnTo>
                    <a:pt x="0" y="262509"/>
                  </a:lnTo>
                  <a:lnTo>
                    <a:pt x="0" y="1715071"/>
                  </a:lnTo>
                  <a:lnTo>
                    <a:pt x="235776" y="1715071"/>
                  </a:lnTo>
                  <a:lnTo>
                    <a:pt x="235776" y="262509"/>
                  </a:lnTo>
                  <a:lnTo>
                    <a:pt x="1178878" y="262509"/>
                  </a:lnTo>
                  <a:lnTo>
                    <a:pt x="1178878" y="1715071"/>
                  </a:lnTo>
                  <a:lnTo>
                    <a:pt x="1414717" y="1715071"/>
                  </a:lnTo>
                  <a:lnTo>
                    <a:pt x="1414717" y="262509"/>
                  </a:lnTo>
                  <a:lnTo>
                    <a:pt x="1414717" y="0"/>
                  </a:lnTo>
                  <a:lnTo>
                    <a:pt x="0" y="0"/>
                  </a:lnTo>
                  <a:close/>
                </a:path>
              </a:pathLst>
            </a:custGeom>
            <a:solidFill>
              <a:srgbClr val="020678"/>
            </a:solidFill>
            <a:ln w="6350" cap="flat">
              <a:noFill/>
              <a:prstDash val="solid"/>
              <a:miter/>
            </a:ln>
          </p:spPr>
          <p:txBody>
            <a:bodyPr rtlCol="0" anchor="ctr"/>
            <a:lstStyle/>
            <a:p>
              <a:endParaRPr lang="en-GB"/>
            </a:p>
          </p:txBody>
        </p:sp>
        <p:sp>
          <p:nvSpPr>
            <p:cNvPr id="47" name="Frihandsfigur: Form 46">
              <a:extLst>
                <a:ext uri="{FF2B5EF4-FFF2-40B4-BE49-F238E27FC236}">
                  <a16:creationId xmlns:a16="http://schemas.microsoft.com/office/drawing/2014/main" id="{6B7E3B97-F9DD-8079-DC61-E5C31F57C872}"/>
                </a:ext>
              </a:extLst>
            </p:cNvPr>
            <p:cNvSpPr/>
            <p:nvPr/>
          </p:nvSpPr>
          <p:spPr>
            <a:xfrm>
              <a:off x="6151753" y="720788"/>
              <a:ext cx="957118" cy="704786"/>
            </a:xfrm>
            <a:custGeom>
              <a:avLst/>
              <a:gdLst>
                <a:gd name="connsiteX0" fmla="*/ 840867 w 957118"/>
                <a:gd name="connsiteY0" fmla="*/ 676529 h 704786"/>
                <a:gd name="connsiteX1" fmla="*/ 896747 w 957118"/>
                <a:gd name="connsiteY1" fmla="*/ 592519 h 704786"/>
                <a:gd name="connsiteX2" fmla="*/ 827850 w 957118"/>
                <a:gd name="connsiteY2" fmla="*/ 121666 h 704786"/>
                <a:gd name="connsiteX3" fmla="*/ 592900 w 957118"/>
                <a:gd name="connsiteY3" fmla="*/ 69278 h 704786"/>
                <a:gd name="connsiteX4" fmla="*/ 406400 w 957118"/>
                <a:gd name="connsiteY4" fmla="*/ 0 h 704786"/>
                <a:gd name="connsiteX5" fmla="*/ 137160 w 957118"/>
                <a:gd name="connsiteY5" fmla="*/ 50800 h 704786"/>
                <a:gd name="connsiteX6" fmla="*/ 0 w 957118"/>
                <a:gd name="connsiteY6" fmla="*/ 255778 h 704786"/>
                <a:gd name="connsiteX7" fmla="*/ 8255 w 957118"/>
                <a:gd name="connsiteY7" fmla="*/ 450914 h 704786"/>
                <a:gd name="connsiteX8" fmla="*/ 161480 w 957118"/>
                <a:gd name="connsiteY8" fmla="*/ 422720 h 704786"/>
                <a:gd name="connsiteX9" fmla="*/ 291528 w 957118"/>
                <a:gd name="connsiteY9" fmla="*/ 515112 h 704786"/>
                <a:gd name="connsiteX10" fmla="*/ 331597 w 957118"/>
                <a:gd name="connsiteY10" fmla="*/ 615125 h 704786"/>
                <a:gd name="connsiteX11" fmla="*/ 385064 w 957118"/>
                <a:gd name="connsiteY11" fmla="*/ 579692 h 704786"/>
                <a:gd name="connsiteX12" fmla="*/ 383095 w 957118"/>
                <a:gd name="connsiteY12" fmla="*/ 567373 h 704786"/>
                <a:gd name="connsiteX13" fmla="*/ 437007 w 957118"/>
                <a:gd name="connsiteY13" fmla="*/ 492062 h 704786"/>
                <a:gd name="connsiteX14" fmla="*/ 437007 w 957118"/>
                <a:gd name="connsiteY14" fmla="*/ 492062 h 704786"/>
                <a:gd name="connsiteX15" fmla="*/ 505650 w 957118"/>
                <a:gd name="connsiteY15" fmla="*/ 517462 h 704786"/>
                <a:gd name="connsiteX16" fmla="*/ 505650 w 957118"/>
                <a:gd name="connsiteY16" fmla="*/ 517462 h 704786"/>
                <a:gd name="connsiteX17" fmla="*/ 547052 w 957118"/>
                <a:gd name="connsiteY17" fmla="*/ 621030 h 704786"/>
                <a:gd name="connsiteX18" fmla="*/ 552831 w 957118"/>
                <a:gd name="connsiteY18" fmla="*/ 704787 h 704786"/>
                <a:gd name="connsiteX19" fmla="*/ 770382 w 957118"/>
                <a:gd name="connsiteY19" fmla="*/ 704787 h 70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7118" h="704786">
                  <a:moveTo>
                    <a:pt x="840867" y="676529"/>
                  </a:moveTo>
                  <a:lnTo>
                    <a:pt x="896747" y="592519"/>
                  </a:lnTo>
                  <a:cubicBezTo>
                    <a:pt x="937006" y="547179"/>
                    <a:pt x="1039368" y="270192"/>
                    <a:pt x="827850" y="121666"/>
                  </a:cubicBezTo>
                  <a:cubicBezTo>
                    <a:pt x="708787" y="38036"/>
                    <a:pt x="592900" y="69278"/>
                    <a:pt x="592900" y="69278"/>
                  </a:cubicBezTo>
                  <a:lnTo>
                    <a:pt x="406400" y="0"/>
                  </a:lnTo>
                  <a:lnTo>
                    <a:pt x="137160" y="50800"/>
                  </a:lnTo>
                  <a:lnTo>
                    <a:pt x="0" y="255778"/>
                  </a:lnTo>
                  <a:lnTo>
                    <a:pt x="8255" y="450914"/>
                  </a:lnTo>
                  <a:lnTo>
                    <a:pt x="161480" y="422720"/>
                  </a:lnTo>
                  <a:lnTo>
                    <a:pt x="291528" y="515112"/>
                  </a:lnTo>
                  <a:lnTo>
                    <a:pt x="331597" y="615125"/>
                  </a:lnTo>
                  <a:lnTo>
                    <a:pt x="385064" y="579692"/>
                  </a:lnTo>
                  <a:lnTo>
                    <a:pt x="383095" y="567373"/>
                  </a:lnTo>
                  <a:cubicBezTo>
                    <a:pt x="377392" y="531737"/>
                    <a:pt x="401435" y="498151"/>
                    <a:pt x="437007" y="492062"/>
                  </a:cubicBezTo>
                  <a:lnTo>
                    <a:pt x="437007" y="492062"/>
                  </a:lnTo>
                  <a:cubicBezTo>
                    <a:pt x="462782" y="487663"/>
                    <a:pt x="488946" y="497345"/>
                    <a:pt x="505650" y="517462"/>
                  </a:cubicBezTo>
                  <a:lnTo>
                    <a:pt x="505650" y="517462"/>
                  </a:lnTo>
                  <a:cubicBezTo>
                    <a:pt x="529988" y="546778"/>
                    <a:pt x="544474" y="583015"/>
                    <a:pt x="547052" y="621030"/>
                  </a:cubicBezTo>
                  <a:lnTo>
                    <a:pt x="552831" y="704787"/>
                  </a:lnTo>
                  <a:lnTo>
                    <a:pt x="770382" y="704787"/>
                  </a:lnTo>
                  <a:close/>
                </a:path>
              </a:pathLst>
            </a:custGeom>
            <a:solidFill>
              <a:srgbClr val="512319"/>
            </a:solidFill>
            <a:ln w="6350" cap="flat">
              <a:noFill/>
              <a:prstDash val="solid"/>
              <a:miter/>
            </a:ln>
          </p:spPr>
          <p:txBody>
            <a:bodyPr rtlCol="0" anchor="ctr"/>
            <a:lstStyle/>
            <a:p>
              <a:endParaRPr lang="en-GB"/>
            </a:p>
          </p:txBody>
        </p:sp>
        <p:sp>
          <p:nvSpPr>
            <p:cNvPr id="48" name="Frihandsfigur: Form 47">
              <a:extLst>
                <a:ext uri="{FF2B5EF4-FFF2-40B4-BE49-F238E27FC236}">
                  <a16:creationId xmlns:a16="http://schemas.microsoft.com/office/drawing/2014/main" id="{6E73A01D-3988-96A6-D2EA-3A7CF4DD0B3B}"/>
                </a:ext>
              </a:extLst>
            </p:cNvPr>
            <p:cNvSpPr/>
            <p:nvPr/>
          </p:nvSpPr>
          <p:spPr>
            <a:xfrm>
              <a:off x="6473761" y="768159"/>
              <a:ext cx="413258" cy="774382"/>
            </a:xfrm>
            <a:custGeom>
              <a:avLst/>
              <a:gdLst>
                <a:gd name="connsiteX0" fmla="*/ 374460 w 413258"/>
                <a:gd name="connsiteY0" fmla="*/ 445262 h 774382"/>
                <a:gd name="connsiteX1" fmla="*/ 290703 w 413258"/>
                <a:gd name="connsiteY1" fmla="*/ 377762 h 774382"/>
                <a:gd name="connsiteX2" fmla="*/ 290385 w 413258"/>
                <a:gd name="connsiteY2" fmla="*/ 377698 h 774382"/>
                <a:gd name="connsiteX3" fmla="*/ 319024 w 413258"/>
                <a:gd name="connsiteY3" fmla="*/ 8382 h 774382"/>
                <a:gd name="connsiteX4" fmla="*/ 210312 w 413258"/>
                <a:gd name="connsiteY4" fmla="*/ 0 h 774382"/>
                <a:gd name="connsiteX5" fmla="*/ 182309 w 413258"/>
                <a:gd name="connsiteY5" fmla="*/ 361950 h 774382"/>
                <a:gd name="connsiteX6" fmla="*/ 84074 w 413258"/>
                <a:gd name="connsiteY6" fmla="*/ 399923 h 774382"/>
                <a:gd name="connsiteX7" fmla="*/ 16573 w 413258"/>
                <a:gd name="connsiteY7" fmla="*/ 483616 h 774382"/>
                <a:gd name="connsiteX8" fmla="*/ 0 w 413258"/>
                <a:gd name="connsiteY8" fmla="*/ 589915 h 774382"/>
                <a:gd name="connsiteX9" fmla="*/ 38735 w 413258"/>
                <a:gd name="connsiteY9" fmla="*/ 690245 h 774382"/>
                <a:gd name="connsiteX10" fmla="*/ 122492 w 413258"/>
                <a:gd name="connsiteY10" fmla="*/ 757809 h 774382"/>
                <a:gd name="connsiteX11" fmla="*/ 228791 w 413258"/>
                <a:gd name="connsiteY11" fmla="*/ 774383 h 774382"/>
                <a:gd name="connsiteX12" fmla="*/ 329121 w 413258"/>
                <a:gd name="connsiteY12" fmla="*/ 735584 h 774382"/>
                <a:gd name="connsiteX13" fmla="*/ 396621 w 413258"/>
                <a:gd name="connsiteY13" fmla="*/ 651891 h 774382"/>
                <a:gd name="connsiteX14" fmla="*/ 413258 w 413258"/>
                <a:gd name="connsiteY14" fmla="*/ 545592 h 774382"/>
                <a:gd name="connsiteX15" fmla="*/ 374460 w 413258"/>
                <a:gd name="connsiteY15" fmla="*/ 445262 h 7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3258" h="774382">
                  <a:moveTo>
                    <a:pt x="374460" y="445262"/>
                  </a:moveTo>
                  <a:lnTo>
                    <a:pt x="290703" y="377762"/>
                  </a:lnTo>
                  <a:lnTo>
                    <a:pt x="290385" y="377698"/>
                  </a:lnTo>
                  <a:lnTo>
                    <a:pt x="319024" y="8382"/>
                  </a:lnTo>
                  <a:lnTo>
                    <a:pt x="210312" y="0"/>
                  </a:lnTo>
                  <a:lnTo>
                    <a:pt x="182309" y="361950"/>
                  </a:lnTo>
                  <a:lnTo>
                    <a:pt x="84074" y="399923"/>
                  </a:lnTo>
                  <a:lnTo>
                    <a:pt x="16573" y="483616"/>
                  </a:lnTo>
                  <a:lnTo>
                    <a:pt x="0" y="589915"/>
                  </a:lnTo>
                  <a:lnTo>
                    <a:pt x="38735" y="690245"/>
                  </a:lnTo>
                  <a:lnTo>
                    <a:pt x="122492" y="757809"/>
                  </a:lnTo>
                  <a:lnTo>
                    <a:pt x="228791" y="774383"/>
                  </a:lnTo>
                  <a:lnTo>
                    <a:pt x="329121" y="735584"/>
                  </a:lnTo>
                  <a:lnTo>
                    <a:pt x="396621" y="651891"/>
                  </a:lnTo>
                  <a:lnTo>
                    <a:pt x="413258" y="545592"/>
                  </a:lnTo>
                  <a:lnTo>
                    <a:pt x="374460" y="445262"/>
                  </a:lnTo>
                  <a:close/>
                </a:path>
              </a:pathLst>
            </a:custGeom>
            <a:solidFill>
              <a:srgbClr val="020678"/>
            </a:solidFill>
            <a:ln w="6350" cap="flat">
              <a:noFill/>
              <a:prstDash val="solid"/>
              <a:miter/>
            </a:ln>
          </p:spPr>
          <p:txBody>
            <a:bodyPr rtlCol="0" anchor="ctr"/>
            <a:lstStyle/>
            <a:p>
              <a:endParaRPr lang="en-GB"/>
            </a:p>
          </p:txBody>
        </p:sp>
      </p:grpSp>
      <p:sp>
        <p:nvSpPr>
          <p:cNvPr id="32" name="Platshållare för bild 31">
            <a:extLst>
              <a:ext uri="{FF2B5EF4-FFF2-40B4-BE49-F238E27FC236}">
                <a16:creationId xmlns:a16="http://schemas.microsoft.com/office/drawing/2014/main" id="{6B04462A-2142-969D-6B65-0D73BB6E71EA}"/>
              </a:ext>
            </a:extLst>
          </p:cNvPr>
          <p:cNvSpPr>
            <a:spLocks noGrp="1"/>
          </p:cNvSpPr>
          <p:nvPr>
            <p:ph type="pic" sz="quarter" idx="20" hasCustomPrompt="1"/>
          </p:nvPr>
        </p:nvSpPr>
        <p:spPr bwMode="white">
          <a:xfrm>
            <a:off x="0" y="0"/>
            <a:ext cx="3430800" cy="3429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noFill/>
        </p:spPr>
        <p:txBody>
          <a:bodyPr wrap="square">
            <a:noAutofit/>
          </a:bodyPr>
          <a:lstStyle>
            <a:lvl1pPr marL="0" indent="0">
              <a:buNone/>
              <a:defRPr/>
            </a:lvl1pPr>
          </a:lstStyle>
          <a:p>
            <a:r>
              <a:rPr lang="sv-SE"/>
              <a:t> </a:t>
            </a:r>
          </a:p>
        </p:txBody>
      </p:sp>
      <p:sp>
        <p:nvSpPr>
          <p:cNvPr id="3" name="Platshållare för text 8">
            <a:extLst>
              <a:ext uri="{FF2B5EF4-FFF2-40B4-BE49-F238E27FC236}">
                <a16:creationId xmlns:a16="http://schemas.microsoft.com/office/drawing/2014/main" id="{1E30E82E-603E-A61E-B29E-6576B14AB294}"/>
              </a:ext>
            </a:extLst>
          </p:cNvPr>
          <p:cNvSpPr>
            <a:spLocks noGrp="1" noRot="1" noMove="1" noResize="1" noEditPoints="1" noAdjustHandles="1" noChangeArrowheads="1" noChangeShapeType="1"/>
          </p:cNvSpPr>
          <p:nvPr>
            <p:ph type="body" sz="quarter" idx="21" hasCustomPrompt="1"/>
          </p:nvPr>
        </p:nvSpPr>
        <p:spPr bwMode="black">
          <a:xfrm>
            <a:off x="11092438" y="410626"/>
            <a:ext cx="586800" cy="4752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pPr lvl="0"/>
            <a:r>
              <a:rPr lang="sv-SE"/>
              <a:t> </a:t>
            </a:r>
          </a:p>
        </p:txBody>
      </p:sp>
    </p:spTree>
    <p:extLst>
      <p:ext uri="{BB962C8B-B14F-4D97-AF65-F5344CB8AC3E}">
        <p14:creationId xmlns:p14="http://schemas.microsoft.com/office/powerpoint/2010/main" val="16105683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utan bild - tab">
    <p:bg>
      <p:bgPr>
        <a:solidFill>
          <a:srgbClr val="C8EBFA"/>
        </a:solidFill>
        <a:effectLst/>
      </p:bgPr>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9985376"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a:solidFill>
                  <a:schemeClr val="accent1"/>
                </a:solidFill>
              </a:defRPr>
            </a:lvl2pPr>
            <a:lvl3pPr marL="2073275" indent="-211138">
              <a:spcBef>
                <a:spcPts val="200"/>
              </a:spcBef>
              <a:spcAft>
                <a:spcPts val="200"/>
              </a:spcAft>
              <a:buFont typeface="Arial" panose="020B0604020202020204" pitchFamily="34" charset="0"/>
              <a:buChar char="‒"/>
              <a:defRPr/>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A0CC92D0-FF64-4063-BAFD-8C9F4D99472E}" type="datetime1">
              <a:rPr lang="sv-SE" smtClean="0"/>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9729E13D-1690-CCC7-1FFA-BE3B90011FA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527908061"/>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 numrerad">
    <p:bg>
      <p:bgPr>
        <a:solidFill>
          <a:srgbClr val="C8EBFA"/>
        </a:solidFill>
        <a:effectLst/>
      </p:bgPr>
    </p:bg>
    <p:spTree>
      <p:nvGrpSpPr>
        <p:cNvPr id="1" name=""/>
        <p:cNvGrpSpPr/>
        <p:nvPr/>
      </p:nvGrpSpPr>
      <p:grpSpPr>
        <a:xfrm>
          <a:off x="0" y="0"/>
          <a:ext cx="0" cy="0"/>
          <a:chOff x="0" y="0"/>
          <a:chExt cx="0" cy="0"/>
        </a:xfrm>
      </p:grpSpPr>
      <p:sp>
        <p:nvSpPr>
          <p:cNvPr id="28" name="!!img">
            <a:extLst>
              <a:ext uri="{FF2B5EF4-FFF2-40B4-BE49-F238E27FC236}">
                <a16:creationId xmlns:a16="http://schemas.microsoft.com/office/drawing/2014/main" id="{12C66B54-29BD-A3E7-D740-37DAEE08A2E9}"/>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6118211" cy="4389437"/>
          </a:xfrm>
        </p:spPr>
        <p:txBody>
          <a:bodyPr/>
          <a:lstStyle>
            <a:lvl1pPr marL="444595" indent="-457200">
              <a:spcBef>
                <a:spcPts val="1400"/>
              </a:spcBef>
              <a:spcAft>
                <a:spcPts val="400"/>
              </a:spcAft>
              <a:buFont typeface="+mj-lt"/>
              <a:buAutoNum type="arabicPeriod"/>
              <a:defRPr/>
            </a:lvl1pPr>
            <a:lvl2pPr marL="457200" indent="0">
              <a:buNone/>
              <a:defRPr>
                <a:solidFill>
                  <a:schemeClr val="accent1"/>
                </a:solidFill>
              </a:defRPr>
            </a:lvl2pPr>
            <a:lvl3pPr marL="714375" indent="-228600">
              <a:spcBef>
                <a:spcPts val="200"/>
              </a:spcBef>
              <a:spcAft>
                <a:spcPts val="200"/>
              </a:spcAft>
              <a:buFont typeface="Arial" panose="020B0604020202020204" pitchFamily="34" charset="0"/>
              <a:buChar char="‒"/>
              <a:defRPr/>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61F9DCAC-E4CA-42C1-8363-A1BFE654EC01}" type="datetime1">
              <a:rPr lang="sv-SE" smtClean="0"/>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2BE2089E-B069-A29C-EBF3-54E35FB80723}"/>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extLst>
                <a:ext uri="{96DAC541-7B7A-43D3-8B79-37D633B846F1}">
                  <asvg:svgBlip xmlns:asvg="http://schemas.microsoft.com/office/drawing/2016/SVG/main" r:embed="rId4"/>
                </a:ext>
              </a:extLst>
            </a:blip>
            <a:stretch>
              <a:fillRect/>
            </a:stretch>
          </a:blipFill>
        </p:spPr>
        <p:txBody>
          <a:bodyPr/>
          <a:lstStyle>
            <a:lvl1pPr>
              <a:defRPr sz="100">
                <a:noFill/>
              </a:defRPr>
            </a:lvl1pPr>
          </a:lstStyle>
          <a:p>
            <a:pPr lvl="0"/>
            <a:r>
              <a:rPr lang="sv-SE"/>
              <a:t> </a:t>
            </a:r>
          </a:p>
        </p:txBody>
      </p:sp>
      <p:sp>
        <p:nvSpPr>
          <p:cNvPr id="2" name="Rubrik 1">
            <a:extLst>
              <a:ext uri="{FF2B5EF4-FFF2-40B4-BE49-F238E27FC236}">
                <a16:creationId xmlns:a16="http://schemas.microsoft.com/office/drawing/2014/main" id="{2615FD92-5B23-8C00-5074-4071B2BC8E47}"/>
              </a:ext>
            </a:extLst>
          </p:cNvPr>
          <p:cNvSpPr>
            <a:spLocks noGrp="1"/>
          </p:cNvSpPr>
          <p:nvPr>
            <p:ph type="title"/>
          </p:nvPr>
        </p:nvSpPr>
        <p:spPr>
          <a:xfrm>
            <a:off x="766764" y="421481"/>
            <a:ext cx="6118210" cy="1027907"/>
          </a:xfrm>
        </p:spPr>
        <p:txBody>
          <a:bodyPr/>
          <a:lstStyle/>
          <a:p>
            <a:r>
              <a:rPr lang="sv-SE"/>
              <a:t>Klicka här för att ändra mall för rubrikformat</a:t>
            </a:r>
          </a:p>
        </p:txBody>
      </p:sp>
    </p:spTree>
    <p:extLst>
      <p:ext uri="{BB962C8B-B14F-4D97-AF65-F5344CB8AC3E}">
        <p14:creationId xmlns:p14="http://schemas.microsoft.com/office/powerpoint/2010/main" val="2547167479"/>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 tab">
    <p:bg>
      <p:bgPr>
        <a:solidFill>
          <a:srgbClr val="C8EBFA"/>
        </a:solidFill>
        <a:effectLst/>
      </p:bgPr>
    </p:bg>
    <p:spTree>
      <p:nvGrpSpPr>
        <p:cNvPr id="1" name=""/>
        <p:cNvGrpSpPr/>
        <p:nvPr/>
      </p:nvGrpSpPr>
      <p:grpSpPr>
        <a:xfrm>
          <a:off x="0" y="0"/>
          <a:ext cx="0" cy="0"/>
          <a:chOff x="0" y="0"/>
          <a:chExt cx="0" cy="0"/>
        </a:xfrm>
      </p:grpSpPr>
      <p:sp>
        <p:nvSpPr>
          <p:cNvPr id="3" name="!!img">
            <a:extLst>
              <a:ext uri="{FF2B5EF4-FFF2-40B4-BE49-F238E27FC236}">
                <a16:creationId xmlns:a16="http://schemas.microsoft.com/office/drawing/2014/main" id="{3EC4CB20-9C3D-4B41-AFCE-390F8C09BF26}"/>
              </a:ext>
            </a:extLst>
          </p:cNvPr>
          <p:cNvSpPr>
            <a:spLocks noGrp="1"/>
          </p:cNvSpPr>
          <p:nvPr>
            <p:ph type="pic" sz="quarter" idx="16"/>
          </p:nvPr>
        </p:nvSpPr>
        <p:spPr>
          <a:xfrm>
            <a:off x="7138986" y="0"/>
            <a:ext cx="5053014" cy="6858000"/>
          </a:xfrm>
          <a:blipFill>
            <a:blip r:embed="rId2"/>
            <a:stretch>
              <a:fillRect t="-1290" r="-15"/>
            </a:stretch>
          </a:blipFill>
        </p:spPr>
        <p:txBody>
          <a:bodyPr lIns="72000" tIns="72000" rIns="72000" bIns="72000"/>
          <a:lstStyle>
            <a:lvl1pPr marL="0" indent="0">
              <a:buFontTx/>
              <a:buNone/>
              <a:defRPr/>
            </a:lvl1pPr>
          </a:lstStyle>
          <a:p>
            <a:r>
              <a:rPr lang="sv-SE"/>
              <a:t>Klicka på ikonen för att lägga till en bild</a:t>
            </a:r>
            <a:endParaRPr lang="en-GB"/>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EEB78055-5FF4-4091-8B8F-F89DF4F73E9B}" type="datetime1">
              <a:rPr lang="sv-SE" smtClean="0"/>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6" name="Platshållare för text 8">
            <a:extLst>
              <a:ext uri="{FF2B5EF4-FFF2-40B4-BE49-F238E27FC236}">
                <a16:creationId xmlns:a16="http://schemas.microsoft.com/office/drawing/2014/main" id="{38FF7790-EF5D-D0C0-7B3F-2D0E85A2957D}"/>
              </a:ext>
            </a:extLst>
          </p:cNvPr>
          <p:cNvSpPr>
            <a:spLocks noGrp="1" noRot="1" noMove="1" noResize="1" noEditPoints="1" noAdjustHandles="1" noChangeArrowheads="1" noChangeShapeType="1"/>
          </p:cNvSpPr>
          <p:nvPr>
            <p:ph type="body" sz="quarter" idx="15" hasCustomPrompt="1"/>
          </p:nvPr>
        </p:nvSpPr>
        <p:spPr bwMode="black">
          <a:xfrm>
            <a:off x="11092438" y="410626"/>
            <a:ext cx="586800" cy="475200"/>
          </a:xfrm>
          <a:blipFill>
            <a:blip r:embed="rId3">
              <a:extLst>
                <a:ext uri="{96DAC541-7B7A-43D3-8B79-37D633B846F1}">
                  <asvg:svgBlip xmlns:asvg="http://schemas.microsoft.com/office/drawing/2016/SVG/main" r:embed="rId4"/>
                </a:ext>
              </a:extLst>
            </a:blip>
            <a:stretch>
              <a:fillRect/>
            </a:stretch>
          </a:blipFill>
        </p:spPr>
        <p:txBody>
          <a:bodyPr/>
          <a:lstStyle>
            <a:lvl1pPr>
              <a:defRPr sz="100">
                <a:noFill/>
              </a:defRPr>
            </a:lvl1pPr>
          </a:lstStyle>
          <a:p>
            <a:pPr lvl="0"/>
            <a:r>
              <a:rPr lang="sv-SE"/>
              <a:t> </a:t>
            </a:r>
          </a:p>
        </p:txBody>
      </p:sp>
      <p:sp>
        <p:nvSpPr>
          <p:cNvPr id="7" name="Platshållare för text 7">
            <a:extLst>
              <a:ext uri="{FF2B5EF4-FFF2-40B4-BE49-F238E27FC236}">
                <a16:creationId xmlns:a16="http://schemas.microsoft.com/office/drawing/2014/main" id="{451BF667-1C47-47A8-C395-F3C20F58EC3C}"/>
              </a:ext>
            </a:extLst>
          </p:cNvPr>
          <p:cNvSpPr>
            <a:spLocks noGrp="1"/>
          </p:cNvSpPr>
          <p:nvPr>
            <p:ph type="body" sz="quarter" idx="14"/>
          </p:nvPr>
        </p:nvSpPr>
        <p:spPr>
          <a:xfrm>
            <a:off x="766762" y="1592263"/>
            <a:ext cx="6118210"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a:solidFill>
                  <a:schemeClr val="accent1"/>
                </a:solidFill>
              </a:defRPr>
            </a:lvl2pPr>
            <a:lvl3pPr marL="2073275" indent="-211138">
              <a:spcBef>
                <a:spcPts val="200"/>
              </a:spcBef>
              <a:spcAft>
                <a:spcPts val="200"/>
              </a:spcAft>
              <a:buFont typeface="Arial" panose="020B0604020202020204" pitchFamily="34" charset="0"/>
              <a:buChar char="‒"/>
              <a:defRPr/>
            </a:lvl3pPr>
          </a:lstStyle>
          <a:p>
            <a:pPr lvl="0"/>
            <a:r>
              <a:rPr lang="sv-SE"/>
              <a:t>Klicka här för att ändra format på bakgrundstexten</a:t>
            </a:r>
          </a:p>
          <a:p>
            <a:pPr lvl="1"/>
            <a:r>
              <a:rPr lang="sv-SE"/>
              <a:t>Nivå två</a:t>
            </a:r>
          </a:p>
          <a:p>
            <a:pPr lvl="2"/>
            <a:r>
              <a:rPr lang="sv-SE"/>
              <a:t>Nivå tre</a:t>
            </a:r>
          </a:p>
        </p:txBody>
      </p:sp>
      <p:sp>
        <p:nvSpPr>
          <p:cNvPr id="2" name="Rubrik 1">
            <a:extLst>
              <a:ext uri="{FF2B5EF4-FFF2-40B4-BE49-F238E27FC236}">
                <a16:creationId xmlns:a16="http://schemas.microsoft.com/office/drawing/2014/main" id="{109D7D52-F4AF-291E-5B71-018353A0F15D}"/>
              </a:ext>
            </a:extLst>
          </p:cNvPr>
          <p:cNvSpPr>
            <a:spLocks noGrp="1"/>
          </p:cNvSpPr>
          <p:nvPr>
            <p:ph type="title"/>
          </p:nvPr>
        </p:nvSpPr>
        <p:spPr>
          <a:xfrm>
            <a:off x="766763" y="421481"/>
            <a:ext cx="6118209" cy="1027907"/>
          </a:xfrm>
        </p:spPr>
        <p:txBody>
          <a:bodyPr/>
          <a:lstStyle/>
          <a:p>
            <a:r>
              <a:rPr lang="sv-SE"/>
              <a:t>Klicka här för att ändra mall för rubrikformat</a:t>
            </a:r>
          </a:p>
        </p:txBody>
      </p:sp>
    </p:spTree>
    <p:extLst>
      <p:ext uri="{BB962C8B-B14F-4D97-AF65-F5344CB8AC3E}">
        <p14:creationId xmlns:p14="http://schemas.microsoft.com/office/powerpoint/2010/main" val="681182958"/>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med klockslag utan bild">
    <p:bg>
      <p:bgPr>
        <a:solidFill>
          <a:srgbClr val="C8EBFA"/>
        </a:solidFill>
        <a:effectLst/>
      </p:bgPr>
    </p:bg>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1AA01DE0-8728-6319-4AD2-3984E649D167}"/>
              </a:ext>
            </a:extLst>
          </p:cNvPr>
          <p:cNvSpPr>
            <a:spLocks noGrp="1"/>
          </p:cNvSpPr>
          <p:nvPr>
            <p:ph type="body" sz="quarter" idx="14"/>
          </p:nvPr>
        </p:nvSpPr>
        <p:spPr>
          <a:xfrm>
            <a:off x="766762" y="1592263"/>
            <a:ext cx="9985376" cy="4389437"/>
          </a:xfrm>
        </p:spPr>
        <p:txBody>
          <a:bodyPr/>
          <a:lstStyle>
            <a:lvl1pPr marL="0" indent="0">
              <a:spcBef>
                <a:spcPts val="1400"/>
              </a:spcBef>
              <a:spcAft>
                <a:spcPts val="400"/>
              </a:spcAft>
              <a:buFont typeface="+mj-lt"/>
              <a:buNone/>
              <a:tabLst>
                <a:tab pos="1862138" algn="l"/>
                <a:tab pos="9982200" algn="r"/>
              </a:tabLst>
              <a:defRPr/>
            </a:lvl1pPr>
            <a:lvl2pPr marL="1862138" indent="0">
              <a:buNone/>
              <a:defRPr sz="1600">
                <a:solidFill>
                  <a:schemeClr val="accent1"/>
                </a:solidFill>
              </a:defRPr>
            </a:lvl2pPr>
            <a:lvl3pPr marL="2073275" indent="-211138">
              <a:spcBef>
                <a:spcPts val="200"/>
              </a:spcBef>
              <a:spcAft>
                <a:spcPts val="200"/>
              </a:spcAft>
              <a:buFont typeface="Arial" panose="020B0604020202020204" pitchFamily="34" charset="0"/>
              <a:buChar char="‒"/>
              <a:defRPr i="0"/>
            </a:lvl3pPr>
          </a:lstStyle>
          <a:p>
            <a:pPr lvl="0"/>
            <a:r>
              <a:rPr lang="sv-SE"/>
              <a:t>Klicka här för att ändra format på bakgrundstexten</a:t>
            </a:r>
          </a:p>
          <a:p>
            <a:pPr lvl="1"/>
            <a:r>
              <a:rPr lang="sv-SE"/>
              <a:t>Nivå två</a:t>
            </a:r>
          </a:p>
          <a:p>
            <a:pPr lvl="2"/>
            <a:r>
              <a:rPr lang="sv-SE"/>
              <a:t>Nivå tre</a:t>
            </a:r>
          </a:p>
        </p:txBody>
      </p:sp>
      <p:sp>
        <p:nvSpPr>
          <p:cNvPr id="30" name="Platshållare för datum 29">
            <a:extLst>
              <a:ext uri="{FF2B5EF4-FFF2-40B4-BE49-F238E27FC236}">
                <a16:creationId xmlns:a16="http://schemas.microsoft.com/office/drawing/2014/main" id="{D2663AE3-A34C-60D5-6F9E-8DCDE4ECF130}"/>
              </a:ext>
            </a:extLst>
          </p:cNvPr>
          <p:cNvSpPr>
            <a:spLocks noGrp="1"/>
          </p:cNvSpPr>
          <p:nvPr>
            <p:ph type="dt" sz="half" idx="17"/>
          </p:nvPr>
        </p:nvSpPr>
        <p:spPr/>
        <p:txBody>
          <a:bodyPr/>
          <a:lstStyle/>
          <a:p>
            <a:fld id="{46A2B13E-79FA-4ADA-8313-D3C0B64A2350}" type="datetime1">
              <a:rPr lang="sv-SE" smtClean="0"/>
              <a:pPr/>
              <a:t>2025-09-15</a:t>
            </a:fld>
            <a:endParaRPr lang="sv-SE"/>
          </a:p>
        </p:txBody>
      </p:sp>
      <p:sp>
        <p:nvSpPr>
          <p:cNvPr id="31" name="Platshållare för sidfot 30">
            <a:extLst>
              <a:ext uri="{FF2B5EF4-FFF2-40B4-BE49-F238E27FC236}">
                <a16:creationId xmlns:a16="http://schemas.microsoft.com/office/drawing/2014/main" id="{3124A377-BA6B-D7E3-6C30-441D9B5E1678}"/>
              </a:ext>
            </a:extLst>
          </p:cNvPr>
          <p:cNvSpPr>
            <a:spLocks noGrp="1"/>
          </p:cNvSpPr>
          <p:nvPr>
            <p:ph type="ftr" sz="quarter" idx="18"/>
          </p:nvPr>
        </p:nvSpPr>
        <p:spPr/>
        <p:txBody>
          <a:bodyPr/>
          <a:lstStyle/>
          <a:p>
            <a:endParaRPr lang="sv-SE"/>
          </a:p>
        </p:txBody>
      </p:sp>
      <p:sp>
        <p:nvSpPr>
          <p:cNvPr id="32" name="Platshållare för bildnummer 31">
            <a:extLst>
              <a:ext uri="{FF2B5EF4-FFF2-40B4-BE49-F238E27FC236}">
                <a16:creationId xmlns:a16="http://schemas.microsoft.com/office/drawing/2014/main" id="{8094BDB7-999F-C2E9-07DA-AAA4B1F1BC1A}"/>
              </a:ext>
            </a:extLst>
          </p:cNvPr>
          <p:cNvSpPr>
            <a:spLocks noGrp="1"/>
          </p:cNvSpPr>
          <p:nvPr>
            <p:ph type="sldNum" sz="quarter" idx="19"/>
          </p:nvPr>
        </p:nvSpPr>
        <p:spPr/>
        <p:txBody>
          <a:body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9729E13D-1690-CCC7-1FFA-BE3B90011FAC}"/>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24368083"/>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Kapitelsida mörkblå/ros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rgbClr val="F99B8F"/>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rgbClr val="F99B8F"/>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rgbClr val="F99B8F"/>
                </a:solidFill>
              </a:defRPr>
            </a:lvl1pPr>
          </a:lstStyle>
          <a:p>
            <a:fld id="{0BD70D32-8CC7-4B66-81D1-1A004C9CC38E}"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rgbClr val="F99B8F"/>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rgbClr val="F99B8F"/>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730C76AD-9F1A-7CD3-E540-6B1F80EC81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Tree>
    <p:extLst>
      <p:ext uri="{BB962C8B-B14F-4D97-AF65-F5344CB8AC3E}">
        <p14:creationId xmlns:p14="http://schemas.microsoft.com/office/powerpoint/2010/main" val="1092092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Kapitelsida blå/ljusblå">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4"/>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4"/>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4"/>
                </a:solidFill>
              </a:defRPr>
            </a:lvl1pPr>
          </a:lstStyle>
          <a:p>
            <a:fld id="{3B9DEDB0-A1DB-4106-B171-F5F6410990D3}"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4"/>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4"/>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C6460CE4-C22D-1422-456A-AF99997DB2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Tree>
    <p:extLst>
      <p:ext uri="{BB962C8B-B14F-4D97-AF65-F5344CB8AC3E}">
        <p14:creationId xmlns:p14="http://schemas.microsoft.com/office/powerpoint/2010/main" val="3801600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Kapitelsida grön/ljusgrön">
    <p:bg>
      <p:bgPr>
        <a:solidFill>
          <a:schemeClr val="accent6">
            <a:lumMod val="2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2"/>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2"/>
                </a:solidFill>
              </a:defRPr>
            </a:lvl1pPr>
          </a:lstStyle>
          <a:p>
            <a:fld id="{CA98C369-EC36-4989-B5E8-20544FFDF70C}"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2"/>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A49E0E03-D11B-A3CC-AE3C-5577209CAD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Tree>
    <p:extLst>
      <p:ext uri="{BB962C8B-B14F-4D97-AF65-F5344CB8AC3E}">
        <p14:creationId xmlns:p14="http://schemas.microsoft.com/office/powerpoint/2010/main" val="323904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pitelsida orange/mörkbl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DE770C41-6078-4626-808D-3ACCCB5F45E6}"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719167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apitelsida pastellgrön/mörkblå">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704975" y="1504314"/>
            <a:ext cx="9036048" cy="1924685"/>
          </a:xfrm>
        </p:spPr>
        <p:txBody>
          <a:bodyPr anchor="b"/>
          <a:lstStyle>
            <a:lvl1pPr algn="ctr">
              <a:defRPr sz="4000">
                <a:solidFill>
                  <a:schemeClr val="accent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1704975" y="3540919"/>
            <a:ext cx="9036049" cy="1733551"/>
          </a:xfrm>
        </p:spPr>
        <p:txBody>
          <a:bodyPr tIns="0"/>
          <a:lstStyle>
            <a:lvl1pPr marL="0" indent="0" algn="ctr">
              <a:spcBef>
                <a:spcPts val="0"/>
              </a:spcBef>
              <a:buNone/>
              <a:defRPr sz="2000" spc="-40" baseline="0">
                <a:solidFill>
                  <a:schemeClr val="accent1"/>
                </a:solidFill>
              </a:defRPr>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accent1"/>
                </a:solidFill>
              </a:defRPr>
            </a:lvl1pPr>
          </a:lstStyle>
          <a:p>
            <a:fld id="{BFF318EC-03F2-4283-883D-8482D874EF17}" type="datetime1">
              <a:rPr lang="sv-SE" smtClean="0"/>
              <a:t>2025-09-15</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882641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7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61BA315D-67F9-4819-9343-646FCD17D7A2}"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23CD3355-A67A-0D3F-A8A6-97D1B1360B2B}"/>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5056686"/>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och innehåll - blå">
    <p:bg>
      <p:bgPr>
        <a:solidFill>
          <a:schemeClr val="accent1"/>
        </a:solidFill>
        <a:effectLst/>
      </p:bgPr>
    </p:bg>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DDE288C6-E810-CDCC-7962-BCA360D2D445}"/>
              </a:ext>
            </a:extLst>
          </p:cNvPr>
          <p:cNvSpPr>
            <a:spLocks noGrp="1"/>
          </p:cNvSpPr>
          <p:nvPr>
            <p:ph sz="quarter" idx="14"/>
          </p:nvPr>
        </p:nvSpPr>
        <p:spPr>
          <a:xfrm>
            <a:off x="766764" y="1592263"/>
            <a:ext cx="9974261" cy="43894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tx1"/>
                </a:solidFill>
              </a:defRPr>
            </a:lvl1pPr>
          </a:lstStyle>
          <a:p>
            <a:fld id="{71379ADF-0091-4C46-BB2A-3BE3C3BB6113}"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tx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sp>
        <p:nvSpPr>
          <p:cNvPr id="3" name="Rubrik 2">
            <a:extLst>
              <a:ext uri="{FF2B5EF4-FFF2-40B4-BE49-F238E27FC236}">
                <a16:creationId xmlns:a16="http://schemas.microsoft.com/office/drawing/2014/main" id="{3BA2D214-CE83-EB07-1B90-F85035A381C2}"/>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p>
        </p:txBody>
      </p:sp>
      <p:pic>
        <p:nvPicPr>
          <p:cNvPr id="4" name="Bild 3">
            <a:extLst>
              <a:ext uri="{FF2B5EF4-FFF2-40B4-BE49-F238E27FC236}">
                <a16:creationId xmlns:a16="http://schemas.microsoft.com/office/drawing/2014/main" id="{E2A050FB-8272-C8ED-D8EE-A08A30318B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Tree>
    <p:extLst>
      <p:ext uri="{BB962C8B-B14F-4D97-AF65-F5344CB8AC3E}">
        <p14:creationId xmlns:p14="http://schemas.microsoft.com/office/powerpoint/2010/main" val="32155192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text och lit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3827E8E1-C8D9-4B0C-9F54-7001360B6DB0}"/>
              </a:ext>
            </a:extLst>
          </p:cNvPr>
          <p:cNvSpPr>
            <a:spLocks noGrp="1"/>
          </p:cNvSpPr>
          <p:nvPr>
            <p:ph type="pic" idx="1"/>
          </p:nvPr>
        </p:nvSpPr>
        <p:spPr bwMode="white">
          <a:xfrm>
            <a:off x="7140575" y="1445700"/>
            <a:ext cx="4535488" cy="4536000"/>
          </a:xfrm>
          <a:solidFill>
            <a:schemeClr val="accent1"/>
          </a:solidFill>
        </p:spPr>
        <p:txBody>
          <a:bodyPr lIns="72000" rIns="72000" bIns="72000"/>
          <a:lstStyle>
            <a:lvl1pPr marL="0" indent="0" algn="l">
              <a:buNone/>
              <a:defRPr sz="1600">
                <a:solidFill>
                  <a:schemeClr val="bg1"/>
                </a:solidFill>
              </a:defRPr>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766764" y="1592263"/>
            <a:ext cx="5329236" cy="438943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4292FC37-9639-47AD-8566-44231CBB0CC3}"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4F3D66F7-89AD-0245-8F95-E13D9448DFFA}"/>
              </a:ext>
            </a:extLst>
          </p:cNvPr>
          <p:cNvSpPr>
            <a:spLocks noGrp="1"/>
          </p:cNvSpPr>
          <p:nvPr>
            <p:ph type="title"/>
          </p:nvPr>
        </p:nvSpPr>
        <p:spPr>
          <a:xfrm>
            <a:off x="766764" y="421481"/>
            <a:ext cx="5329236" cy="1027907"/>
          </a:xfrm>
        </p:spPr>
        <p:txBody>
          <a:bodyPr/>
          <a:lstStyle/>
          <a:p>
            <a:r>
              <a:rPr lang="sv-SE"/>
              <a:t>Klicka här för att ändra mall för rubrikformat</a:t>
            </a:r>
          </a:p>
        </p:txBody>
      </p:sp>
    </p:spTree>
    <p:extLst>
      <p:ext uri="{BB962C8B-B14F-4D97-AF65-F5344CB8AC3E}">
        <p14:creationId xmlns:p14="http://schemas.microsoft.com/office/powerpoint/2010/main" val="3514894038"/>
      </p:ext>
    </p:extLst>
  </p:cSld>
  <p:clrMapOvr>
    <a:masterClrMapping/>
  </p:clrMapOvr>
  <p:extLst>
    <p:ext uri="{DCECCB84-F9BA-43D5-87BE-67443E8EF086}">
      <p15:sldGuideLst xmlns:p15="http://schemas.microsoft.com/office/powerpoint/2012/main">
        <p15:guide id="1" pos="449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or bild, rubrik och text">
    <p:bg>
      <p:bgRef idx="1001">
        <a:schemeClr val="bg1"/>
      </p:bgRef>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37EACF79-50C4-4FFC-8E26-34BB328F5B35}"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accent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accent1"/>
                </a:solidFill>
              </a:defRPr>
            </a:lvl1pPr>
          </a:lstStyle>
          <a:p>
            <a:fld id="{AE086683-F536-42AB-ABBC-F4803DFE8DBC}" type="slidenum">
              <a:rPr lang="sv-SE" smtClean="0"/>
              <a:pPr/>
              <a:t>‹#›</a:t>
            </a:fld>
            <a:endParaRPr lang="sv-SE"/>
          </a:p>
        </p:txBody>
      </p:sp>
      <p:sp>
        <p:nvSpPr>
          <p:cNvPr id="4" name="Rubrik 3">
            <a:extLst>
              <a:ext uri="{FF2B5EF4-FFF2-40B4-BE49-F238E27FC236}">
                <a16:creationId xmlns:a16="http://schemas.microsoft.com/office/drawing/2014/main" id="{E95533C6-24A6-363D-EF63-F143B7D64B0D}"/>
              </a:ext>
            </a:extLst>
          </p:cNvPr>
          <p:cNvSpPr>
            <a:spLocks noGrp="1"/>
          </p:cNvSpPr>
          <p:nvPr>
            <p:ph type="title"/>
          </p:nvPr>
        </p:nvSpPr>
        <p:spPr>
          <a:xfrm>
            <a:off x="4233863" y="421481"/>
            <a:ext cx="6518275" cy="1027907"/>
          </a:xfrm>
        </p:spPr>
        <p:txBody>
          <a:bodyPr/>
          <a:lstStyle/>
          <a:p>
            <a:r>
              <a:rPr lang="sv-SE"/>
              <a:t>Klicka här för att ändra mall för rubrikformat</a:t>
            </a:r>
          </a:p>
        </p:txBody>
      </p:sp>
    </p:spTree>
    <p:extLst>
      <p:ext uri="{BB962C8B-B14F-4D97-AF65-F5344CB8AC3E}">
        <p14:creationId xmlns:p14="http://schemas.microsoft.com/office/powerpoint/2010/main" val="22354987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15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or bild, rubrik och text - blå">
    <p:bg>
      <p:bgPr>
        <a:solidFill>
          <a:schemeClr val="accent1"/>
        </a:solidFill>
        <a:effectLst/>
      </p:bgPr>
    </p:bg>
    <p:spTree>
      <p:nvGrpSpPr>
        <p:cNvPr id="1" name=""/>
        <p:cNvGrpSpPr/>
        <p:nvPr/>
      </p:nvGrpSpPr>
      <p:grpSpPr>
        <a:xfrm>
          <a:off x="0" y="0"/>
          <a:ext cx="0" cy="0"/>
          <a:chOff x="0" y="0"/>
          <a:chExt cx="0" cy="0"/>
        </a:xfrm>
      </p:grpSpPr>
      <p:sp>
        <p:nvSpPr>
          <p:cNvPr id="3" name="Platshållare för bild 31">
            <a:extLst>
              <a:ext uri="{FF2B5EF4-FFF2-40B4-BE49-F238E27FC236}">
                <a16:creationId xmlns:a16="http://schemas.microsoft.com/office/drawing/2014/main" id="{A9B6F1B5-B26B-D8CC-F78B-D9F06129B8C7}"/>
              </a:ext>
            </a:extLst>
          </p:cNvPr>
          <p:cNvSpPr>
            <a:spLocks noGrp="1"/>
          </p:cNvSpPr>
          <p:nvPr>
            <p:ph type="pic" sz="quarter" idx="20" hasCustomPrompt="1"/>
          </p:nvPr>
        </p:nvSpPr>
        <p:spPr bwMode="white">
          <a:xfrm>
            <a:off x="0" y="0"/>
            <a:ext cx="3430800" cy="6858000"/>
          </a:xfrm>
          <a:custGeom>
            <a:avLst/>
            <a:gdLst>
              <a:gd name="connsiteX0" fmla="*/ 0 w 4489450"/>
              <a:gd name="connsiteY0" fmla="*/ 0 h 3452023"/>
              <a:gd name="connsiteX1" fmla="*/ 4489450 w 4489450"/>
              <a:gd name="connsiteY1" fmla="*/ 0 h 3452023"/>
              <a:gd name="connsiteX2" fmla="*/ 4489450 w 4489450"/>
              <a:gd name="connsiteY2" fmla="*/ 3452023 h 3452023"/>
              <a:gd name="connsiteX3" fmla="*/ 0 w 4489450"/>
              <a:gd name="connsiteY3" fmla="*/ 3452023 h 3452023"/>
            </a:gdLst>
            <a:ahLst/>
            <a:cxnLst>
              <a:cxn ang="0">
                <a:pos x="connsiteX0" y="connsiteY0"/>
              </a:cxn>
              <a:cxn ang="0">
                <a:pos x="connsiteX1" y="connsiteY1"/>
              </a:cxn>
              <a:cxn ang="0">
                <a:pos x="connsiteX2" y="connsiteY2"/>
              </a:cxn>
              <a:cxn ang="0">
                <a:pos x="connsiteX3" y="connsiteY3"/>
              </a:cxn>
            </a:cxnLst>
            <a:rect l="l" t="t" r="r" b="b"/>
            <a:pathLst>
              <a:path w="4489450" h="3452023">
                <a:moveTo>
                  <a:pt x="0" y="0"/>
                </a:moveTo>
                <a:lnTo>
                  <a:pt x="4489450" y="0"/>
                </a:lnTo>
                <a:lnTo>
                  <a:pt x="4489450" y="3452023"/>
                </a:lnTo>
                <a:lnTo>
                  <a:pt x="0" y="3452023"/>
                </a:lnTo>
                <a:close/>
              </a:path>
            </a:pathLst>
          </a:custGeom>
          <a:solidFill>
            <a:schemeClr val="accent1">
              <a:lumMod val="75000"/>
            </a:schemeClr>
          </a:solidFill>
        </p:spPr>
        <p:txBody>
          <a:bodyPr wrap="square">
            <a:noAutofit/>
          </a:bodyPr>
          <a:lstStyle>
            <a:lvl1pPr marL="0" indent="0">
              <a:buNone/>
              <a:defRPr/>
            </a:lvl1pPr>
          </a:lstStyle>
          <a:p>
            <a:r>
              <a:rPr lang="sv-SE"/>
              <a:t> </a:t>
            </a:r>
          </a:p>
        </p:txBody>
      </p:sp>
      <p:sp>
        <p:nvSpPr>
          <p:cNvPr id="9" name="Platshållare för text 8">
            <a:extLst>
              <a:ext uri="{FF2B5EF4-FFF2-40B4-BE49-F238E27FC236}">
                <a16:creationId xmlns:a16="http://schemas.microsoft.com/office/drawing/2014/main" id="{1CACAE1D-640A-4A18-C71A-2F297E1DC654}"/>
              </a:ext>
            </a:extLst>
          </p:cNvPr>
          <p:cNvSpPr>
            <a:spLocks noGrp="1"/>
          </p:cNvSpPr>
          <p:nvPr>
            <p:ph type="body" sz="quarter" idx="13"/>
          </p:nvPr>
        </p:nvSpPr>
        <p:spPr>
          <a:xfrm>
            <a:off x="4233863" y="1592263"/>
            <a:ext cx="6518275" cy="43894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lvl1pPr>
              <a:defRPr>
                <a:solidFill>
                  <a:schemeClr val="bg1"/>
                </a:solidFill>
              </a:defRPr>
            </a:lvl1pPr>
          </a:lstStyle>
          <a:p>
            <a:fld id="{143B9C6B-8EAB-4378-B9D6-DC4934E3F497}" type="datetime1">
              <a:rPr lang="sv-SE" smtClean="0"/>
              <a:t>2025-09-15</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D27FA539-C728-CB74-F7D1-75BE5658B2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11091017" y="409576"/>
            <a:ext cx="588221" cy="476250"/>
          </a:xfrm>
          <a:prstGeom prst="rect">
            <a:avLst/>
          </a:prstGeom>
        </p:spPr>
      </p:pic>
      <p:sp>
        <p:nvSpPr>
          <p:cNvPr id="4" name="Rubrik 3">
            <a:extLst>
              <a:ext uri="{FF2B5EF4-FFF2-40B4-BE49-F238E27FC236}">
                <a16:creationId xmlns:a16="http://schemas.microsoft.com/office/drawing/2014/main" id="{25DD3566-E75B-C382-4F09-93194FDA1BDB}"/>
              </a:ext>
            </a:extLst>
          </p:cNvPr>
          <p:cNvSpPr>
            <a:spLocks noGrp="1"/>
          </p:cNvSpPr>
          <p:nvPr>
            <p:ph type="title"/>
          </p:nvPr>
        </p:nvSpPr>
        <p:spPr>
          <a:xfrm>
            <a:off x="4233863" y="421481"/>
            <a:ext cx="6518275" cy="1027907"/>
          </a:xfrm>
        </p:spPr>
        <p:txBody>
          <a:bodyPr/>
          <a:lstStyle>
            <a:lvl1pPr>
              <a:defRPr>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249561132"/>
      </p:ext>
    </p:extLst>
  </p:cSld>
  <p:clrMapOvr>
    <a:masterClrMapping/>
  </p:clrMapOvr>
  <p:extLst>
    <p:ext uri="{DCECCB84-F9BA-43D5-87BE-67443E8EF086}">
      <p15:sldGuideLst xmlns:p15="http://schemas.microsoft.com/office/powerpoint/2012/main">
        <p15:guide id="1" pos="215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26" Type="http://schemas.openxmlformats.org/officeDocument/2006/relationships/slideLayout" Target="../slideLayouts/slideLayout283.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slideLayout" Target="../slideLayouts/slideLayout282.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29" Type="http://schemas.openxmlformats.org/officeDocument/2006/relationships/slideLayout" Target="../slideLayouts/slideLayout286.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28" Type="http://schemas.openxmlformats.org/officeDocument/2006/relationships/slideLayout" Target="../slideLayouts/slideLayout285.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31" Type="http://schemas.openxmlformats.org/officeDocument/2006/relationships/image" Target="../media/image49.png"/><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 Id="rId27" Type="http://schemas.openxmlformats.org/officeDocument/2006/relationships/slideLayout" Target="../slideLayouts/slideLayout284.xml"/><Relationship Id="rId30"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4.png"/><Relationship Id="rId2" Type="http://schemas.openxmlformats.org/officeDocument/2006/relationships/slideLayout" Target="../slideLayouts/slideLayout37.xml"/><Relationship Id="rId16"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2.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image" Target="../media/image34.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theme" Target="../theme/theme3.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8"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image" Target="../media/image41.svg"/><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image" Target="../media/image40.png"/><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theme" Target="../theme/theme4.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8"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image" Target="../media/image4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image" Target="../media/image49.png"/><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theme" Target="../theme/theme6.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image" Target="../media/image49.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image" Target="../media/image49.png"/><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theme" Target="../theme/theme8.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8" Type="http://schemas.openxmlformats.org/officeDocument/2006/relationships/slideLayout" Target="../slideLayouts/slideLayout19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21" Type="http://schemas.openxmlformats.org/officeDocument/2006/relationships/slideLayout" Target="../slideLayouts/slideLayout243.xml"/><Relationship Id="rId34" Type="http://schemas.openxmlformats.org/officeDocument/2006/relationships/slideLayout" Target="../slideLayouts/slideLayout256.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slideLayout" Target="../slideLayouts/slideLayout255.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37" Type="http://schemas.openxmlformats.org/officeDocument/2006/relationships/image" Target="../media/image1.png"/><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36" Type="http://schemas.openxmlformats.org/officeDocument/2006/relationships/theme" Target="../theme/theme9.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35" Type="http://schemas.openxmlformats.org/officeDocument/2006/relationships/slideLayout" Target="../slideLayouts/slideLayout257.xml"/><Relationship Id="rId8" Type="http://schemas.openxmlformats.org/officeDocument/2006/relationships/slideLayout" Target="../slideLayouts/slideLayout230.xml"/><Relationship Id="rId3" Type="http://schemas.openxmlformats.org/officeDocument/2006/relationships/slideLayout" Target="../slideLayouts/slideLayout2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66763" y="421481"/>
            <a:ext cx="9985375" cy="1027907"/>
          </a:xfrm>
          <a:prstGeom prst="rect">
            <a:avLst/>
          </a:prstGeom>
        </p:spPr>
        <p:txBody>
          <a:bodyPr vert="horz" lIns="0" tIns="0" rIns="0" bIns="0" rtlCol="0" anchor="t">
            <a:noAutofit/>
          </a:bodyPr>
          <a:lstStyle/>
          <a:p>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66763" y="1592263"/>
            <a:ext cx="9985375" cy="4389437"/>
          </a:xfrm>
          <a:prstGeom prst="rect">
            <a:avLst/>
          </a:prstGeom>
        </p:spPr>
        <p:txBody>
          <a:bodyPr vert="horz" lIns="0" tIns="0" rIns="0" bIns="0" rtlCol="0">
            <a:noAutofit/>
          </a:bodyPr>
          <a:lstStyle/>
          <a:p>
            <a:pPr lvl="0"/>
            <a:r>
              <a:rPr lang="sv-SE"/>
              <a:t>Punktlista nivå ett</a:t>
            </a:r>
          </a:p>
          <a:p>
            <a:pPr lvl="1"/>
            <a:r>
              <a:rPr lang="sv-SE"/>
              <a:t>Nivå två</a:t>
            </a:r>
          </a:p>
          <a:p>
            <a:pPr lvl="2"/>
            <a:r>
              <a:rPr lang="sv-SE"/>
              <a:t>Nivå tre</a:t>
            </a:r>
          </a:p>
          <a:p>
            <a:pPr lvl="3"/>
            <a:r>
              <a:rPr lang="sv-SE"/>
              <a:t>Nivå fyra</a:t>
            </a:r>
          </a:p>
          <a:p>
            <a:pPr lvl="4"/>
            <a:r>
              <a:rPr lang="sv-SE"/>
              <a:t>Nivå fem</a:t>
            </a:r>
          </a:p>
          <a:p>
            <a:pPr lvl="5"/>
            <a:r>
              <a:rPr lang="sv-SE"/>
              <a:t>Nivå sex</a:t>
            </a:r>
          </a:p>
          <a:p>
            <a:pPr lvl="6"/>
            <a:r>
              <a:rPr lang="sv-SE"/>
              <a:t>Nivå sju</a:t>
            </a:r>
          </a:p>
          <a:p>
            <a:pPr lvl="7"/>
            <a:r>
              <a:rPr lang="sv-SE"/>
              <a:t>Nivå åtta</a:t>
            </a:r>
          </a:p>
          <a:p>
            <a:pPr lvl="8"/>
            <a:r>
              <a:rPr lang="sv-SE"/>
              <a:t>Nivå nio</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766763" y="6443281"/>
            <a:ext cx="1620837" cy="182562"/>
          </a:xfrm>
          <a:prstGeom prst="rect">
            <a:avLst/>
          </a:prstGeom>
        </p:spPr>
        <p:txBody>
          <a:bodyPr vert="horz" lIns="0" tIns="0" rIns="0" bIns="0" rtlCol="0" anchor="b">
            <a:noAutofit/>
          </a:bodyPr>
          <a:lstStyle>
            <a:lvl1pPr algn="l">
              <a:defRPr sz="1200">
                <a:solidFill>
                  <a:schemeClr val="accent1"/>
                </a:solidFill>
              </a:defRPr>
            </a:lvl1pPr>
          </a:lstStyle>
          <a:p>
            <a:fld id="{46A2B13E-79FA-4ADA-8313-D3C0B64A2350}" type="datetime1">
              <a:rPr lang="sv-SE" smtClean="0"/>
              <a:pPr/>
              <a:t>2025-09-15</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164013" y="6443281"/>
            <a:ext cx="4114800" cy="182562"/>
          </a:xfrm>
          <a:prstGeom prst="rect">
            <a:avLst/>
          </a:prstGeom>
        </p:spPr>
        <p:txBody>
          <a:bodyPr vert="horz" lIns="0" tIns="0" rIns="0" bIns="0" rtlCol="0" anchor="b">
            <a:noAutofit/>
          </a:bodyPr>
          <a:lstStyle>
            <a:lvl1pPr algn="ctr">
              <a:defRPr sz="1200">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0991849" y="6443281"/>
            <a:ext cx="684213" cy="182562"/>
          </a:xfrm>
          <a:prstGeom prst="rect">
            <a:avLst/>
          </a:prstGeom>
        </p:spPr>
        <p:txBody>
          <a:bodyPr vert="horz" lIns="0" tIns="0" rIns="0" bIns="0" rtlCol="0" anchor="b">
            <a:noAutofit/>
          </a:bodyPr>
          <a:lstStyle>
            <a:lvl1pPr algn="r">
              <a:defRPr sz="1200">
                <a:solidFill>
                  <a:schemeClr val="accent1"/>
                </a:solidFill>
              </a:defRPr>
            </a:lvl1pPr>
          </a:lstStyle>
          <a:p>
            <a:fld id="{AE086683-F536-42AB-ABBC-F4803DFE8DBC}" type="slidenum">
              <a:rPr lang="sv-SE" smtClean="0"/>
              <a:pPr/>
              <a:t>‹#›</a:t>
            </a:fld>
            <a:endParaRPr lang="sv-SE"/>
          </a:p>
        </p:txBody>
      </p:sp>
      <p:pic>
        <p:nvPicPr>
          <p:cNvPr id="25" name="Bild 24">
            <a:extLst>
              <a:ext uri="{FF2B5EF4-FFF2-40B4-BE49-F238E27FC236}">
                <a16:creationId xmlns:a16="http://schemas.microsoft.com/office/drawing/2014/main" id="{D57C02D0-386B-BA28-F11B-9B0FD18E4563}"/>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p:blipFill>
        <p:spPr>
          <a:xfrm>
            <a:off x="11091426" y="409576"/>
            <a:ext cx="587402" cy="47625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79" r:id="rId1"/>
    <p:sldLayoutId id="2147483660" r:id="rId2"/>
    <p:sldLayoutId id="2147483697" r:id="rId3"/>
    <p:sldLayoutId id="2147483682" r:id="rId4"/>
    <p:sldLayoutId id="2147483698" r:id="rId5"/>
    <p:sldLayoutId id="2147483683" r:id="rId6"/>
    <p:sldLayoutId id="2147483699" r:id="rId7"/>
    <p:sldLayoutId id="2147483685" r:id="rId8"/>
    <p:sldLayoutId id="2147483693" r:id="rId9"/>
    <p:sldLayoutId id="2147483661" r:id="rId10"/>
    <p:sldLayoutId id="2147483687" r:id="rId11"/>
    <p:sldLayoutId id="2147483686" r:id="rId12"/>
    <p:sldLayoutId id="2147483662" r:id="rId13"/>
    <p:sldLayoutId id="2147483680" r:id="rId14"/>
    <p:sldLayoutId id="2147483681" r:id="rId15"/>
    <p:sldLayoutId id="2147483688" r:id="rId16"/>
    <p:sldLayoutId id="2147483668" r:id="rId17"/>
    <p:sldLayoutId id="2147483691" r:id="rId18"/>
    <p:sldLayoutId id="2147483696" r:id="rId19"/>
    <p:sldLayoutId id="2147483664" r:id="rId20"/>
    <p:sldLayoutId id="2147483692" r:id="rId21"/>
    <p:sldLayoutId id="2147483665" r:id="rId22"/>
    <p:sldLayoutId id="2147483689" r:id="rId23"/>
    <p:sldLayoutId id="2147483674" r:id="rId24"/>
    <p:sldLayoutId id="2147483695" r:id="rId25"/>
    <p:sldLayoutId id="2147483666" r:id="rId26"/>
    <p:sldLayoutId id="2147483667" r:id="rId27"/>
    <p:sldLayoutId id="2147483654" r:id="rId28"/>
    <p:sldLayoutId id="2147483684" r:id="rId29"/>
    <p:sldLayoutId id="2147483658" r:id="rId30"/>
    <p:sldLayoutId id="2147483677" r:id="rId31"/>
    <p:sldLayoutId id="2147483678" r:id="rId32"/>
    <p:sldLayoutId id="2147483671" r:id="rId33"/>
    <p:sldLayoutId id="2147483672" r:id="rId34"/>
    <p:sldLayoutId id="2147483694" r:id="rId35"/>
  </p:sldLayoutIdLst>
  <p:hf hdr="0" ftr="0" dt="0"/>
  <p:txStyles>
    <p:titleStyle>
      <a:lvl1pPr algn="l" defTabSz="914418" rtl="0" eaLnBrk="1" latinLnBrk="0" hangingPunct="1">
        <a:lnSpc>
          <a:spcPct val="100000"/>
        </a:lnSpc>
        <a:spcBef>
          <a:spcPct val="0"/>
        </a:spcBef>
        <a:buNone/>
        <a:defRPr sz="2800" b="1" kern="1200" spc="-40" baseline="0">
          <a:solidFill>
            <a:schemeClr val="accent1"/>
          </a:solidFill>
          <a:latin typeface="+mj-lt"/>
          <a:ea typeface="+mj-ea"/>
          <a:cs typeface="+mj-cs"/>
        </a:defRPr>
      </a:lvl1pPr>
    </p:titleStyle>
    <p:bodyStyle>
      <a:lvl1pPr marL="216000" indent="-228605" algn="l" defTabSz="914418" rtl="0" eaLnBrk="1" latinLnBrk="0" hangingPunct="1">
        <a:lnSpc>
          <a:spcPct val="90000"/>
        </a:lnSpc>
        <a:spcBef>
          <a:spcPts val="600"/>
        </a:spcBef>
        <a:spcAft>
          <a:spcPts val="6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8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600" i="0"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9pPr>
    </p:bodyStyle>
    <p:otherStyle>
      <a:defPPr>
        <a:defRPr lang="sv-SE"/>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3" userDrawn="1">
          <p15:clr>
            <a:srgbClr val="FF0000"/>
          </p15:clr>
        </p15:guide>
        <p15:guide id="2" pos="1494" userDrawn="1">
          <p15:clr>
            <a:srgbClr val="FF0000"/>
          </p15:clr>
        </p15:guide>
        <p15:guide id="3" pos="1655" userDrawn="1">
          <p15:clr>
            <a:srgbClr val="FF0000"/>
          </p15:clr>
        </p15:guide>
        <p15:guide id="4" pos="2667" userDrawn="1">
          <p15:clr>
            <a:srgbClr val="FF0000"/>
          </p15:clr>
        </p15:guide>
        <p15:guide id="5" pos="2828" userDrawn="1">
          <p15:clr>
            <a:srgbClr val="FF0000"/>
          </p15:clr>
        </p15:guide>
        <p15:guide id="6" pos="3840" userDrawn="1">
          <p15:clr>
            <a:srgbClr val="FF0000"/>
          </p15:clr>
        </p15:guide>
        <p15:guide id="7" pos="4001" userDrawn="1">
          <p15:clr>
            <a:srgbClr val="FF0000"/>
          </p15:clr>
        </p15:guide>
        <p15:guide id="8" pos="5012" userDrawn="1">
          <p15:clr>
            <a:srgbClr val="FF0000"/>
          </p15:clr>
        </p15:guide>
        <p15:guide id="9" pos="5173" userDrawn="1">
          <p15:clr>
            <a:srgbClr val="FF0000"/>
          </p15:clr>
        </p15:guide>
        <p15:guide id="10" pos="6185" userDrawn="1">
          <p15:clr>
            <a:srgbClr val="FF0000"/>
          </p15:clr>
        </p15:guide>
        <p15:guide id="11" pos="6346" userDrawn="1">
          <p15:clr>
            <a:srgbClr val="FF0000"/>
          </p15:clr>
        </p15:guide>
        <p15:guide id="12" pos="7357" userDrawn="1">
          <p15:clr>
            <a:srgbClr val="FF0000"/>
          </p15:clr>
        </p15:guide>
        <p15:guide id="13" orient="horz" pos="483" userDrawn="1">
          <p15:clr>
            <a:srgbClr val="FF0000"/>
          </p15:clr>
        </p15:guide>
        <p15:guide id="14" orient="horz" pos="4147" userDrawn="1">
          <p15:clr>
            <a:srgbClr val="FF0000"/>
          </p15:clr>
        </p15:guide>
        <p15:guide id="15" pos="6935" userDrawn="1">
          <p15:clr>
            <a:srgbClr val="547EBF"/>
          </p15:clr>
        </p15:guide>
        <p15:guide id="16" pos="6773" userDrawn="1">
          <p15:clr>
            <a:srgbClr val="547EBF"/>
          </p15:clr>
        </p15:guide>
        <p15:guide id="17" orient="horz" pos="3768" userDrawn="1">
          <p15:clr>
            <a:srgbClr val="FF0000"/>
          </p15:clr>
        </p15:guide>
        <p15:guide id="18" orient="horz" pos="913" userDrawn="1">
          <p15:clr>
            <a:srgbClr val="FF0000"/>
          </p15:clr>
        </p15:guide>
        <p15:guide id="19" orient="horz" pos="1003" userDrawn="1">
          <p15:clr>
            <a:srgbClr val="FF000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68310" y="404664"/>
            <a:ext cx="11488327"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1055440" y="1484784"/>
            <a:ext cx="10081118" cy="464088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descr="En bild som visar logotyp&#10;&#10;Automatiskt genererad beskrivning">
            <a:extLst>
              <a:ext uri="{FF2B5EF4-FFF2-40B4-BE49-F238E27FC236}">
                <a16:creationId xmlns:a16="http://schemas.microsoft.com/office/drawing/2014/main" id="{BF268340-A9C7-25A8-852A-961750AB85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60525" y="6125664"/>
            <a:ext cx="2265113" cy="745745"/>
          </a:xfrm>
          <a:prstGeom prst="rect">
            <a:avLst/>
          </a:prstGeom>
        </p:spPr>
      </p:pic>
    </p:spTree>
    <p:extLst>
      <p:ext uri="{BB962C8B-B14F-4D97-AF65-F5344CB8AC3E}">
        <p14:creationId xmlns:p14="http://schemas.microsoft.com/office/powerpoint/2010/main" val="40230545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Lst>
  <p:txStyles>
    <p:titleStyle>
      <a:lvl1pPr algn="l" defTabSz="914400" rtl="0" eaLnBrk="1" latinLnBrk="0" hangingPunct="1">
        <a:spcBef>
          <a:spcPct val="0"/>
        </a:spcBef>
        <a:buNone/>
        <a:defRPr sz="3200" b="1" kern="0" baseline="0">
          <a:solidFill>
            <a:schemeClr val="tx2"/>
          </a:solidFill>
          <a:latin typeface="+mj-lt"/>
          <a:ea typeface="+mj-ea"/>
          <a:cs typeface="Arial" pitchFamily="34" charset="0"/>
        </a:defRPr>
      </a:lvl1pPr>
    </p:titleStyle>
    <p:bodyStyle>
      <a:lvl1pPr marL="180975" indent="-180975" algn="l" defTabSz="914400" rtl="0" eaLnBrk="1" latinLnBrk="0" hangingPunct="1">
        <a:spcBef>
          <a:spcPct val="20000"/>
        </a:spcBef>
        <a:buClrTx/>
        <a:buFont typeface="Arial" panose="020B0604020202020204"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ClrTx/>
        <a:buFont typeface="Arial" panose="020B0604020202020204"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ClrTx/>
        <a:buFont typeface="Arial" panose="020B0604020202020204"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9416" y="760308"/>
            <a:ext cx="10513168"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839416" y="1772816"/>
            <a:ext cx="10513168" cy="367240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Bildobjekt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97102" y="5772511"/>
            <a:ext cx="10801219" cy="176769"/>
          </a:xfrm>
          <a:prstGeom prst="rect">
            <a:avLst/>
          </a:prstGeom>
        </p:spPr>
      </p:pic>
      <p:pic>
        <p:nvPicPr>
          <p:cNvPr id="5" name="Bildobjekt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16280" y="5840934"/>
            <a:ext cx="3098382" cy="1017066"/>
          </a:xfrm>
          <a:prstGeom prst="rect">
            <a:avLst/>
          </a:prstGeom>
        </p:spPr>
      </p:pic>
    </p:spTree>
    <p:extLst>
      <p:ext uri="{BB962C8B-B14F-4D97-AF65-F5344CB8AC3E}">
        <p14:creationId xmlns:p14="http://schemas.microsoft.com/office/powerpoint/2010/main" val="15488525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l" defTabSz="914400" rtl="0" eaLnBrk="1" latinLnBrk="0" hangingPunct="1">
        <a:spcBef>
          <a:spcPct val="0"/>
        </a:spcBef>
        <a:buNone/>
        <a:defRPr sz="3800" b="1" kern="0" baseline="0">
          <a:solidFill>
            <a:schemeClr val="tx1"/>
          </a:solidFill>
          <a:latin typeface="+mj-lt"/>
          <a:ea typeface="+mj-ea"/>
          <a:cs typeface="Arial" pitchFamily="34" charset="0"/>
        </a:defRPr>
      </a:lvl1pPr>
    </p:titleStyle>
    <p:bodyStyle>
      <a:lvl1pPr marL="180975" indent="-180975" algn="l" defTabSz="914400" rtl="0" eaLnBrk="1" latinLnBrk="0" hangingPunct="1">
        <a:spcBef>
          <a:spcPct val="20000"/>
        </a:spcBef>
        <a:buFont typeface="Arial"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Font typeface="Arial"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Font typeface="Arial"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Font typeface="Arial"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Font typeface="Arial"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68310" y="692696"/>
            <a:ext cx="11488327"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1055440" y="1772816"/>
            <a:ext cx="10081118" cy="434164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60525" y="6114460"/>
            <a:ext cx="2265113" cy="743540"/>
          </a:xfrm>
          <a:prstGeom prst="rect">
            <a:avLst/>
          </a:prstGeom>
        </p:spPr>
      </p:pic>
    </p:spTree>
    <p:extLst>
      <p:ext uri="{BB962C8B-B14F-4D97-AF65-F5344CB8AC3E}">
        <p14:creationId xmlns:p14="http://schemas.microsoft.com/office/powerpoint/2010/main" val="38274123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Lst>
  <p:hf sldNum="0" hdr="0" ftr="0" dt="0"/>
  <p:txStyles>
    <p:titleStyle>
      <a:lvl1pPr algn="l" defTabSz="914400" rtl="0" eaLnBrk="1" latinLnBrk="0" hangingPunct="1">
        <a:spcBef>
          <a:spcPct val="0"/>
        </a:spcBef>
        <a:buNone/>
        <a:defRPr sz="3200" b="1" kern="0" baseline="0">
          <a:solidFill>
            <a:schemeClr val="accent5"/>
          </a:solidFill>
          <a:latin typeface="+mj-lt"/>
          <a:ea typeface="+mj-ea"/>
          <a:cs typeface="Arial" pitchFamily="34" charset="0"/>
        </a:defRPr>
      </a:lvl1pPr>
    </p:titleStyle>
    <p:bodyStyle>
      <a:lvl1pPr marL="180975" indent="-180975" algn="l" defTabSz="914400" rtl="0" eaLnBrk="1" latinLnBrk="0" hangingPunct="1">
        <a:spcBef>
          <a:spcPct val="20000"/>
        </a:spcBef>
        <a:buClrTx/>
        <a:buFont typeface="Arial" panose="020B0604020202020204"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ClrTx/>
        <a:buFont typeface="Arial" panose="020B0604020202020204"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ClrTx/>
        <a:buFont typeface="Arial" panose="020B0604020202020204"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66763" y="421481"/>
            <a:ext cx="9985375" cy="1027907"/>
          </a:xfrm>
          <a:prstGeom prst="rect">
            <a:avLst/>
          </a:prstGeom>
        </p:spPr>
        <p:txBody>
          <a:bodyPr vert="horz" lIns="0" tIns="0" rIns="0" bIns="0" rtlCol="0" anchor="t">
            <a:noAutofit/>
          </a:bodyPr>
          <a:lstStyle/>
          <a:p>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66763" y="1592263"/>
            <a:ext cx="9985375" cy="4389437"/>
          </a:xfrm>
          <a:prstGeom prst="rect">
            <a:avLst/>
          </a:prstGeom>
        </p:spPr>
        <p:txBody>
          <a:bodyPr vert="horz" lIns="0" tIns="0" rIns="0" bIns="0" rtlCol="0">
            <a:noAutofit/>
          </a:bodyPr>
          <a:lstStyle/>
          <a:p>
            <a:pPr lvl="0"/>
            <a:r>
              <a:rPr lang="sv-SE"/>
              <a:t>Punktlista nivå ett</a:t>
            </a:r>
          </a:p>
          <a:p>
            <a:pPr lvl="1"/>
            <a:r>
              <a:rPr lang="sv-SE"/>
              <a:t>Nivå två</a:t>
            </a:r>
          </a:p>
          <a:p>
            <a:pPr lvl="2"/>
            <a:r>
              <a:rPr lang="sv-SE"/>
              <a:t>Nivå tre</a:t>
            </a:r>
          </a:p>
          <a:p>
            <a:pPr lvl="3"/>
            <a:r>
              <a:rPr lang="sv-SE"/>
              <a:t>Nivå fyra</a:t>
            </a:r>
          </a:p>
          <a:p>
            <a:pPr lvl="4"/>
            <a:r>
              <a:rPr lang="sv-SE"/>
              <a:t>Nivå fem</a:t>
            </a:r>
          </a:p>
          <a:p>
            <a:pPr lvl="5"/>
            <a:r>
              <a:rPr lang="sv-SE"/>
              <a:t>Nivå sex</a:t>
            </a:r>
          </a:p>
          <a:p>
            <a:pPr lvl="6"/>
            <a:r>
              <a:rPr lang="sv-SE"/>
              <a:t>Nivå sju</a:t>
            </a:r>
          </a:p>
          <a:p>
            <a:pPr lvl="7"/>
            <a:r>
              <a:rPr lang="sv-SE"/>
              <a:t>Nivå åtta</a:t>
            </a:r>
          </a:p>
          <a:p>
            <a:pPr lvl="8"/>
            <a:r>
              <a:rPr lang="sv-SE"/>
              <a:t>Nivå nio</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766763" y="6204746"/>
            <a:ext cx="1620837" cy="182562"/>
          </a:xfrm>
          <a:prstGeom prst="rect">
            <a:avLst/>
          </a:prstGeom>
        </p:spPr>
        <p:txBody>
          <a:bodyPr vert="horz" lIns="0" tIns="0" rIns="0" bIns="0" rtlCol="0" anchor="b">
            <a:noAutofit/>
          </a:bodyPr>
          <a:lstStyle>
            <a:lvl1pPr algn="l">
              <a:defRPr sz="1200">
                <a:solidFill>
                  <a:schemeClr val="accent1"/>
                </a:solidFill>
              </a:defRPr>
            </a:lvl1pPr>
          </a:lstStyle>
          <a:p>
            <a:fld id="{99CEE14A-B06A-4B91-8AD9-56E0C5383F37}" type="datetime1">
              <a:rPr lang="sv-SE" smtClean="0"/>
              <a:t>2025-09-15</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164013" y="6204746"/>
            <a:ext cx="4114800" cy="182562"/>
          </a:xfrm>
          <a:prstGeom prst="rect">
            <a:avLst/>
          </a:prstGeom>
        </p:spPr>
        <p:txBody>
          <a:bodyPr vert="horz" lIns="0" tIns="0" rIns="0" bIns="0" rtlCol="0" anchor="b">
            <a:noAutofit/>
          </a:bodyPr>
          <a:lstStyle>
            <a:lvl1pPr algn="ctr">
              <a:defRPr sz="1200">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0991849" y="6204746"/>
            <a:ext cx="684213" cy="182562"/>
          </a:xfrm>
          <a:prstGeom prst="rect">
            <a:avLst/>
          </a:prstGeom>
        </p:spPr>
        <p:txBody>
          <a:bodyPr vert="horz" lIns="0" tIns="0" rIns="0" bIns="0" rtlCol="0" anchor="b">
            <a:noAutofit/>
          </a:bodyPr>
          <a:lstStyle>
            <a:lvl1pPr algn="r">
              <a:defRPr sz="1200">
                <a:solidFill>
                  <a:schemeClr val="accent1"/>
                </a:solidFill>
              </a:defRPr>
            </a:lvl1pPr>
          </a:lstStyle>
          <a:p>
            <a:fld id="{AE086683-F536-42AB-ABBC-F4803DFE8DBC}" type="slidenum">
              <a:rPr lang="sv-SE" smtClean="0"/>
              <a:pPr/>
              <a:t>‹#›</a:t>
            </a:fld>
            <a:endParaRPr lang="sv-SE"/>
          </a:p>
        </p:txBody>
      </p:sp>
      <p:pic>
        <p:nvPicPr>
          <p:cNvPr id="25" name="Bild 24">
            <a:extLst>
              <a:ext uri="{FF2B5EF4-FFF2-40B4-BE49-F238E27FC236}">
                <a16:creationId xmlns:a16="http://schemas.microsoft.com/office/drawing/2014/main" id="{D57C02D0-386B-BA28-F11B-9B0FD18E4563}"/>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1091017" y="409576"/>
            <a:ext cx="588221" cy="476250"/>
          </a:xfrm>
          <a:prstGeom prst="rect">
            <a:avLst/>
          </a:prstGeom>
        </p:spPr>
      </p:pic>
    </p:spTree>
    <p:extLst>
      <p:ext uri="{BB962C8B-B14F-4D97-AF65-F5344CB8AC3E}">
        <p14:creationId xmlns:p14="http://schemas.microsoft.com/office/powerpoint/2010/main" val="26960463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Lst>
  <p:hf sldNum="0" hdr="0" ftr="0" dt="0"/>
  <p:txStyles>
    <p:titleStyle>
      <a:lvl1pPr algn="l" defTabSz="914418" rtl="0" eaLnBrk="1" latinLnBrk="0" hangingPunct="1">
        <a:lnSpc>
          <a:spcPct val="100000"/>
        </a:lnSpc>
        <a:spcBef>
          <a:spcPct val="0"/>
        </a:spcBef>
        <a:buNone/>
        <a:defRPr sz="2800" b="1" kern="1200" spc="-40" baseline="0">
          <a:solidFill>
            <a:schemeClr val="accent1"/>
          </a:solidFill>
          <a:latin typeface="+mj-lt"/>
          <a:ea typeface="+mj-ea"/>
          <a:cs typeface="+mj-cs"/>
        </a:defRPr>
      </a:lvl1pPr>
    </p:titleStyle>
    <p:bodyStyle>
      <a:lvl1pPr marL="216000" indent="-228605" algn="l" defTabSz="914418" rtl="0" eaLnBrk="1" latinLnBrk="0" hangingPunct="1">
        <a:lnSpc>
          <a:spcPct val="90000"/>
        </a:lnSpc>
        <a:spcBef>
          <a:spcPts val="1000"/>
        </a:spcBef>
        <a:spcAft>
          <a:spcPts val="12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4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p:bodyStyle>
    <p:otherStyle>
      <a:defPPr>
        <a:defRPr lang="sv-SE"/>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3">
          <p15:clr>
            <a:srgbClr val="FF0000"/>
          </p15:clr>
        </p15:guide>
        <p15:guide id="2" pos="1494">
          <p15:clr>
            <a:srgbClr val="FF0000"/>
          </p15:clr>
        </p15:guide>
        <p15:guide id="3" pos="1655">
          <p15:clr>
            <a:srgbClr val="FF0000"/>
          </p15:clr>
        </p15:guide>
        <p15:guide id="4" pos="2667">
          <p15:clr>
            <a:srgbClr val="FF0000"/>
          </p15:clr>
        </p15:guide>
        <p15:guide id="5" pos="2828">
          <p15:clr>
            <a:srgbClr val="FF0000"/>
          </p15:clr>
        </p15:guide>
        <p15:guide id="6" pos="3840">
          <p15:clr>
            <a:srgbClr val="FF0000"/>
          </p15:clr>
        </p15:guide>
        <p15:guide id="7" pos="4001">
          <p15:clr>
            <a:srgbClr val="FF0000"/>
          </p15:clr>
        </p15:guide>
        <p15:guide id="8" pos="5012">
          <p15:clr>
            <a:srgbClr val="FF0000"/>
          </p15:clr>
        </p15:guide>
        <p15:guide id="9" pos="5173">
          <p15:clr>
            <a:srgbClr val="FF0000"/>
          </p15:clr>
        </p15:guide>
        <p15:guide id="10" pos="6185">
          <p15:clr>
            <a:srgbClr val="FF0000"/>
          </p15:clr>
        </p15:guide>
        <p15:guide id="11" pos="6346">
          <p15:clr>
            <a:srgbClr val="FF0000"/>
          </p15:clr>
        </p15:guide>
        <p15:guide id="12" pos="7357">
          <p15:clr>
            <a:srgbClr val="FF0000"/>
          </p15:clr>
        </p15:guide>
        <p15:guide id="13" orient="horz" pos="483">
          <p15:clr>
            <a:srgbClr val="FF0000"/>
          </p15:clr>
        </p15:guide>
        <p15:guide id="14" orient="horz" pos="3997">
          <p15:clr>
            <a:srgbClr val="FF0000"/>
          </p15:clr>
        </p15:guide>
        <p15:guide id="15" pos="6935">
          <p15:clr>
            <a:srgbClr val="547EBF"/>
          </p15:clr>
        </p15:guide>
        <p15:guide id="16" pos="6773">
          <p15:clr>
            <a:srgbClr val="547EBF"/>
          </p15:clr>
        </p15:guide>
        <p15:guide id="17" orient="horz" pos="3768">
          <p15:clr>
            <a:srgbClr val="FF0000"/>
          </p15:clr>
        </p15:guide>
        <p15:guide id="18" orient="horz" pos="913">
          <p15:clr>
            <a:srgbClr val="FF0000"/>
          </p15:clr>
        </p15:guide>
        <p15:guide id="19" orient="horz" pos="1003">
          <p15:clr>
            <a:srgbClr val="FF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CC780C3-A024-C44A-8146-90F730DD7D7A}"/>
              </a:ext>
            </a:extLst>
          </p:cNvPr>
          <p:cNvSpPr/>
          <p:nvPr userDrawn="1"/>
        </p:nvSpPr>
        <p:spPr>
          <a:xfrm>
            <a:off x="0" y="6349097"/>
            <a:ext cx="12192000" cy="508903"/>
          </a:xfrm>
          <a:prstGeom prst="rect">
            <a:avLst/>
          </a:prstGeom>
          <a:solidFill>
            <a:schemeClr val="bg1"/>
          </a:solidFill>
          <a:ln w="19050">
            <a:noFill/>
          </a:ln>
          <a:effectLst>
            <a:outerShdw blurRad="127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393" tIns="64787" rIns="32393" bIns="64787" numCol="1" spcCol="0" rtlCol="0" fromWordArt="0" anchor="ctr" anchorCtr="0" forceAA="0" compatLnSpc="1">
            <a:prstTxWarp prst="textNoShape">
              <a:avLst/>
            </a:prstTxWarp>
            <a:noAutofit/>
          </a:bodyPr>
          <a:lstStyle/>
          <a:p>
            <a:pPr algn="ctr">
              <a:spcAft>
                <a:spcPts val="540"/>
              </a:spcAft>
            </a:pPr>
            <a:endParaRPr lang="sv-SE" sz="1260">
              <a:solidFill>
                <a:schemeClr val="tx1">
                  <a:lumMod val="90000"/>
                  <a:lumOff val="10000"/>
                </a:schemeClr>
              </a:solidFill>
            </a:endParaRPr>
          </a:p>
        </p:txBody>
      </p:sp>
      <p:pic>
        <p:nvPicPr>
          <p:cNvPr id="9" name="Bildobjekt 8">
            <a:extLst>
              <a:ext uri="{FF2B5EF4-FFF2-40B4-BE49-F238E27FC236}">
                <a16:creationId xmlns:a16="http://schemas.microsoft.com/office/drawing/2014/main" id="{E1039843-D46F-4F45-84F8-C72378ABE8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795057" y="6487288"/>
            <a:ext cx="1779286" cy="225862"/>
          </a:xfrm>
          <a:prstGeom prst="rect">
            <a:avLst/>
          </a:prstGeom>
        </p:spPr>
      </p:pic>
      <p:sp>
        <p:nvSpPr>
          <p:cNvPr id="1026" name="Rectangle 2" title="Rubrik"/>
          <p:cNvSpPr>
            <a:spLocks noGrp="1" noChangeArrowheads="1"/>
          </p:cNvSpPr>
          <p:nvPr>
            <p:ph type="title"/>
          </p:nvPr>
        </p:nvSpPr>
        <p:spPr bwMode="auto">
          <a:xfrm>
            <a:off x="583039" y="126334"/>
            <a:ext cx="10991304"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sv-SE" altLang="sv-SE"/>
              <a:t>Klicka här för att ändra format på bakgrundsrubriken</a:t>
            </a:r>
          </a:p>
        </p:txBody>
      </p:sp>
      <p:sp>
        <p:nvSpPr>
          <p:cNvPr id="1027" name="Rectangle 3" title="Text"/>
          <p:cNvSpPr>
            <a:spLocks noGrp="1" noChangeArrowheads="1"/>
          </p:cNvSpPr>
          <p:nvPr>
            <p:ph type="body" idx="1"/>
          </p:nvPr>
        </p:nvSpPr>
        <p:spPr bwMode="auto">
          <a:xfrm>
            <a:off x="601549" y="1355601"/>
            <a:ext cx="10972795" cy="47947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p:txBody>
      </p:sp>
      <p:sp>
        <p:nvSpPr>
          <p:cNvPr id="7" name="Text Box 13" title="Sidnummer"/>
          <p:cNvSpPr txBox="1">
            <a:spLocks noChangeArrowheads="1"/>
          </p:cNvSpPr>
          <p:nvPr/>
        </p:nvSpPr>
        <p:spPr bwMode="white">
          <a:xfrm>
            <a:off x="581849" y="6546986"/>
            <a:ext cx="4315680" cy="166199"/>
          </a:xfrm>
          <a:prstGeom prst="rect">
            <a:avLst/>
          </a:prstGeom>
          <a:noFill/>
          <a:ln>
            <a:noFill/>
          </a:ln>
          <a:effectLst/>
          <a:extLst>
            <a:ext uri="{909E8E84-426E-40dd-AFC4-6F175D3DCCD1}">
              <a14:hiddenFill xmlns:a14="http://schemas.microsoft.com/office/drawing/2010/main" xmlns="">
                <a:solidFill>
                  <a:srgbClr val="D0DE8E"/>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eaLnBrk="0" hangingPunct="0"/>
            <a:r>
              <a:rPr lang="sv-SE" altLang="sv-SE" sz="1080" b="0" kern="1200">
                <a:solidFill>
                  <a:schemeClr val="tx1">
                    <a:lumMod val="90000"/>
                    <a:lumOff val="10000"/>
                  </a:schemeClr>
                </a:solidFill>
                <a:latin typeface="Arial" charset="0"/>
                <a:ea typeface="+mn-ea"/>
                <a:cs typeface="Arial" charset="0"/>
              </a:rPr>
              <a:t>Sid </a:t>
            </a:r>
            <a:fld id="{92A271D3-63F0-4971-ADFC-80DA04F2BEB2}" type="slidenum">
              <a:rPr lang="sv-SE" altLang="sv-SE" sz="1080" b="0" kern="1200" smtClean="0">
                <a:solidFill>
                  <a:schemeClr val="tx1">
                    <a:lumMod val="90000"/>
                    <a:lumOff val="10000"/>
                  </a:schemeClr>
                </a:solidFill>
                <a:latin typeface="Arial" charset="0"/>
                <a:ea typeface="+mn-ea"/>
                <a:cs typeface="Arial" charset="0"/>
              </a:rPr>
              <a:pPr eaLnBrk="0" hangingPunct="0"/>
              <a:t>‹#›</a:t>
            </a:fld>
            <a:endParaRPr lang="sv-SE" altLang="sv-SE" sz="1080" b="0" kern="1200">
              <a:solidFill>
                <a:schemeClr val="tx1">
                  <a:lumMod val="90000"/>
                  <a:lumOff val="10000"/>
                </a:schemeClr>
              </a:solidFill>
              <a:latin typeface="Arial" charset="0"/>
              <a:ea typeface="+mn-ea"/>
              <a:cs typeface="Arial" charset="0"/>
            </a:endParaRPr>
          </a:p>
        </p:txBody>
      </p:sp>
    </p:spTree>
    <p:extLst>
      <p:ext uri="{BB962C8B-B14F-4D97-AF65-F5344CB8AC3E}">
        <p14:creationId xmlns:p14="http://schemas.microsoft.com/office/powerpoint/2010/main" val="78481695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Lst>
  <p:hf hdr="0" dt="0"/>
  <p:txStyles>
    <p:titleStyle>
      <a:lvl1pPr algn="l" rtl="0" eaLnBrk="1" fontAlgn="base" hangingPunct="1">
        <a:lnSpc>
          <a:spcPct val="90000"/>
        </a:lnSpc>
        <a:spcBef>
          <a:spcPct val="0"/>
        </a:spcBef>
        <a:spcAft>
          <a:spcPct val="0"/>
        </a:spcAft>
        <a:defRPr sz="3839" b="1" spc="-96" baseline="0">
          <a:solidFill>
            <a:schemeClr val="tx2"/>
          </a:solidFill>
          <a:latin typeface="+mj-lt"/>
          <a:ea typeface="+mj-ea"/>
          <a:cs typeface="+mj-cs"/>
        </a:defRPr>
      </a:lvl1pPr>
      <a:lvl2pPr algn="l" rtl="0" eaLnBrk="1" fontAlgn="base" hangingPunct="1">
        <a:lnSpc>
          <a:spcPct val="90000"/>
        </a:lnSpc>
        <a:spcBef>
          <a:spcPct val="0"/>
        </a:spcBef>
        <a:spcAft>
          <a:spcPct val="0"/>
        </a:spcAft>
        <a:defRPr sz="3839" b="1">
          <a:solidFill>
            <a:schemeClr val="tx2"/>
          </a:solidFill>
          <a:latin typeface="Arial" charset="0"/>
        </a:defRPr>
      </a:lvl2pPr>
      <a:lvl3pPr algn="l" rtl="0" eaLnBrk="1" fontAlgn="base" hangingPunct="1">
        <a:lnSpc>
          <a:spcPct val="90000"/>
        </a:lnSpc>
        <a:spcBef>
          <a:spcPct val="0"/>
        </a:spcBef>
        <a:spcAft>
          <a:spcPct val="0"/>
        </a:spcAft>
        <a:defRPr sz="3839" b="1">
          <a:solidFill>
            <a:schemeClr val="tx2"/>
          </a:solidFill>
          <a:latin typeface="Arial" charset="0"/>
        </a:defRPr>
      </a:lvl3pPr>
      <a:lvl4pPr algn="l" rtl="0" eaLnBrk="1" fontAlgn="base" hangingPunct="1">
        <a:lnSpc>
          <a:spcPct val="90000"/>
        </a:lnSpc>
        <a:spcBef>
          <a:spcPct val="0"/>
        </a:spcBef>
        <a:spcAft>
          <a:spcPct val="0"/>
        </a:spcAft>
        <a:defRPr sz="3839" b="1">
          <a:solidFill>
            <a:schemeClr val="tx2"/>
          </a:solidFill>
          <a:latin typeface="Arial" charset="0"/>
        </a:defRPr>
      </a:lvl4pPr>
      <a:lvl5pPr algn="l" rtl="0" eaLnBrk="1" fontAlgn="base" hangingPunct="1">
        <a:lnSpc>
          <a:spcPct val="90000"/>
        </a:lnSpc>
        <a:spcBef>
          <a:spcPct val="0"/>
        </a:spcBef>
        <a:spcAft>
          <a:spcPct val="0"/>
        </a:spcAft>
        <a:defRPr sz="3839" b="1">
          <a:solidFill>
            <a:schemeClr val="tx2"/>
          </a:solidFill>
          <a:latin typeface="Arial" charset="0"/>
        </a:defRPr>
      </a:lvl5pPr>
      <a:lvl6pPr marL="548586" algn="l" rtl="0" eaLnBrk="1" fontAlgn="base" hangingPunct="1">
        <a:lnSpc>
          <a:spcPct val="90000"/>
        </a:lnSpc>
        <a:spcBef>
          <a:spcPct val="0"/>
        </a:spcBef>
        <a:spcAft>
          <a:spcPct val="0"/>
        </a:spcAft>
        <a:defRPr sz="5279" b="1">
          <a:solidFill>
            <a:srgbClr val="00601D"/>
          </a:solidFill>
          <a:latin typeface="Arial" charset="0"/>
        </a:defRPr>
      </a:lvl6pPr>
      <a:lvl7pPr marL="1097173" algn="l" rtl="0" eaLnBrk="1" fontAlgn="base" hangingPunct="1">
        <a:lnSpc>
          <a:spcPct val="90000"/>
        </a:lnSpc>
        <a:spcBef>
          <a:spcPct val="0"/>
        </a:spcBef>
        <a:spcAft>
          <a:spcPct val="0"/>
        </a:spcAft>
        <a:defRPr sz="5279" b="1">
          <a:solidFill>
            <a:srgbClr val="00601D"/>
          </a:solidFill>
          <a:latin typeface="Arial" charset="0"/>
        </a:defRPr>
      </a:lvl7pPr>
      <a:lvl8pPr marL="1645760" algn="l" rtl="0" eaLnBrk="1" fontAlgn="base" hangingPunct="1">
        <a:lnSpc>
          <a:spcPct val="90000"/>
        </a:lnSpc>
        <a:spcBef>
          <a:spcPct val="0"/>
        </a:spcBef>
        <a:spcAft>
          <a:spcPct val="0"/>
        </a:spcAft>
        <a:defRPr sz="5279" b="1">
          <a:solidFill>
            <a:srgbClr val="00601D"/>
          </a:solidFill>
          <a:latin typeface="Arial" charset="0"/>
        </a:defRPr>
      </a:lvl8pPr>
      <a:lvl9pPr marL="2194347" algn="l" rtl="0" eaLnBrk="1" fontAlgn="base" hangingPunct="1">
        <a:lnSpc>
          <a:spcPct val="90000"/>
        </a:lnSpc>
        <a:spcBef>
          <a:spcPct val="0"/>
        </a:spcBef>
        <a:spcAft>
          <a:spcPct val="0"/>
        </a:spcAft>
        <a:defRPr sz="5279" b="1">
          <a:solidFill>
            <a:srgbClr val="00601D"/>
          </a:solidFill>
          <a:latin typeface="Arial" charset="0"/>
        </a:defRPr>
      </a:lvl9pPr>
    </p:titleStyle>
    <p:bodyStyle>
      <a:lvl1pPr marL="259175" indent="-259175" algn="l" rtl="0" eaLnBrk="1" fontAlgn="base" hangingPunct="1">
        <a:spcBef>
          <a:spcPts val="960"/>
        </a:spcBef>
        <a:spcAft>
          <a:spcPts val="360"/>
        </a:spcAft>
        <a:buClr>
          <a:schemeClr val="accent1"/>
        </a:buClr>
        <a:buSzPct val="120000"/>
        <a:buFont typeface="Arial" panose="020B0604020202020204" pitchFamily="34" charset="0"/>
        <a:buChar char="•"/>
        <a:defRPr sz="2400" spc="0" baseline="0">
          <a:solidFill>
            <a:schemeClr val="tx1">
              <a:lumMod val="90000"/>
              <a:lumOff val="10000"/>
            </a:schemeClr>
          </a:solidFill>
          <a:latin typeface="+mn-lt"/>
          <a:ea typeface="+mn-ea"/>
          <a:cs typeface="+mn-cs"/>
        </a:defRPr>
      </a:lvl1pPr>
      <a:lvl2pPr marL="604741" indent="-302371" algn="l" rtl="0" eaLnBrk="1" fontAlgn="base" hangingPunct="1">
        <a:spcBef>
          <a:spcPts val="0"/>
        </a:spcBef>
        <a:spcAft>
          <a:spcPts val="360"/>
        </a:spcAft>
        <a:buClr>
          <a:schemeClr val="tx1">
            <a:lumMod val="75000"/>
            <a:lumOff val="25000"/>
          </a:schemeClr>
        </a:buClr>
        <a:buSzPct val="120000"/>
        <a:buFont typeface="Arial" charset="0"/>
        <a:buChar char="–"/>
        <a:defRPr sz="1800" spc="0" baseline="0">
          <a:solidFill>
            <a:schemeClr val="tx1">
              <a:lumMod val="90000"/>
              <a:lumOff val="10000"/>
            </a:schemeClr>
          </a:solidFill>
          <a:latin typeface="+mn-lt"/>
        </a:defRPr>
      </a:lvl2pPr>
      <a:lvl3pPr marL="907112" indent="-259175" algn="l" rtl="0" eaLnBrk="1" fontAlgn="base" hangingPunct="1">
        <a:spcBef>
          <a:spcPts val="0"/>
        </a:spcBef>
        <a:spcAft>
          <a:spcPts val="360"/>
        </a:spcAft>
        <a:buClr>
          <a:schemeClr val="tx1">
            <a:lumMod val="50000"/>
            <a:lumOff val="50000"/>
          </a:schemeClr>
        </a:buClr>
        <a:buSzPct val="120000"/>
        <a:buFont typeface="Arial" charset="0"/>
        <a:buChar char="–"/>
        <a:defRPr sz="1800" spc="0" baseline="0">
          <a:solidFill>
            <a:schemeClr val="tx1">
              <a:lumMod val="90000"/>
              <a:lumOff val="10000"/>
            </a:schemeClr>
          </a:solidFill>
          <a:latin typeface="+mn-lt"/>
        </a:defRPr>
      </a:lvl3pPr>
      <a:lvl4pPr marL="1920054" indent="-274293" algn="l" rtl="0" eaLnBrk="1" fontAlgn="base" hangingPunct="1">
        <a:spcBef>
          <a:spcPct val="20000"/>
        </a:spcBef>
        <a:spcAft>
          <a:spcPct val="0"/>
        </a:spcAft>
        <a:buChar char="–"/>
        <a:defRPr sz="2400">
          <a:solidFill>
            <a:schemeClr val="tx1"/>
          </a:solidFill>
          <a:latin typeface="+mn-lt"/>
        </a:defRPr>
      </a:lvl4pPr>
      <a:lvl5pPr marL="2468640" indent="-274293" algn="l" rtl="0" eaLnBrk="1" fontAlgn="base" hangingPunct="1">
        <a:spcBef>
          <a:spcPct val="20000"/>
        </a:spcBef>
        <a:spcAft>
          <a:spcPct val="0"/>
        </a:spcAft>
        <a:buChar char="»"/>
        <a:defRPr sz="2400">
          <a:solidFill>
            <a:schemeClr val="tx1"/>
          </a:solidFill>
          <a:latin typeface="+mn-lt"/>
        </a:defRPr>
      </a:lvl5pPr>
      <a:lvl6pPr marL="3017226" indent="-274293" algn="l" rtl="0" eaLnBrk="1" fontAlgn="base" hangingPunct="1">
        <a:spcBef>
          <a:spcPct val="20000"/>
        </a:spcBef>
        <a:spcAft>
          <a:spcPct val="0"/>
        </a:spcAft>
        <a:buChar char="»"/>
        <a:defRPr sz="2400">
          <a:solidFill>
            <a:schemeClr val="tx1"/>
          </a:solidFill>
          <a:latin typeface="+mn-lt"/>
        </a:defRPr>
      </a:lvl6pPr>
      <a:lvl7pPr marL="3565813" indent="-274293" algn="l" rtl="0" eaLnBrk="1" fontAlgn="base" hangingPunct="1">
        <a:spcBef>
          <a:spcPct val="20000"/>
        </a:spcBef>
        <a:spcAft>
          <a:spcPct val="0"/>
        </a:spcAft>
        <a:buChar char="»"/>
        <a:defRPr sz="2400">
          <a:solidFill>
            <a:schemeClr val="tx1"/>
          </a:solidFill>
          <a:latin typeface="+mn-lt"/>
        </a:defRPr>
      </a:lvl7pPr>
      <a:lvl8pPr marL="4114400" indent="-274293" algn="l" rtl="0" eaLnBrk="1" fontAlgn="base" hangingPunct="1">
        <a:spcBef>
          <a:spcPct val="20000"/>
        </a:spcBef>
        <a:spcAft>
          <a:spcPct val="0"/>
        </a:spcAft>
        <a:buChar char="»"/>
        <a:defRPr sz="2400">
          <a:solidFill>
            <a:schemeClr val="tx1"/>
          </a:solidFill>
          <a:latin typeface="+mn-lt"/>
        </a:defRPr>
      </a:lvl8pPr>
      <a:lvl9pPr marL="4662987" indent="-274293" algn="l" rtl="0" eaLnBrk="1" fontAlgn="base" hangingPunct="1">
        <a:spcBef>
          <a:spcPct val="20000"/>
        </a:spcBef>
        <a:spcAft>
          <a:spcPct val="0"/>
        </a:spcAft>
        <a:buChar char="»"/>
        <a:defRPr sz="2400">
          <a:solidFill>
            <a:schemeClr val="tx1"/>
          </a:solidFill>
          <a:latin typeface="+mn-lt"/>
        </a:defRPr>
      </a:lvl9pPr>
    </p:bodyStyle>
    <p:otherStyle>
      <a:defPPr>
        <a:defRPr lang="sv-SE"/>
      </a:defPPr>
      <a:lvl1pPr marL="0" algn="l" defTabSz="1097173" rtl="0" eaLnBrk="1" latinLnBrk="0" hangingPunct="1">
        <a:defRPr sz="2160" kern="1200">
          <a:solidFill>
            <a:schemeClr val="tx1"/>
          </a:solidFill>
          <a:latin typeface="+mn-lt"/>
          <a:ea typeface="+mn-ea"/>
          <a:cs typeface="+mn-cs"/>
        </a:defRPr>
      </a:lvl1pPr>
      <a:lvl2pPr marL="548586" algn="l" defTabSz="1097173" rtl="0" eaLnBrk="1" latinLnBrk="0" hangingPunct="1">
        <a:defRPr sz="2160" kern="1200">
          <a:solidFill>
            <a:schemeClr val="tx1"/>
          </a:solidFill>
          <a:latin typeface="+mn-lt"/>
          <a:ea typeface="+mn-ea"/>
          <a:cs typeface="+mn-cs"/>
        </a:defRPr>
      </a:lvl2pPr>
      <a:lvl3pPr marL="1097173" algn="l" defTabSz="1097173" rtl="0" eaLnBrk="1" latinLnBrk="0" hangingPunct="1">
        <a:defRPr sz="2160" kern="1200">
          <a:solidFill>
            <a:schemeClr val="tx1"/>
          </a:solidFill>
          <a:latin typeface="+mn-lt"/>
          <a:ea typeface="+mn-ea"/>
          <a:cs typeface="+mn-cs"/>
        </a:defRPr>
      </a:lvl3pPr>
      <a:lvl4pPr marL="1645760" algn="l" defTabSz="1097173" rtl="0" eaLnBrk="1" latinLnBrk="0" hangingPunct="1">
        <a:defRPr sz="2160" kern="1200">
          <a:solidFill>
            <a:schemeClr val="tx1"/>
          </a:solidFill>
          <a:latin typeface="+mn-lt"/>
          <a:ea typeface="+mn-ea"/>
          <a:cs typeface="+mn-cs"/>
        </a:defRPr>
      </a:lvl4pPr>
      <a:lvl5pPr marL="2194347" algn="l" defTabSz="1097173" rtl="0" eaLnBrk="1" latinLnBrk="0" hangingPunct="1">
        <a:defRPr sz="2160" kern="1200">
          <a:solidFill>
            <a:schemeClr val="tx1"/>
          </a:solidFill>
          <a:latin typeface="+mn-lt"/>
          <a:ea typeface="+mn-ea"/>
          <a:cs typeface="+mn-cs"/>
        </a:defRPr>
      </a:lvl5pPr>
      <a:lvl6pPr marL="2742933" algn="l" defTabSz="1097173" rtl="0" eaLnBrk="1" latinLnBrk="0" hangingPunct="1">
        <a:defRPr sz="2160" kern="1200">
          <a:solidFill>
            <a:schemeClr val="tx1"/>
          </a:solidFill>
          <a:latin typeface="+mn-lt"/>
          <a:ea typeface="+mn-ea"/>
          <a:cs typeface="+mn-cs"/>
        </a:defRPr>
      </a:lvl6pPr>
      <a:lvl7pPr marL="3291520" algn="l" defTabSz="1097173" rtl="0" eaLnBrk="1" latinLnBrk="0" hangingPunct="1">
        <a:defRPr sz="2160" kern="1200">
          <a:solidFill>
            <a:schemeClr val="tx1"/>
          </a:solidFill>
          <a:latin typeface="+mn-lt"/>
          <a:ea typeface="+mn-ea"/>
          <a:cs typeface="+mn-cs"/>
        </a:defRPr>
      </a:lvl7pPr>
      <a:lvl8pPr marL="3840106" algn="l" defTabSz="1097173" rtl="0" eaLnBrk="1" latinLnBrk="0" hangingPunct="1">
        <a:defRPr sz="2160" kern="1200">
          <a:solidFill>
            <a:schemeClr val="tx1"/>
          </a:solidFill>
          <a:latin typeface="+mn-lt"/>
          <a:ea typeface="+mn-ea"/>
          <a:cs typeface="+mn-cs"/>
        </a:defRPr>
      </a:lvl8pPr>
      <a:lvl9pPr marL="4388694" algn="l" defTabSz="109717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68310" y="692696"/>
            <a:ext cx="11488327"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1055440" y="1772816"/>
            <a:ext cx="10081118" cy="434164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descr="En bild som visar logotyp&#10;&#10;Automatiskt genererad beskrivning">
            <a:extLst>
              <a:ext uri="{FF2B5EF4-FFF2-40B4-BE49-F238E27FC236}">
                <a16:creationId xmlns:a16="http://schemas.microsoft.com/office/drawing/2014/main" id="{BF268340-A9C7-25A8-852A-961750AB8517}"/>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0525" y="6125664"/>
            <a:ext cx="2265113" cy="745745"/>
          </a:xfrm>
          <a:prstGeom prst="rect">
            <a:avLst/>
          </a:prstGeom>
        </p:spPr>
      </p:pic>
    </p:spTree>
    <p:extLst>
      <p:ext uri="{BB962C8B-B14F-4D97-AF65-F5344CB8AC3E}">
        <p14:creationId xmlns:p14="http://schemas.microsoft.com/office/powerpoint/2010/main" val="300263774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Lst>
  <p:txStyles>
    <p:titleStyle>
      <a:lvl1pPr algn="l" defTabSz="914400" rtl="0" eaLnBrk="1" latinLnBrk="0" hangingPunct="1">
        <a:spcBef>
          <a:spcPct val="0"/>
        </a:spcBef>
        <a:buNone/>
        <a:defRPr sz="3200" b="1" kern="0" baseline="0">
          <a:solidFill>
            <a:schemeClr val="tx2"/>
          </a:solidFill>
          <a:latin typeface="+mj-lt"/>
          <a:ea typeface="+mj-ea"/>
          <a:cs typeface="Arial" pitchFamily="34" charset="0"/>
        </a:defRPr>
      </a:lvl1pPr>
    </p:titleStyle>
    <p:bodyStyle>
      <a:lvl1pPr marL="180975" indent="-180975" algn="l" defTabSz="914400" rtl="0" eaLnBrk="1" latinLnBrk="0" hangingPunct="1">
        <a:spcBef>
          <a:spcPct val="20000"/>
        </a:spcBef>
        <a:buClrTx/>
        <a:buFont typeface="Arial" panose="020B0604020202020204"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ClrTx/>
        <a:buFont typeface="Arial" panose="020B0604020202020204"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ClrTx/>
        <a:buFont typeface="Arial" panose="020B0604020202020204"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68310" y="692696"/>
            <a:ext cx="11488327"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1055440" y="1772816"/>
            <a:ext cx="10081118" cy="4341644"/>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descr="En bild som visar logotyp&#10;&#10;Automatiskt genererad beskrivning">
            <a:extLst>
              <a:ext uri="{FF2B5EF4-FFF2-40B4-BE49-F238E27FC236}">
                <a16:creationId xmlns:a16="http://schemas.microsoft.com/office/drawing/2014/main" id="{BF268340-A9C7-25A8-852A-961750AB85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60525" y="6125664"/>
            <a:ext cx="2265113" cy="745745"/>
          </a:xfrm>
          <a:prstGeom prst="rect">
            <a:avLst/>
          </a:prstGeom>
        </p:spPr>
      </p:pic>
    </p:spTree>
    <p:extLst>
      <p:ext uri="{BB962C8B-B14F-4D97-AF65-F5344CB8AC3E}">
        <p14:creationId xmlns:p14="http://schemas.microsoft.com/office/powerpoint/2010/main" val="302276103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Lst>
  <p:txStyles>
    <p:titleStyle>
      <a:lvl1pPr algn="l" defTabSz="914400" rtl="0" eaLnBrk="1" latinLnBrk="0" hangingPunct="1">
        <a:spcBef>
          <a:spcPct val="0"/>
        </a:spcBef>
        <a:buNone/>
        <a:defRPr sz="3200" b="1" kern="0" baseline="0">
          <a:solidFill>
            <a:schemeClr val="tx2"/>
          </a:solidFill>
          <a:latin typeface="+mj-lt"/>
          <a:ea typeface="+mj-ea"/>
          <a:cs typeface="Arial" pitchFamily="34" charset="0"/>
        </a:defRPr>
      </a:lvl1pPr>
    </p:titleStyle>
    <p:bodyStyle>
      <a:lvl1pPr marL="180975" indent="-180975" algn="l" defTabSz="914400" rtl="0" eaLnBrk="1" latinLnBrk="0" hangingPunct="1">
        <a:spcBef>
          <a:spcPct val="20000"/>
        </a:spcBef>
        <a:buClrTx/>
        <a:buFont typeface="Arial" panose="020B0604020202020204"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ClrTx/>
        <a:buFont typeface="Arial" panose="020B0604020202020204"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ClrTx/>
        <a:buFont typeface="Arial" panose="020B0604020202020204"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368310" y="404664"/>
            <a:ext cx="11488327" cy="72008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1055440" y="1484784"/>
            <a:ext cx="10081118" cy="464088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descr="En bild som visar logotyp&#10;&#10;Automatiskt genererad beskrivning">
            <a:extLst>
              <a:ext uri="{FF2B5EF4-FFF2-40B4-BE49-F238E27FC236}">
                <a16:creationId xmlns:a16="http://schemas.microsoft.com/office/drawing/2014/main" id="{BF268340-A9C7-25A8-852A-961750AB8517}"/>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60525" y="6125664"/>
            <a:ext cx="2265113" cy="745745"/>
          </a:xfrm>
          <a:prstGeom prst="rect">
            <a:avLst/>
          </a:prstGeom>
        </p:spPr>
      </p:pic>
    </p:spTree>
    <p:extLst>
      <p:ext uri="{BB962C8B-B14F-4D97-AF65-F5344CB8AC3E}">
        <p14:creationId xmlns:p14="http://schemas.microsoft.com/office/powerpoint/2010/main" val="5368517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Lst>
  <p:txStyles>
    <p:titleStyle>
      <a:lvl1pPr algn="l" defTabSz="914400" rtl="0" eaLnBrk="1" latinLnBrk="0" hangingPunct="1">
        <a:spcBef>
          <a:spcPct val="0"/>
        </a:spcBef>
        <a:buNone/>
        <a:defRPr sz="3200" b="1" kern="0" baseline="0">
          <a:solidFill>
            <a:schemeClr val="tx2"/>
          </a:solidFill>
          <a:latin typeface="+mj-lt"/>
          <a:ea typeface="+mj-ea"/>
          <a:cs typeface="Arial" pitchFamily="34" charset="0"/>
        </a:defRPr>
      </a:lvl1pPr>
    </p:titleStyle>
    <p:bodyStyle>
      <a:lvl1pPr marL="180975" indent="-180975" algn="l" defTabSz="914400" rtl="0" eaLnBrk="1" latinLnBrk="0" hangingPunct="1">
        <a:spcBef>
          <a:spcPct val="20000"/>
        </a:spcBef>
        <a:buClrTx/>
        <a:buFont typeface="Arial" panose="020B0604020202020204"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ClrTx/>
        <a:buFont typeface="Arial" panose="020B0604020202020204"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ClrTx/>
        <a:buFont typeface="Arial" panose="020B0604020202020204"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ClrTx/>
        <a:buFont typeface="Arial" panose="020B0604020202020204"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66763" y="421481"/>
            <a:ext cx="9985375" cy="1027907"/>
          </a:xfrm>
          <a:prstGeom prst="rect">
            <a:avLst/>
          </a:prstGeom>
        </p:spPr>
        <p:txBody>
          <a:bodyPr vert="horz" lIns="0" tIns="0" rIns="0" bIns="0" rtlCol="0" anchor="t">
            <a:noAutofit/>
          </a:bodyPr>
          <a:lstStyle/>
          <a:p>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66763" y="1592263"/>
            <a:ext cx="9985375" cy="4389437"/>
          </a:xfrm>
          <a:prstGeom prst="rect">
            <a:avLst/>
          </a:prstGeom>
        </p:spPr>
        <p:txBody>
          <a:bodyPr vert="horz" lIns="0" tIns="0" rIns="0" bIns="0" rtlCol="0">
            <a:noAutofit/>
          </a:bodyPr>
          <a:lstStyle/>
          <a:p>
            <a:pPr lvl="0"/>
            <a:r>
              <a:rPr lang="sv-SE"/>
              <a:t>Punktlista nivå ett</a:t>
            </a:r>
          </a:p>
          <a:p>
            <a:pPr lvl="1"/>
            <a:r>
              <a:rPr lang="sv-SE"/>
              <a:t>Nivå två</a:t>
            </a:r>
          </a:p>
          <a:p>
            <a:pPr lvl="2"/>
            <a:r>
              <a:rPr lang="sv-SE"/>
              <a:t>Nivå tre</a:t>
            </a:r>
          </a:p>
          <a:p>
            <a:pPr lvl="3"/>
            <a:r>
              <a:rPr lang="sv-SE"/>
              <a:t>Nivå fyra</a:t>
            </a:r>
          </a:p>
          <a:p>
            <a:pPr lvl="4"/>
            <a:r>
              <a:rPr lang="sv-SE"/>
              <a:t>Nivå fem</a:t>
            </a:r>
          </a:p>
          <a:p>
            <a:pPr lvl="5"/>
            <a:r>
              <a:rPr lang="sv-SE"/>
              <a:t>Nivå sex</a:t>
            </a:r>
          </a:p>
          <a:p>
            <a:pPr lvl="6"/>
            <a:r>
              <a:rPr lang="sv-SE"/>
              <a:t>Nivå sju</a:t>
            </a:r>
          </a:p>
          <a:p>
            <a:pPr lvl="7"/>
            <a:r>
              <a:rPr lang="sv-SE"/>
              <a:t>Nivå åtta</a:t>
            </a:r>
          </a:p>
          <a:p>
            <a:pPr lvl="8"/>
            <a:r>
              <a:rPr lang="sv-SE"/>
              <a:t>Nivå nio</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766763" y="6443281"/>
            <a:ext cx="1620837" cy="182562"/>
          </a:xfrm>
          <a:prstGeom prst="rect">
            <a:avLst/>
          </a:prstGeom>
        </p:spPr>
        <p:txBody>
          <a:bodyPr vert="horz" lIns="0" tIns="0" rIns="0" bIns="0" rtlCol="0" anchor="b">
            <a:noAutofit/>
          </a:bodyPr>
          <a:lstStyle>
            <a:lvl1pPr algn="l">
              <a:defRPr sz="1200">
                <a:solidFill>
                  <a:schemeClr val="accent1"/>
                </a:solidFill>
              </a:defRPr>
            </a:lvl1pPr>
          </a:lstStyle>
          <a:p>
            <a:fld id="{46A2B13E-79FA-4ADA-8313-D3C0B64A2350}" type="datetime1">
              <a:rPr lang="sv-SE" smtClean="0"/>
              <a:pPr/>
              <a:t>2025-09-15</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164013" y="6443281"/>
            <a:ext cx="4114800" cy="182562"/>
          </a:xfrm>
          <a:prstGeom prst="rect">
            <a:avLst/>
          </a:prstGeom>
        </p:spPr>
        <p:txBody>
          <a:bodyPr vert="horz" lIns="0" tIns="0" rIns="0" bIns="0" rtlCol="0" anchor="b">
            <a:noAutofit/>
          </a:bodyPr>
          <a:lstStyle>
            <a:lvl1pPr algn="ctr">
              <a:defRPr sz="1200">
                <a:solidFill>
                  <a:schemeClr val="accent1"/>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0991849" y="6443281"/>
            <a:ext cx="684213" cy="182562"/>
          </a:xfrm>
          <a:prstGeom prst="rect">
            <a:avLst/>
          </a:prstGeom>
        </p:spPr>
        <p:txBody>
          <a:bodyPr vert="horz" lIns="0" tIns="0" rIns="0" bIns="0" rtlCol="0" anchor="b">
            <a:noAutofit/>
          </a:bodyPr>
          <a:lstStyle>
            <a:lvl1pPr algn="r">
              <a:defRPr sz="1200">
                <a:solidFill>
                  <a:schemeClr val="accent1"/>
                </a:solidFill>
              </a:defRPr>
            </a:lvl1pPr>
          </a:lstStyle>
          <a:p>
            <a:fld id="{AE086683-F536-42AB-ABBC-F4803DFE8DBC}" type="slidenum">
              <a:rPr lang="sv-SE" smtClean="0"/>
              <a:pPr/>
              <a:t>‹#›</a:t>
            </a:fld>
            <a:endParaRPr lang="sv-SE"/>
          </a:p>
        </p:txBody>
      </p:sp>
      <p:pic>
        <p:nvPicPr>
          <p:cNvPr id="25" name="Bild 24">
            <a:extLst>
              <a:ext uri="{FF2B5EF4-FFF2-40B4-BE49-F238E27FC236}">
                <a16:creationId xmlns:a16="http://schemas.microsoft.com/office/drawing/2014/main" id="{D57C02D0-386B-BA28-F11B-9B0FD18E4563}"/>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p:blipFill>
        <p:spPr>
          <a:xfrm>
            <a:off x="11091426" y="409576"/>
            <a:ext cx="587402" cy="476250"/>
          </a:xfrm>
          <a:prstGeom prst="rect">
            <a:avLst/>
          </a:prstGeom>
        </p:spPr>
      </p:pic>
    </p:spTree>
    <p:extLst>
      <p:ext uri="{BB962C8B-B14F-4D97-AF65-F5344CB8AC3E}">
        <p14:creationId xmlns:p14="http://schemas.microsoft.com/office/powerpoint/2010/main" val="418369223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Lst>
  <p:hf hdr="0" ftr="0" dt="0"/>
  <p:txStyles>
    <p:titleStyle>
      <a:lvl1pPr algn="l" defTabSz="914418" rtl="0" eaLnBrk="1" latinLnBrk="0" hangingPunct="1">
        <a:lnSpc>
          <a:spcPct val="100000"/>
        </a:lnSpc>
        <a:spcBef>
          <a:spcPct val="0"/>
        </a:spcBef>
        <a:buNone/>
        <a:defRPr sz="2800" b="1" kern="1200" spc="-40" baseline="0">
          <a:solidFill>
            <a:schemeClr val="accent1"/>
          </a:solidFill>
          <a:latin typeface="+mj-lt"/>
          <a:ea typeface="+mj-ea"/>
          <a:cs typeface="+mj-cs"/>
        </a:defRPr>
      </a:lvl1pPr>
    </p:titleStyle>
    <p:bodyStyle>
      <a:lvl1pPr marL="216000" indent="-228605" algn="l" defTabSz="914418" rtl="0" eaLnBrk="1" latinLnBrk="0" hangingPunct="1">
        <a:lnSpc>
          <a:spcPct val="90000"/>
        </a:lnSpc>
        <a:spcBef>
          <a:spcPts val="600"/>
        </a:spcBef>
        <a:spcAft>
          <a:spcPts val="6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8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600" i="0"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9pPr>
    </p:bodyStyle>
    <p:otherStyle>
      <a:defPPr>
        <a:defRPr lang="sv-SE"/>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3">
          <p15:clr>
            <a:srgbClr val="FF0000"/>
          </p15:clr>
        </p15:guide>
        <p15:guide id="2" pos="1494">
          <p15:clr>
            <a:srgbClr val="FF0000"/>
          </p15:clr>
        </p15:guide>
        <p15:guide id="3" pos="1655">
          <p15:clr>
            <a:srgbClr val="FF0000"/>
          </p15:clr>
        </p15:guide>
        <p15:guide id="4" pos="2667">
          <p15:clr>
            <a:srgbClr val="FF0000"/>
          </p15:clr>
        </p15:guide>
        <p15:guide id="5" pos="2828">
          <p15:clr>
            <a:srgbClr val="FF0000"/>
          </p15:clr>
        </p15:guide>
        <p15:guide id="6" pos="3840">
          <p15:clr>
            <a:srgbClr val="FF0000"/>
          </p15:clr>
        </p15:guide>
        <p15:guide id="7" pos="4001">
          <p15:clr>
            <a:srgbClr val="FF0000"/>
          </p15:clr>
        </p15:guide>
        <p15:guide id="8" pos="5012">
          <p15:clr>
            <a:srgbClr val="FF0000"/>
          </p15:clr>
        </p15:guide>
        <p15:guide id="9" pos="5173">
          <p15:clr>
            <a:srgbClr val="FF0000"/>
          </p15:clr>
        </p15:guide>
        <p15:guide id="10" pos="6185">
          <p15:clr>
            <a:srgbClr val="FF0000"/>
          </p15:clr>
        </p15:guide>
        <p15:guide id="11" pos="6346">
          <p15:clr>
            <a:srgbClr val="FF0000"/>
          </p15:clr>
        </p15:guide>
        <p15:guide id="12" pos="7357">
          <p15:clr>
            <a:srgbClr val="FF0000"/>
          </p15:clr>
        </p15:guide>
        <p15:guide id="13" orient="horz" pos="483">
          <p15:clr>
            <a:srgbClr val="FF0000"/>
          </p15:clr>
        </p15:guide>
        <p15:guide id="14" orient="horz" pos="4147">
          <p15:clr>
            <a:srgbClr val="FF0000"/>
          </p15:clr>
        </p15:guide>
        <p15:guide id="15" pos="6935">
          <p15:clr>
            <a:srgbClr val="547EBF"/>
          </p15:clr>
        </p15:guide>
        <p15:guide id="16" pos="6773">
          <p15:clr>
            <a:srgbClr val="547EBF"/>
          </p15:clr>
        </p15:guide>
        <p15:guide id="17" orient="horz" pos="3768">
          <p15:clr>
            <a:srgbClr val="FF0000"/>
          </p15:clr>
        </p15:guide>
        <p15:guide id="18" orient="horz" pos="913">
          <p15:clr>
            <a:srgbClr val="FF0000"/>
          </p15:clr>
        </p15:guide>
        <p15:guide id="19" orient="horz" pos="1003">
          <p15:clr>
            <a:srgbClr val="FF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6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sv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63.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63.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3.xml"/><Relationship Id="rId5" Type="http://schemas.openxmlformats.org/officeDocument/2006/relationships/image" Target="../media/image83.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63.xml"/></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39.xml"/><Relationship Id="rId4" Type="http://schemas.openxmlformats.org/officeDocument/2006/relationships/image" Target="../media/image60.sv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8.xml"/><Relationship Id="rId1" Type="http://schemas.openxmlformats.org/officeDocument/2006/relationships/video" Target="https://www.youtube.com/embed/M_LA-7LUwOc?feature=oembed" TargetMode="External"/><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91.xml"/><Relationship Id="rId6" Type="http://schemas.openxmlformats.org/officeDocument/2006/relationships/hyperlink" Target="https://www.afaforsakring.se/ohalsa-och-arbetsskador/rehabiliteringsstod"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142.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ideo" Target="https://www.youtube.com/embed/1Nyg9PZc_ts?feature=oembed" TargetMode="Externa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3.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2C01E1A-3492-4BA0-948D-4A2F567FF1E2}"/>
              </a:ext>
            </a:extLst>
          </p:cNvPr>
          <p:cNvSpPr>
            <a:spLocks noGrp="1"/>
          </p:cNvSpPr>
          <p:nvPr>
            <p:ph sz="quarter" idx="14"/>
          </p:nvPr>
        </p:nvSpPr>
        <p:spPr>
          <a:xfrm>
            <a:off x="1465035" y="2351218"/>
            <a:ext cx="7840890" cy="4389437"/>
          </a:xfrm>
        </p:spPr>
        <p:txBody>
          <a:bodyPr/>
          <a:lstStyle/>
          <a:p>
            <a:pPr marL="0" indent="0">
              <a:buNone/>
            </a:pPr>
            <a:r>
              <a:rPr lang="sv-SE" sz="4400" b="1">
                <a:latin typeface="+mj-lt"/>
              </a:rPr>
              <a:t>Stöd för tidiga insatser </a:t>
            </a:r>
          </a:p>
          <a:p>
            <a:pPr marL="0" indent="0">
              <a:buNone/>
            </a:pPr>
            <a:r>
              <a:rPr lang="sv-SE" sz="4400" b="1">
                <a:latin typeface="+mj-lt"/>
              </a:rPr>
              <a:t>som förebygger sjukfrånvaro</a:t>
            </a:r>
          </a:p>
        </p:txBody>
      </p:sp>
      <p:pic>
        <p:nvPicPr>
          <p:cNvPr id="6" name="Bildobjekt 5">
            <a:extLst>
              <a:ext uri="{FF2B5EF4-FFF2-40B4-BE49-F238E27FC236}">
                <a16:creationId xmlns:a16="http://schemas.microsoft.com/office/drawing/2014/main" id="{493B646A-6F35-4ADF-9DB9-64BBA0369A98}"/>
              </a:ext>
            </a:extLst>
          </p:cNvPr>
          <p:cNvPicPr>
            <a:picLocks noChangeAspect="1"/>
          </p:cNvPicPr>
          <p:nvPr/>
        </p:nvPicPr>
        <p:blipFill>
          <a:blip r:embed="rId3"/>
          <a:stretch>
            <a:fillRect/>
          </a:stretch>
        </p:blipFill>
        <p:spPr>
          <a:xfrm>
            <a:off x="10220162" y="1131068"/>
            <a:ext cx="1772044" cy="526261"/>
          </a:xfrm>
          <a:prstGeom prst="rect">
            <a:avLst/>
          </a:prstGeom>
        </p:spPr>
      </p:pic>
    </p:spTree>
    <p:extLst>
      <p:ext uri="{BB962C8B-B14F-4D97-AF65-F5344CB8AC3E}">
        <p14:creationId xmlns:p14="http://schemas.microsoft.com/office/powerpoint/2010/main" val="2328550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33854C8-E9D1-6CCE-7776-38DBBFDF29BC}"/>
              </a:ext>
            </a:extLst>
          </p:cNvPr>
          <p:cNvPicPr>
            <a:picLocks noChangeAspect="1"/>
          </p:cNvPicPr>
          <p:nvPr/>
        </p:nvPicPr>
        <p:blipFill>
          <a:blip r:embed="rId2"/>
          <a:srcRect l="3432" t="1869" r="4564" b="2899"/>
          <a:stretch>
            <a:fillRect/>
          </a:stretch>
        </p:blipFill>
        <p:spPr>
          <a:xfrm>
            <a:off x="7600094" y="1701657"/>
            <a:ext cx="2275622" cy="4365478"/>
          </a:xfrm>
          <a:prstGeom prst="roundRect">
            <a:avLst>
              <a:gd name="adj" fmla="val 9156"/>
            </a:avLst>
          </a:prstGeom>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7276E808-4E6C-119C-B551-ED4EFA79A2F0}"/>
              </a:ext>
            </a:extLst>
          </p:cNvPr>
          <p:cNvPicPr>
            <a:picLocks noChangeAspect="1"/>
          </p:cNvPicPr>
          <p:nvPr/>
        </p:nvPicPr>
        <p:blipFill>
          <a:blip r:embed="rId3"/>
          <a:srcRect l="4417" t="1682" r="3543" b="3605"/>
          <a:stretch>
            <a:fillRect/>
          </a:stretch>
        </p:blipFill>
        <p:spPr>
          <a:xfrm>
            <a:off x="7642184" y="1701657"/>
            <a:ext cx="2191443" cy="4075484"/>
          </a:xfrm>
          <a:prstGeom prst="roundRect">
            <a:avLst>
              <a:gd name="adj" fmla="val 9488"/>
            </a:avLst>
          </a:prstGeom>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CA67F2C9-7E33-E989-AC18-AC577A8E0B2F}"/>
              </a:ext>
            </a:extLst>
          </p:cNvPr>
          <p:cNvPicPr>
            <a:picLocks noChangeAspect="1"/>
          </p:cNvPicPr>
          <p:nvPr/>
        </p:nvPicPr>
        <p:blipFill>
          <a:blip r:embed="rId4"/>
          <a:srcRect t="6377" b="3270"/>
          <a:stretch>
            <a:fillRect/>
          </a:stretch>
        </p:blipFill>
        <p:spPr>
          <a:xfrm>
            <a:off x="2293490" y="1485682"/>
            <a:ext cx="3906244" cy="1392058"/>
          </a:xfrm>
          <a:prstGeom prst="roundRect">
            <a:avLst>
              <a:gd name="adj" fmla="val 7130"/>
            </a:avLst>
          </a:prstGeom>
        </p:spPr>
      </p:pic>
      <p:pic>
        <p:nvPicPr>
          <p:cNvPr id="6" name="Bildobjekt 5">
            <a:extLst>
              <a:ext uri="{FF2B5EF4-FFF2-40B4-BE49-F238E27FC236}">
                <a16:creationId xmlns:a16="http://schemas.microsoft.com/office/drawing/2014/main" id="{66064D33-7D7E-408A-4532-E790C162A102}"/>
              </a:ext>
            </a:extLst>
          </p:cNvPr>
          <p:cNvPicPr>
            <a:picLocks noChangeAspect="1"/>
          </p:cNvPicPr>
          <p:nvPr/>
        </p:nvPicPr>
        <p:blipFill>
          <a:blip r:embed="rId5"/>
          <a:srcRect l="2647" t="2712" r="7210" b="1459"/>
          <a:stretch>
            <a:fillRect/>
          </a:stretch>
        </p:blipFill>
        <p:spPr>
          <a:xfrm>
            <a:off x="7642184" y="1701657"/>
            <a:ext cx="2191443" cy="3454685"/>
          </a:xfrm>
          <a:prstGeom prst="roundRect">
            <a:avLst>
              <a:gd name="adj" fmla="val 8898"/>
            </a:avLst>
          </a:prstGeom>
          <a:ln>
            <a:noFill/>
          </a:ln>
          <a:effectLst>
            <a:outerShdw blurRad="50800" dist="38100" dir="2700000" algn="tl" rotWithShape="0">
              <a:prstClr val="black">
                <a:alpha val="40000"/>
              </a:prstClr>
            </a:outerShdw>
          </a:effectLst>
        </p:spPr>
      </p:pic>
      <p:pic>
        <p:nvPicPr>
          <p:cNvPr id="14" name="Bildobjekt 13">
            <a:extLst>
              <a:ext uri="{FF2B5EF4-FFF2-40B4-BE49-F238E27FC236}">
                <a16:creationId xmlns:a16="http://schemas.microsoft.com/office/drawing/2014/main" id="{46A04DCA-B719-0276-222C-AF74C112415C}"/>
              </a:ext>
            </a:extLst>
          </p:cNvPr>
          <p:cNvPicPr>
            <a:picLocks noChangeAspect="1"/>
          </p:cNvPicPr>
          <p:nvPr/>
        </p:nvPicPr>
        <p:blipFill>
          <a:blip r:embed="rId6"/>
          <a:srcRect t="3314" b="1560"/>
          <a:stretch>
            <a:fillRect/>
          </a:stretch>
        </p:blipFill>
        <p:spPr>
          <a:xfrm>
            <a:off x="2293490" y="3064094"/>
            <a:ext cx="3909535" cy="1490210"/>
          </a:xfrm>
          <a:prstGeom prst="roundRect">
            <a:avLst>
              <a:gd name="adj" fmla="val 6826"/>
            </a:avLst>
          </a:prstGeom>
        </p:spPr>
      </p:pic>
      <p:pic>
        <p:nvPicPr>
          <p:cNvPr id="16" name="Bildobjekt 15">
            <a:extLst>
              <a:ext uri="{FF2B5EF4-FFF2-40B4-BE49-F238E27FC236}">
                <a16:creationId xmlns:a16="http://schemas.microsoft.com/office/drawing/2014/main" id="{AA715024-0EAA-8A1E-1AE2-4FA2998E803F}"/>
              </a:ext>
            </a:extLst>
          </p:cNvPr>
          <p:cNvPicPr>
            <a:picLocks noChangeAspect="1"/>
          </p:cNvPicPr>
          <p:nvPr/>
        </p:nvPicPr>
        <p:blipFill>
          <a:blip r:embed="rId7"/>
          <a:srcRect t="3564" b="4019"/>
          <a:stretch>
            <a:fillRect/>
          </a:stretch>
        </p:blipFill>
        <p:spPr>
          <a:xfrm>
            <a:off x="2296781" y="4677042"/>
            <a:ext cx="3990319" cy="1490210"/>
          </a:xfrm>
          <a:prstGeom prst="roundRect">
            <a:avLst>
              <a:gd name="adj" fmla="val 8689"/>
            </a:avLst>
          </a:prstGeom>
        </p:spPr>
      </p:pic>
      <p:sp>
        <p:nvSpPr>
          <p:cNvPr id="3" name="Platshållare för text 2">
            <a:extLst>
              <a:ext uri="{FF2B5EF4-FFF2-40B4-BE49-F238E27FC236}">
                <a16:creationId xmlns:a16="http://schemas.microsoft.com/office/drawing/2014/main" id="{1351D814-D1BC-D831-B7CE-36A7942458AD}"/>
              </a:ext>
            </a:extLst>
          </p:cNvPr>
          <p:cNvSpPr>
            <a:spLocks noGrp="1"/>
          </p:cNvSpPr>
          <p:nvPr>
            <p:ph type="body" sz="quarter" idx="14"/>
          </p:nvPr>
        </p:nvSpPr>
        <p:spPr/>
        <p:txBody>
          <a:bodyPr/>
          <a:lstStyle/>
          <a:p>
            <a:endParaRPr lang="sv-SE"/>
          </a:p>
        </p:txBody>
      </p:sp>
      <p:sp>
        <p:nvSpPr>
          <p:cNvPr id="2" name="Rubrik 1">
            <a:extLst>
              <a:ext uri="{FF2B5EF4-FFF2-40B4-BE49-F238E27FC236}">
                <a16:creationId xmlns:a16="http://schemas.microsoft.com/office/drawing/2014/main" id="{DB22B291-E2E3-B2CB-F69C-BB41CD5EAC68}"/>
              </a:ext>
            </a:extLst>
          </p:cNvPr>
          <p:cNvSpPr>
            <a:spLocks noGrp="1"/>
          </p:cNvSpPr>
          <p:nvPr>
            <p:ph type="title"/>
          </p:nvPr>
        </p:nvSpPr>
        <p:spPr/>
        <p:txBody>
          <a:bodyPr/>
          <a:lstStyle/>
          <a:p>
            <a:r>
              <a:rPr lang="sv-SE"/>
              <a:t>Innehåll</a:t>
            </a:r>
          </a:p>
        </p:txBody>
      </p:sp>
      <p:pic>
        <p:nvPicPr>
          <p:cNvPr id="5" name="Bild 4" descr="Ikon pil åt höger.">
            <a:extLst>
              <a:ext uri="{FF2B5EF4-FFF2-40B4-BE49-F238E27FC236}">
                <a16:creationId xmlns:a16="http://schemas.microsoft.com/office/drawing/2014/main" id="{773B31F6-E350-2247-3886-735928749B8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41249" y="1903206"/>
            <a:ext cx="520621" cy="594995"/>
          </a:xfrm>
          <a:prstGeom prst="rect">
            <a:avLst/>
          </a:prstGeom>
        </p:spPr>
      </p:pic>
      <p:pic>
        <p:nvPicPr>
          <p:cNvPr id="7" name="Bild 6" descr="Ikon pil åt höger.">
            <a:extLst>
              <a:ext uri="{FF2B5EF4-FFF2-40B4-BE49-F238E27FC236}">
                <a16:creationId xmlns:a16="http://schemas.microsoft.com/office/drawing/2014/main" id="{FD242DEF-B1E4-888F-FF86-BDB9BDB365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41249" y="3511701"/>
            <a:ext cx="520621" cy="594995"/>
          </a:xfrm>
          <a:prstGeom prst="rect">
            <a:avLst/>
          </a:prstGeom>
        </p:spPr>
      </p:pic>
      <p:pic>
        <p:nvPicPr>
          <p:cNvPr id="9" name="Bild 8" descr="Ikon pil åt höger.">
            <a:extLst>
              <a:ext uri="{FF2B5EF4-FFF2-40B4-BE49-F238E27FC236}">
                <a16:creationId xmlns:a16="http://schemas.microsoft.com/office/drawing/2014/main" id="{D665DFC9-BC95-A2DF-CF80-FAF9311C98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4932" y="5060393"/>
            <a:ext cx="520621" cy="594995"/>
          </a:xfrm>
          <a:prstGeom prst="rect">
            <a:avLst/>
          </a:prstGeom>
        </p:spPr>
      </p:pic>
    </p:spTree>
    <p:extLst>
      <p:ext uri="{BB962C8B-B14F-4D97-AF65-F5344CB8AC3E}">
        <p14:creationId xmlns:p14="http://schemas.microsoft.com/office/powerpoint/2010/main" val="26936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3723BE4-04C1-20EA-C08F-4B5C66EFBF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6" t="4752" r="68749" b="4987"/>
          <a:stretch>
            <a:fillRect/>
          </a:stretch>
        </p:blipFill>
        <p:spPr bwMode="auto">
          <a:xfrm>
            <a:off x="2499154" y="4151537"/>
            <a:ext cx="2219325" cy="1943100"/>
          </a:xfrm>
          <a:prstGeom prst="roundRect">
            <a:avLst>
              <a:gd name="adj" fmla="val 846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078F661-3A91-6F1F-B48C-3267A9E6AB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98" t="4752" r="34957" b="4987"/>
          <a:stretch>
            <a:fillRect/>
          </a:stretch>
        </p:blipFill>
        <p:spPr bwMode="auto">
          <a:xfrm>
            <a:off x="5001422" y="4151537"/>
            <a:ext cx="2219325" cy="1943100"/>
          </a:xfrm>
          <a:prstGeom prst="roundRect">
            <a:avLst>
              <a:gd name="adj" fmla="val 846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3A5B22A-2656-5D94-672F-53703410D7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870" t="4870" r="1285" b="4870"/>
          <a:stretch>
            <a:fillRect/>
          </a:stretch>
        </p:blipFill>
        <p:spPr bwMode="auto">
          <a:xfrm>
            <a:off x="7509515" y="4151537"/>
            <a:ext cx="2219325" cy="1943100"/>
          </a:xfrm>
          <a:prstGeom prst="roundRect">
            <a:avLst>
              <a:gd name="adj" fmla="val 846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D41C2F67-E923-2A6C-C7EB-AAF458C14DF5}"/>
              </a:ext>
            </a:extLst>
          </p:cNvPr>
          <p:cNvPicPr>
            <a:picLocks noChangeAspect="1"/>
          </p:cNvPicPr>
          <p:nvPr/>
        </p:nvPicPr>
        <p:blipFill>
          <a:blip r:embed="rId3"/>
          <a:srcRect t="1432" r="68296" b="4497"/>
          <a:stretch>
            <a:fillRect/>
          </a:stretch>
        </p:blipFill>
        <p:spPr>
          <a:xfrm>
            <a:off x="2438678" y="1483199"/>
            <a:ext cx="2328631" cy="1721305"/>
          </a:xfrm>
          <a:prstGeom prst="roundRect">
            <a:avLst>
              <a:gd name="adj" fmla="val 10044"/>
            </a:avLst>
          </a:prstGeom>
          <a:effectLst>
            <a:outerShdw blurRad="50800" dist="38100" dir="2700000" algn="tl" rotWithShape="0">
              <a:prstClr val="black">
                <a:alpha val="40000"/>
              </a:prstClr>
            </a:outerShdw>
          </a:effectLst>
        </p:spPr>
      </p:pic>
      <p:sp>
        <p:nvSpPr>
          <p:cNvPr id="3" name="Platshållare för text 2">
            <a:extLst>
              <a:ext uri="{FF2B5EF4-FFF2-40B4-BE49-F238E27FC236}">
                <a16:creationId xmlns:a16="http://schemas.microsoft.com/office/drawing/2014/main" id="{A398D482-08AE-9ADC-4BD9-7E6814512CB4}"/>
              </a:ext>
            </a:extLst>
          </p:cNvPr>
          <p:cNvSpPr>
            <a:spLocks noGrp="1"/>
          </p:cNvSpPr>
          <p:nvPr>
            <p:ph type="body" sz="quarter" idx="14"/>
          </p:nvPr>
        </p:nvSpPr>
        <p:spPr/>
        <p:txBody>
          <a:bodyPr/>
          <a:lstStyle/>
          <a:p>
            <a:endParaRPr lang="sv-SE"/>
          </a:p>
        </p:txBody>
      </p:sp>
      <p:sp>
        <p:nvSpPr>
          <p:cNvPr id="2" name="Rubrik 1">
            <a:extLst>
              <a:ext uri="{FF2B5EF4-FFF2-40B4-BE49-F238E27FC236}">
                <a16:creationId xmlns:a16="http://schemas.microsoft.com/office/drawing/2014/main" id="{438CDCE7-B8E9-7997-1A70-82EE3ED3D700}"/>
              </a:ext>
            </a:extLst>
          </p:cNvPr>
          <p:cNvSpPr>
            <a:spLocks noGrp="1"/>
          </p:cNvSpPr>
          <p:nvPr>
            <p:ph type="title"/>
          </p:nvPr>
        </p:nvSpPr>
        <p:spPr/>
        <p:txBody>
          <a:bodyPr/>
          <a:lstStyle/>
          <a:p>
            <a:r>
              <a:rPr lang="sv-SE"/>
              <a:t>Exempel på stödmaterial för olika roller</a:t>
            </a:r>
          </a:p>
        </p:txBody>
      </p:sp>
      <p:pic>
        <p:nvPicPr>
          <p:cNvPr id="5" name="Bildobjekt 4">
            <a:extLst>
              <a:ext uri="{FF2B5EF4-FFF2-40B4-BE49-F238E27FC236}">
                <a16:creationId xmlns:a16="http://schemas.microsoft.com/office/drawing/2014/main" id="{3431A4D2-2345-904C-CABC-3F59B89EFC6E}"/>
              </a:ext>
            </a:extLst>
          </p:cNvPr>
          <p:cNvPicPr>
            <a:picLocks noChangeAspect="1"/>
          </p:cNvPicPr>
          <p:nvPr/>
        </p:nvPicPr>
        <p:blipFill>
          <a:blip r:embed="rId3"/>
          <a:srcRect l="34147" t="1432" r="34149" b="4497"/>
          <a:stretch>
            <a:fillRect/>
          </a:stretch>
        </p:blipFill>
        <p:spPr>
          <a:xfrm>
            <a:off x="4946770" y="1483199"/>
            <a:ext cx="2328631" cy="1721305"/>
          </a:xfrm>
          <a:prstGeom prst="roundRect">
            <a:avLst>
              <a:gd name="adj" fmla="val 10044"/>
            </a:avLst>
          </a:prstGeom>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38423432-C4C4-7E45-2823-0EEEC3D9A746}"/>
              </a:ext>
            </a:extLst>
          </p:cNvPr>
          <p:cNvPicPr>
            <a:picLocks noChangeAspect="1"/>
          </p:cNvPicPr>
          <p:nvPr/>
        </p:nvPicPr>
        <p:blipFill>
          <a:blip r:embed="rId3"/>
          <a:srcRect l="68295" t="740" r="1" b="5189"/>
          <a:stretch>
            <a:fillRect/>
          </a:stretch>
        </p:blipFill>
        <p:spPr>
          <a:xfrm>
            <a:off x="7454863" y="1470525"/>
            <a:ext cx="2328631" cy="1721305"/>
          </a:xfrm>
          <a:prstGeom prst="roundRect">
            <a:avLst>
              <a:gd name="adj" fmla="val 10044"/>
            </a:avLst>
          </a:prstGeom>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FDA49CD1-69D5-7591-B735-4C36A8DE5197}"/>
              </a:ext>
            </a:extLst>
          </p:cNvPr>
          <p:cNvPicPr>
            <a:picLocks noChangeAspect="1"/>
          </p:cNvPicPr>
          <p:nvPr/>
        </p:nvPicPr>
        <p:blipFill>
          <a:blip r:embed="rId4"/>
          <a:srcRect l="515" t="4159" r="-515" b="5299"/>
          <a:stretch>
            <a:fillRect/>
          </a:stretch>
        </p:blipFill>
        <p:spPr>
          <a:xfrm>
            <a:off x="4370604" y="3045654"/>
            <a:ext cx="3450792" cy="1215686"/>
          </a:xfrm>
          <a:prstGeom prst="roundRect">
            <a:avLst>
              <a:gd name="adj" fmla="val 9394"/>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981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7FE69A3-0B43-F4FB-E70F-6724DF3AEDAF}"/>
              </a:ext>
            </a:extLst>
          </p:cNvPr>
          <p:cNvPicPr>
            <a:picLocks noChangeAspect="1"/>
          </p:cNvPicPr>
          <p:nvPr/>
        </p:nvPicPr>
        <p:blipFill>
          <a:blip r:embed="rId2"/>
          <a:srcRect t="7058" b="1393"/>
          <a:stretch>
            <a:fillRect/>
          </a:stretch>
        </p:blipFill>
        <p:spPr>
          <a:xfrm>
            <a:off x="2588865" y="1541832"/>
            <a:ext cx="7366068" cy="2388093"/>
          </a:xfrm>
          <a:prstGeom prst="roundRect">
            <a:avLst>
              <a:gd name="adj" fmla="val 6798"/>
            </a:avLst>
          </a:prstGeom>
        </p:spPr>
      </p:pic>
      <p:sp>
        <p:nvSpPr>
          <p:cNvPr id="3" name="Platshållare för text 2">
            <a:extLst>
              <a:ext uri="{FF2B5EF4-FFF2-40B4-BE49-F238E27FC236}">
                <a16:creationId xmlns:a16="http://schemas.microsoft.com/office/drawing/2014/main" id="{A23617C6-52C6-1806-63D2-0F3300425AF1}"/>
              </a:ext>
            </a:extLst>
          </p:cNvPr>
          <p:cNvSpPr>
            <a:spLocks noGrp="1"/>
          </p:cNvSpPr>
          <p:nvPr>
            <p:ph type="body" sz="quarter" idx="14"/>
          </p:nvPr>
        </p:nvSpPr>
        <p:spPr/>
        <p:txBody>
          <a:bodyPr/>
          <a:lstStyle/>
          <a:p>
            <a:endParaRPr lang="sv-SE"/>
          </a:p>
        </p:txBody>
      </p:sp>
      <p:sp>
        <p:nvSpPr>
          <p:cNvPr id="2" name="Rubrik 1">
            <a:extLst>
              <a:ext uri="{FF2B5EF4-FFF2-40B4-BE49-F238E27FC236}">
                <a16:creationId xmlns:a16="http://schemas.microsoft.com/office/drawing/2014/main" id="{315DFA40-251B-2E42-A40D-CAA7C327A406}"/>
              </a:ext>
            </a:extLst>
          </p:cNvPr>
          <p:cNvSpPr>
            <a:spLocks noGrp="1"/>
          </p:cNvSpPr>
          <p:nvPr>
            <p:ph type="title"/>
          </p:nvPr>
        </p:nvSpPr>
        <p:spPr/>
        <p:txBody>
          <a:bodyPr/>
          <a:lstStyle/>
          <a:p>
            <a:endParaRPr lang="sv-SE"/>
          </a:p>
        </p:txBody>
      </p:sp>
      <p:pic>
        <p:nvPicPr>
          <p:cNvPr id="6" name="Platshållare för innehåll 5" descr="En bild som visar text, skärmbild, Teckensnitt&#10;&#10;AI-genererat innehåll kan vara felaktigt.">
            <a:extLst>
              <a:ext uri="{FF2B5EF4-FFF2-40B4-BE49-F238E27FC236}">
                <a16:creationId xmlns:a16="http://schemas.microsoft.com/office/drawing/2014/main" id="{243740A6-6145-EFC3-C1C9-F22A8808A044}"/>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rcRect l="869" t="3705" r="1149" b="7007"/>
          <a:stretch>
            <a:fillRect/>
          </a:stretch>
        </p:blipFill>
        <p:spPr>
          <a:xfrm>
            <a:off x="2588865" y="4106269"/>
            <a:ext cx="7366068" cy="1821132"/>
          </a:xfrm>
          <a:prstGeom prst="roundRect">
            <a:avLst>
              <a:gd name="adj" fmla="val 11336"/>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526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30251-16D6-64C0-180C-C4BF99958296}"/>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C9389C9-F7A0-B1A3-EE4C-6D018C4910F7}"/>
              </a:ext>
            </a:extLst>
          </p:cNvPr>
          <p:cNvSpPr>
            <a:spLocks noGrp="1"/>
          </p:cNvSpPr>
          <p:nvPr>
            <p:ph type="body" sz="quarter" idx="14"/>
          </p:nvPr>
        </p:nvSpPr>
        <p:spPr/>
        <p:txBody>
          <a:bodyPr/>
          <a:lstStyle/>
          <a:p>
            <a:r>
              <a:rPr lang="sv-SE"/>
              <a:t>Blandade bilder ur självskattningen, istället för bilden ovan</a:t>
            </a:r>
          </a:p>
        </p:txBody>
      </p:sp>
      <p:sp>
        <p:nvSpPr>
          <p:cNvPr id="3" name="Rubrik 2">
            <a:extLst>
              <a:ext uri="{FF2B5EF4-FFF2-40B4-BE49-F238E27FC236}">
                <a16:creationId xmlns:a16="http://schemas.microsoft.com/office/drawing/2014/main" id="{30B7FFDF-ACC3-18A8-5162-B15BB2FCEBAF}"/>
              </a:ext>
            </a:extLst>
          </p:cNvPr>
          <p:cNvSpPr>
            <a:spLocks noGrp="1"/>
          </p:cNvSpPr>
          <p:nvPr>
            <p:ph type="title"/>
          </p:nvPr>
        </p:nvSpPr>
        <p:spPr/>
        <p:txBody>
          <a:bodyPr/>
          <a:lstStyle/>
          <a:p>
            <a:r>
              <a:rPr lang="sv-SE"/>
              <a:t>Självskattning av krav och förmåga - resultat</a:t>
            </a:r>
          </a:p>
        </p:txBody>
      </p:sp>
      <p:sp>
        <p:nvSpPr>
          <p:cNvPr id="4" name="Platshållare för innehåll 3">
            <a:extLst>
              <a:ext uri="{FF2B5EF4-FFF2-40B4-BE49-F238E27FC236}">
                <a16:creationId xmlns:a16="http://schemas.microsoft.com/office/drawing/2014/main" id="{65C9F54D-8CB5-E318-ED8B-81C93AB94183}"/>
              </a:ext>
            </a:extLst>
          </p:cNvPr>
          <p:cNvSpPr>
            <a:spLocks noGrp="1"/>
          </p:cNvSpPr>
          <p:nvPr>
            <p:ph sz="quarter" idx="15"/>
          </p:nvPr>
        </p:nvSpPr>
        <p:spPr/>
        <p:txBody>
          <a:bodyPr/>
          <a:lstStyle/>
          <a:p>
            <a:endParaRPr lang="sv-SE"/>
          </a:p>
        </p:txBody>
      </p:sp>
      <p:pic>
        <p:nvPicPr>
          <p:cNvPr id="8" name="Bildobjekt 7">
            <a:extLst>
              <a:ext uri="{FF2B5EF4-FFF2-40B4-BE49-F238E27FC236}">
                <a16:creationId xmlns:a16="http://schemas.microsoft.com/office/drawing/2014/main" id="{592E78D3-7E87-4BAE-4A2C-BD257CE6B8E4}"/>
              </a:ext>
            </a:extLst>
          </p:cNvPr>
          <p:cNvPicPr>
            <a:picLocks noChangeAspect="1"/>
          </p:cNvPicPr>
          <p:nvPr/>
        </p:nvPicPr>
        <p:blipFill>
          <a:blip r:embed="rId2"/>
          <a:stretch>
            <a:fillRect/>
          </a:stretch>
        </p:blipFill>
        <p:spPr>
          <a:xfrm>
            <a:off x="1055440" y="1483198"/>
            <a:ext cx="2850735" cy="4000375"/>
          </a:xfrm>
          <a:prstGeom prst="rect">
            <a:avLst/>
          </a:prstGeom>
        </p:spPr>
      </p:pic>
      <p:pic>
        <p:nvPicPr>
          <p:cNvPr id="10" name="Bildobjekt 9">
            <a:extLst>
              <a:ext uri="{FF2B5EF4-FFF2-40B4-BE49-F238E27FC236}">
                <a16:creationId xmlns:a16="http://schemas.microsoft.com/office/drawing/2014/main" id="{8F738326-EE3B-D750-E707-D958B05D1D04}"/>
              </a:ext>
            </a:extLst>
          </p:cNvPr>
          <p:cNvPicPr>
            <a:picLocks noChangeAspect="1"/>
          </p:cNvPicPr>
          <p:nvPr/>
        </p:nvPicPr>
        <p:blipFill>
          <a:blip r:embed="rId3"/>
          <a:stretch>
            <a:fillRect/>
          </a:stretch>
        </p:blipFill>
        <p:spPr>
          <a:xfrm>
            <a:off x="4619401" y="1483198"/>
            <a:ext cx="2953197" cy="4625755"/>
          </a:xfrm>
          <a:prstGeom prst="roundRect">
            <a:avLst>
              <a:gd name="adj" fmla="val 3634"/>
            </a:avLst>
          </a:prstGeom>
        </p:spPr>
      </p:pic>
      <p:pic>
        <p:nvPicPr>
          <p:cNvPr id="12" name="Bildobjekt 11">
            <a:extLst>
              <a:ext uri="{FF2B5EF4-FFF2-40B4-BE49-F238E27FC236}">
                <a16:creationId xmlns:a16="http://schemas.microsoft.com/office/drawing/2014/main" id="{C0F0AE47-99D6-148A-1672-9AF917323F6C}"/>
              </a:ext>
            </a:extLst>
          </p:cNvPr>
          <p:cNvPicPr>
            <a:picLocks noChangeAspect="1"/>
          </p:cNvPicPr>
          <p:nvPr/>
        </p:nvPicPr>
        <p:blipFill>
          <a:blip r:embed="rId4"/>
          <a:stretch>
            <a:fillRect/>
          </a:stretch>
        </p:blipFill>
        <p:spPr>
          <a:xfrm>
            <a:off x="8032366" y="2306279"/>
            <a:ext cx="2644425" cy="1122721"/>
          </a:xfrm>
          <a:prstGeom prst="rect">
            <a:avLst/>
          </a:prstGeom>
        </p:spPr>
      </p:pic>
      <p:pic>
        <p:nvPicPr>
          <p:cNvPr id="14" name="Bildobjekt 13">
            <a:extLst>
              <a:ext uri="{FF2B5EF4-FFF2-40B4-BE49-F238E27FC236}">
                <a16:creationId xmlns:a16="http://schemas.microsoft.com/office/drawing/2014/main" id="{2779F3A7-67D8-B4D5-976D-6F1E7EE730B6}"/>
              </a:ext>
            </a:extLst>
          </p:cNvPr>
          <p:cNvPicPr>
            <a:picLocks noChangeAspect="1"/>
          </p:cNvPicPr>
          <p:nvPr/>
        </p:nvPicPr>
        <p:blipFill>
          <a:blip r:embed="rId5"/>
          <a:stretch>
            <a:fillRect/>
          </a:stretch>
        </p:blipFill>
        <p:spPr>
          <a:xfrm>
            <a:off x="8089487" y="3715447"/>
            <a:ext cx="2587304" cy="1431274"/>
          </a:xfrm>
          <a:prstGeom prst="rect">
            <a:avLst/>
          </a:prstGeom>
        </p:spPr>
      </p:pic>
    </p:spTree>
    <p:extLst>
      <p:ext uri="{BB962C8B-B14F-4D97-AF65-F5344CB8AC3E}">
        <p14:creationId xmlns:p14="http://schemas.microsoft.com/office/powerpoint/2010/main" val="4169969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2F4D5291-B7CE-1729-ECD9-D65B66F13162}"/>
              </a:ext>
            </a:extLst>
          </p:cNvPr>
          <p:cNvSpPr>
            <a:spLocks noGrp="1"/>
          </p:cNvSpPr>
          <p:nvPr>
            <p:ph sz="quarter" idx="15"/>
          </p:nvPr>
        </p:nvSpPr>
        <p:spPr/>
        <p:txBody>
          <a:bodyPr/>
          <a:lstStyle/>
          <a:p>
            <a:endParaRPr lang="sv-SE"/>
          </a:p>
        </p:txBody>
      </p:sp>
      <p:pic>
        <p:nvPicPr>
          <p:cNvPr id="6" name="Bildobjekt 5">
            <a:extLst>
              <a:ext uri="{FF2B5EF4-FFF2-40B4-BE49-F238E27FC236}">
                <a16:creationId xmlns:a16="http://schemas.microsoft.com/office/drawing/2014/main" id="{91B99210-48DD-77AB-81EC-C7EEF28A3A7B}"/>
              </a:ext>
            </a:extLst>
          </p:cNvPr>
          <p:cNvPicPr>
            <a:picLocks noChangeAspect="1"/>
          </p:cNvPicPr>
          <p:nvPr/>
        </p:nvPicPr>
        <p:blipFill>
          <a:blip r:embed="rId3"/>
          <a:stretch>
            <a:fillRect/>
          </a:stretch>
        </p:blipFill>
        <p:spPr>
          <a:xfrm>
            <a:off x="1055440" y="1743522"/>
            <a:ext cx="10038050" cy="2877574"/>
          </a:xfrm>
          <a:prstGeom prst="roundRect">
            <a:avLst>
              <a:gd name="adj" fmla="val 11810"/>
            </a:avLst>
          </a:prstGeom>
        </p:spPr>
      </p:pic>
      <p:sp>
        <p:nvSpPr>
          <p:cNvPr id="2" name="Rubrik 1">
            <a:extLst>
              <a:ext uri="{FF2B5EF4-FFF2-40B4-BE49-F238E27FC236}">
                <a16:creationId xmlns:a16="http://schemas.microsoft.com/office/drawing/2014/main" id="{E5D941AA-358B-7128-A13B-4B6237D70A42}"/>
              </a:ext>
            </a:extLst>
          </p:cNvPr>
          <p:cNvSpPr>
            <a:spLocks noGrp="1"/>
          </p:cNvSpPr>
          <p:nvPr>
            <p:ph type="title"/>
          </p:nvPr>
        </p:nvSpPr>
        <p:spPr/>
        <p:txBody>
          <a:bodyPr/>
          <a:lstStyle/>
          <a:p>
            <a:r>
              <a:rPr lang="sv-SE"/>
              <a:t>Gruppaktiviteter</a:t>
            </a:r>
          </a:p>
        </p:txBody>
      </p:sp>
      <p:sp>
        <p:nvSpPr>
          <p:cNvPr id="3" name="Platshållare för text 2">
            <a:extLst>
              <a:ext uri="{FF2B5EF4-FFF2-40B4-BE49-F238E27FC236}">
                <a16:creationId xmlns:a16="http://schemas.microsoft.com/office/drawing/2014/main" id="{E6A41480-A1F0-853F-D20A-E0B66589FA86}"/>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37155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5884B0E5-8C61-411E-A0D1-CE3A0694C760}"/>
              </a:ext>
            </a:extLst>
          </p:cNvPr>
          <p:cNvSpPr>
            <a:spLocks noGrp="1"/>
          </p:cNvSpPr>
          <p:nvPr>
            <p:ph sz="quarter" idx="15"/>
          </p:nvPr>
        </p:nvSpPr>
        <p:spPr/>
        <p:txBody>
          <a:bodyPr/>
          <a:lstStyle/>
          <a:p>
            <a:endParaRPr lang="sv-SE"/>
          </a:p>
        </p:txBody>
      </p:sp>
      <p:pic>
        <p:nvPicPr>
          <p:cNvPr id="8" name="Bildobjekt 7">
            <a:extLst>
              <a:ext uri="{FF2B5EF4-FFF2-40B4-BE49-F238E27FC236}">
                <a16:creationId xmlns:a16="http://schemas.microsoft.com/office/drawing/2014/main" id="{7B259825-8726-1A6D-EE83-F1CEF338C4B0}"/>
              </a:ext>
            </a:extLst>
          </p:cNvPr>
          <p:cNvPicPr>
            <a:picLocks noChangeAspect="1"/>
          </p:cNvPicPr>
          <p:nvPr/>
        </p:nvPicPr>
        <p:blipFill>
          <a:blip r:embed="rId2"/>
          <a:stretch>
            <a:fillRect/>
          </a:stretch>
        </p:blipFill>
        <p:spPr>
          <a:xfrm>
            <a:off x="4297029" y="1483199"/>
            <a:ext cx="6839532" cy="3891602"/>
          </a:xfrm>
          <a:prstGeom prst="rect">
            <a:avLst/>
          </a:prstGeom>
        </p:spPr>
      </p:pic>
      <p:sp>
        <p:nvSpPr>
          <p:cNvPr id="3" name="Platshållare för text 2">
            <a:extLst>
              <a:ext uri="{FF2B5EF4-FFF2-40B4-BE49-F238E27FC236}">
                <a16:creationId xmlns:a16="http://schemas.microsoft.com/office/drawing/2014/main" id="{3627415D-E4F4-9B1F-16D8-D8F4C97303B9}"/>
              </a:ext>
            </a:extLst>
          </p:cNvPr>
          <p:cNvSpPr>
            <a:spLocks noGrp="1"/>
          </p:cNvSpPr>
          <p:nvPr>
            <p:ph type="body" sz="quarter" idx="14"/>
          </p:nvPr>
        </p:nvSpPr>
        <p:spPr/>
        <p:txBody>
          <a:bodyPr/>
          <a:lstStyle/>
          <a:p>
            <a:endParaRPr lang="sv-SE"/>
          </a:p>
        </p:txBody>
      </p:sp>
      <p:sp>
        <p:nvSpPr>
          <p:cNvPr id="2" name="Rubrik 1">
            <a:extLst>
              <a:ext uri="{FF2B5EF4-FFF2-40B4-BE49-F238E27FC236}">
                <a16:creationId xmlns:a16="http://schemas.microsoft.com/office/drawing/2014/main" id="{3F6E2E5C-6615-A6C8-BE6A-A2AD6555BA1C}"/>
              </a:ext>
            </a:extLst>
          </p:cNvPr>
          <p:cNvSpPr>
            <a:spLocks noGrp="1"/>
          </p:cNvSpPr>
          <p:nvPr>
            <p:ph type="title"/>
          </p:nvPr>
        </p:nvSpPr>
        <p:spPr/>
        <p:txBody>
          <a:bodyPr/>
          <a:lstStyle/>
          <a:p>
            <a:r>
              <a:rPr lang="sv-SE"/>
              <a:t>Ur aktiviteten ”Tidiga signaler”</a:t>
            </a:r>
          </a:p>
        </p:txBody>
      </p:sp>
      <p:pic>
        <p:nvPicPr>
          <p:cNvPr id="5" name="Bildobjekt 4">
            <a:extLst>
              <a:ext uri="{FF2B5EF4-FFF2-40B4-BE49-F238E27FC236}">
                <a16:creationId xmlns:a16="http://schemas.microsoft.com/office/drawing/2014/main" id="{31A5303D-C8BC-E431-538E-B9B1E9CDAC7E}"/>
              </a:ext>
            </a:extLst>
          </p:cNvPr>
          <p:cNvPicPr>
            <a:picLocks noChangeAspect="1"/>
          </p:cNvPicPr>
          <p:nvPr/>
        </p:nvPicPr>
        <p:blipFill>
          <a:blip r:embed="rId3"/>
          <a:srcRect l="1042" t="1606" r="66336" b="4421"/>
          <a:stretch>
            <a:fillRect/>
          </a:stretch>
        </p:blipFill>
        <p:spPr>
          <a:xfrm>
            <a:off x="1055440" y="1483199"/>
            <a:ext cx="2719391" cy="2245607"/>
          </a:xfrm>
          <a:prstGeom prst="roundRect">
            <a:avLst>
              <a:gd name="adj" fmla="val 10076"/>
            </a:avLst>
          </a:prstGeom>
        </p:spPr>
      </p:pic>
    </p:spTree>
    <p:extLst>
      <p:ext uri="{BB962C8B-B14F-4D97-AF65-F5344CB8AC3E}">
        <p14:creationId xmlns:p14="http://schemas.microsoft.com/office/powerpoint/2010/main" val="1465811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 klädsel, inomhus, Människoansikte&#10;&#10;Automatiskt genererad beskrivning">
            <a:extLst>
              <a:ext uri="{FF2B5EF4-FFF2-40B4-BE49-F238E27FC236}">
                <a16:creationId xmlns:a16="http://schemas.microsoft.com/office/drawing/2014/main" id="{D7248B6A-5BE2-C79E-A876-C9718903CEBB}"/>
              </a:ext>
            </a:extLst>
          </p:cNvPr>
          <p:cNvPicPr>
            <a:picLocks noChangeAspect="1"/>
          </p:cNvPicPr>
          <p:nvPr/>
        </p:nvPicPr>
        <p:blipFill rotWithShape="1">
          <a:blip r:embed="rId3"/>
          <a:srcRect l="12284" r="38533" b="-1"/>
          <a:stretch/>
        </p:blipFill>
        <p:spPr>
          <a:xfrm>
            <a:off x="7138986" y="10"/>
            <a:ext cx="5053014" cy="6857990"/>
          </a:xfrm>
          <a:prstGeom prst="rect">
            <a:avLst/>
          </a:prstGeom>
          <a:noFill/>
        </p:spPr>
      </p:pic>
      <p:sp>
        <p:nvSpPr>
          <p:cNvPr id="12" name="Text Placeholder 3">
            <a:extLst>
              <a:ext uri="{FF2B5EF4-FFF2-40B4-BE49-F238E27FC236}">
                <a16:creationId xmlns:a16="http://schemas.microsoft.com/office/drawing/2014/main" id="{90D29F2E-CB43-0FD2-C891-2FB596A35130}"/>
              </a:ext>
            </a:extLst>
          </p:cNvPr>
          <p:cNvSpPr>
            <a:spLocks noGrp="1"/>
          </p:cNvSpPr>
          <p:nvPr>
            <p:ph type="body" sz="quarter" idx="14"/>
          </p:nvPr>
        </p:nvSpPr>
        <p:spPr>
          <a:xfrm>
            <a:off x="766762" y="1592263"/>
            <a:ext cx="6118211" cy="4389437"/>
          </a:xfrm>
        </p:spPr>
        <p:txBody>
          <a:bodyPr>
            <a:normAutofit fontScale="92500" lnSpcReduction="20000"/>
          </a:bodyPr>
          <a:lstStyle/>
          <a:p>
            <a:pPr marL="342900" indent="-342900">
              <a:lnSpc>
                <a:spcPct val="150000"/>
              </a:lnSpc>
              <a:spcBef>
                <a:spcPts val="600"/>
              </a:spcBef>
              <a:buFont typeface="Arial" panose="020B0604020202020204" pitchFamily="34" charset="0"/>
              <a:buChar char="•"/>
            </a:pPr>
            <a:r>
              <a:rPr lang="sv-SE"/>
              <a:t>Ekonomiskt stöd.</a:t>
            </a:r>
          </a:p>
          <a:p>
            <a:pPr marL="342900" indent="-342900">
              <a:lnSpc>
                <a:spcPct val="150000"/>
              </a:lnSpc>
              <a:spcBef>
                <a:spcPts val="600"/>
              </a:spcBef>
              <a:buFont typeface="Arial" panose="020B0604020202020204" pitchFamily="34" charset="0"/>
              <a:buChar char="•"/>
            </a:pPr>
            <a:r>
              <a:rPr lang="sv-SE"/>
              <a:t>Ersätter upp till 50 procent av kostnaden för arbetslivsinriktad rehabilitering.</a:t>
            </a:r>
          </a:p>
          <a:p>
            <a:pPr marL="342900" indent="-342900">
              <a:lnSpc>
                <a:spcPct val="150000"/>
              </a:lnSpc>
              <a:spcBef>
                <a:spcPts val="600"/>
              </a:spcBef>
              <a:buFont typeface="Arial" panose="020B0604020202020204" pitchFamily="34" charset="0"/>
              <a:buChar char="•"/>
            </a:pPr>
            <a:r>
              <a:rPr lang="sv-SE"/>
              <a:t>Arbetsgivare inom kommuner och regioner, Svenska Kyrkan och kommunala bolag ansöker för anställda som omfattas av Afa Försäkrings sjukförsäkring, AGS-KL.</a:t>
            </a:r>
          </a:p>
          <a:p>
            <a:pPr marL="342900" indent="-342900">
              <a:lnSpc>
                <a:spcPct val="150000"/>
              </a:lnSpc>
              <a:spcBef>
                <a:spcPts val="600"/>
              </a:spcBef>
              <a:buFont typeface="Arial" panose="020B0604020202020204" pitchFamily="34" charset="0"/>
              <a:buChar char="•"/>
            </a:pPr>
            <a:r>
              <a:rPr lang="sv-SE"/>
              <a:t>Stöd för tidig rehabiliteringsinsats för att förebygga sjukskrivning.</a:t>
            </a:r>
          </a:p>
          <a:p>
            <a:pPr marL="342900" indent="-342900">
              <a:lnSpc>
                <a:spcPct val="150000"/>
              </a:lnSpc>
              <a:spcBef>
                <a:spcPts val="600"/>
              </a:spcBef>
              <a:buFont typeface="Arial" panose="020B0604020202020204" pitchFamily="34" charset="0"/>
              <a:buChar char="•"/>
            </a:pPr>
            <a:r>
              <a:rPr lang="sv-SE"/>
              <a:t>Stöd för återgång i arbete.</a:t>
            </a:r>
          </a:p>
          <a:p>
            <a:pPr>
              <a:lnSpc>
                <a:spcPct val="150000"/>
              </a:lnSpc>
              <a:spcBef>
                <a:spcPts val="600"/>
              </a:spcBef>
            </a:pPr>
            <a:endParaRPr lang="sv-SE"/>
          </a:p>
        </p:txBody>
      </p:sp>
      <p:sp>
        <p:nvSpPr>
          <p:cNvPr id="19" name="Text Placeholder 3">
            <a:extLst>
              <a:ext uri="{FF2B5EF4-FFF2-40B4-BE49-F238E27FC236}">
                <a16:creationId xmlns:a16="http://schemas.microsoft.com/office/drawing/2014/main" id="{9ABD62E5-5666-6B98-9656-C77AA69F69FD}"/>
              </a:ext>
            </a:extLst>
          </p:cNvPr>
          <p:cNvSpPr>
            <a:spLocks noGrp="1"/>
          </p:cNvSpPr>
          <p:nvPr>
            <p:ph type="body" sz="quarter" idx="15"/>
          </p:nvPr>
        </p:nvSpPr>
        <p:spPr>
          <a:xfrm>
            <a:off x="11092438" y="410626"/>
            <a:ext cx="586800" cy="475200"/>
          </a:xfrm>
        </p:spPr>
        <p:txBody>
          <a:bodyPr/>
          <a:lstStyle/>
          <a:p>
            <a:endParaRPr lang="en-US"/>
          </a:p>
        </p:txBody>
      </p:sp>
      <p:sp>
        <p:nvSpPr>
          <p:cNvPr id="14" name="Title 4">
            <a:extLst>
              <a:ext uri="{FF2B5EF4-FFF2-40B4-BE49-F238E27FC236}">
                <a16:creationId xmlns:a16="http://schemas.microsoft.com/office/drawing/2014/main" id="{0DA5BBD2-640C-9718-52A8-15BC76E0EDDF}"/>
              </a:ext>
            </a:extLst>
          </p:cNvPr>
          <p:cNvSpPr>
            <a:spLocks noGrp="1"/>
          </p:cNvSpPr>
          <p:nvPr>
            <p:ph type="title"/>
          </p:nvPr>
        </p:nvSpPr>
        <p:spPr>
          <a:xfrm>
            <a:off x="766764" y="421481"/>
            <a:ext cx="6118210" cy="1027907"/>
          </a:xfrm>
        </p:spPr>
        <p:txBody>
          <a:bodyPr anchor="t">
            <a:normAutofit/>
          </a:bodyPr>
          <a:lstStyle/>
          <a:p>
            <a:r>
              <a:rPr lang="en-US" spc="-60" err="1"/>
              <a:t>Arbetslivsinriktat</a:t>
            </a:r>
            <a:r>
              <a:rPr lang="en-US" spc="-60"/>
              <a:t> </a:t>
            </a:r>
            <a:r>
              <a:rPr lang="en-US" spc="-60" err="1"/>
              <a:t>rehabiliteringsstöd</a:t>
            </a:r>
            <a:r>
              <a:rPr lang="en-US" spc="-60"/>
              <a:t> från Afa Försäkring</a:t>
            </a:r>
          </a:p>
        </p:txBody>
      </p:sp>
    </p:spTree>
    <p:extLst>
      <p:ext uri="{BB962C8B-B14F-4D97-AF65-F5344CB8AC3E}">
        <p14:creationId xmlns:p14="http://schemas.microsoft.com/office/powerpoint/2010/main" val="10552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 klädsel, Människoansikte&#10;&#10;Automatiskt genererad beskrivning">
            <a:extLst>
              <a:ext uri="{FF2B5EF4-FFF2-40B4-BE49-F238E27FC236}">
                <a16:creationId xmlns:a16="http://schemas.microsoft.com/office/drawing/2014/main" id="{25B8CBEB-3555-6E81-8DFA-D1F34C7B0AE1}"/>
              </a:ext>
            </a:extLst>
          </p:cNvPr>
          <p:cNvPicPr>
            <a:picLocks noChangeAspect="1"/>
          </p:cNvPicPr>
          <p:nvPr/>
        </p:nvPicPr>
        <p:blipFill rotWithShape="1">
          <a:blip r:embed="rId3"/>
          <a:srcRect l="38909" r="11908" b="-1"/>
          <a:stretch/>
        </p:blipFill>
        <p:spPr>
          <a:xfrm>
            <a:off x="7138986" y="10"/>
            <a:ext cx="5053014" cy="6857990"/>
          </a:xfrm>
          <a:prstGeom prst="rect">
            <a:avLst/>
          </a:prstGeom>
          <a:noFill/>
        </p:spPr>
      </p:pic>
      <p:sp>
        <p:nvSpPr>
          <p:cNvPr id="7" name="Text Placeholder 3">
            <a:extLst>
              <a:ext uri="{FF2B5EF4-FFF2-40B4-BE49-F238E27FC236}">
                <a16:creationId xmlns:a16="http://schemas.microsoft.com/office/drawing/2014/main" id="{09D03EA3-7ACC-920C-A176-C6C5483F249E}"/>
              </a:ext>
            </a:extLst>
          </p:cNvPr>
          <p:cNvSpPr>
            <a:spLocks noGrp="1"/>
          </p:cNvSpPr>
          <p:nvPr>
            <p:ph type="body" sz="quarter" idx="14"/>
          </p:nvPr>
        </p:nvSpPr>
        <p:spPr>
          <a:xfrm>
            <a:off x="766762" y="1592263"/>
            <a:ext cx="6118211" cy="4389437"/>
          </a:xfrm>
        </p:spPr>
        <p:txBody>
          <a:bodyPr>
            <a:normAutofit/>
          </a:bodyPr>
          <a:lstStyle/>
          <a:p>
            <a:pPr marL="342900" indent="-342900">
              <a:lnSpc>
                <a:spcPct val="150000"/>
              </a:lnSpc>
              <a:spcBef>
                <a:spcPts val="600"/>
              </a:spcBef>
              <a:buFont typeface="Arial" panose="020B0604020202020204" pitchFamily="34" charset="0"/>
              <a:buChar char="•"/>
            </a:pPr>
            <a:r>
              <a:rPr lang="sv-SE"/>
              <a:t>Samtalsstöd hos legitimerad psykolog eller psykoterapeut.</a:t>
            </a:r>
          </a:p>
          <a:p>
            <a:pPr marL="342900" indent="-342900">
              <a:lnSpc>
                <a:spcPct val="150000"/>
              </a:lnSpc>
              <a:spcBef>
                <a:spcPts val="600"/>
              </a:spcBef>
              <a:buFont typeface="Arial" panose="020B0604020202020204" pitchFamily="34" charset="0"/>
              <a:buChar char="•"/>
            </a:pPr>
            <a:r>
              <a:rPr lang="sv-SE"/>
              <a:t>Behandling vid skadligt bruk eller beroende av alkohol, droger och spel.</a:t>
            </a:r>
          </a:p>
          <a:p>
            <a:pPr marL="342900" indent="-342900">
              <a:lnSpc>
                <a:spcPct val="150000"/>
              </a:lnSpc>
              <a:spcBef>
                <a:spcPts val="600"/>
              </a:spcBef>
              <a:buFont typeface="Arial" panose="020B0604020202020204" pitchFamily="34" charset="0"/>
              <a:buChar char="•"/>
            </a:pPr>
            <a:r>
              <a:rPr lang="sv-SE"/>
              <a:t>Kurser i stresshantering.</a:t>
            </a:r>
          </a:p>
          <a:p>
            <a:pPr marL="342900" indent="-342900">
              <a:lnSpc>
                <a:spcPct val="150000"/>
              </a:lnSpc>
              <a:spcBef>
                <a:spcPts val="600"/>
              </a:spcBef>
              <a:buFont typeface="Arial" panose="020B0604020202020204" pitchFamily="34" charset="0"/>
              <a:buChar char="•"/>
            </a:pPr>
            <a:r>
              <a:rPr lang="sv-SE"/>
              <a:t>Livsstilsförändringskurser vid exempelvis långvarig smärta.</a:t>
            </a:r>
          </a:p>
          <a:p>
            <a:pPr marL="342900" indent="-342900">
              <a:lnSpc>
                <a:spcPct val="150000"/>
              </a:lnSpc>
              <a:spcBef>
                <a:spcPts val="600"/>
              </a:spcBef>
              <a:buFont typeface="Arial" panose="020B0604020202020204" pitchFamily="34" charset="0"/>
              <a:buChar char="•"/>
            </a:pPr>
            <a:r>
              <a:rPr lang="sv-SE"/>
              <a:t>Kortare omskolande kurser.</a:t>
            </a:r>
          </a:p>
        </p:txBody>
      </p:sp>
      <p:sp>
        <p:nvSpPr>
          <p:cNvPr id="19" name="Text Placeholder 3">
            <a:extLst>
              <a:ext uri="{FF2B5EF4-FFF2-40B4-BE49-F238E27FC236}">
                <a16:creationId xmlns:a16="http://schemas.microsoft.com/office/drawing/2014/main" id="{8CDCFD88-4F6E-930B-606E-8469E64C512B}"/>
              </a:ext>
            </a:extLst>
          </p:cNvPr>
          <p:cNvSpPr>
            <a:spLocks noGrp="1"/>
          </p:cNvSpPr>
          <p:nvPr>
            <p:ph type="body" sz="quarter" idx="15"/>
          </p:nvPr>
        </p:nvSpPr>
        <p:spPr>
          <a:xfrm>
            <a:off x="11092438" y="410626"/>
            <a:ext cx="586800" cy="475200"/>
          </a:xfrm>
        </p:spPr>
        <p:txBody>
          <a:bodyPr/>
          <a:lstStyle/>
          <a:p>
            <a:endParaRPr lang="en-US"/>
          </a:p>
        </p:txBody>
      </p:sp>
      <p:sp>
        <p:nvSpPr>
          <p:cNvPr id="14" name="Title 4">
            <a:extLst>
              <a:ext uri="{FF2B5EF4-FFF2-40B4-BE49-F238E27FC236}">
                <a16:creationId xmlns:a16="http://schemas.microsoft.com/office/drawing/2014/main" id="{0DA5BBD2-640C-9718-52A8-15BC76E0EDDF}"/>
              </a:ext>
            </a:extLst>
          </p:cNvPr>
          <p:cNvSpPr>
            <a:spLocks noGrp="1"/>
          </p:cNvSpPr>
          <p:nvPr>
            <p:ph type="title"/>
          </p:nvPr>
        </p:nvSpPr>
        <p:spPr>
          <a:xfrm>
            <a:off x="309196" y="250729"/>
            <a:ext cx="6829790" cy="1027907"/>
          </a:xfrm>
        </p:spPr>
        <p:txBody>
          <a:bodyPr anchor="t">
            <a:normAutofit/>
          </a:bodyPr>
          <a:lstStyle/>
          <a:p>
            <a:r>
              <a:rPr lang="en-US" spc="-60"/>
              <a:t>Vad </a:t>
            </a:r>
            <a:r>
              <a:rPr lang="en-US" spc="-60" err="1"/>
              <a:t>kan</a:t>
            </a:r>
            <a:r>
              <a:rPr lang="en-US" spc="-60"/>
              <a:t> </a:t>
            </a:r>
            <a:r>
              <a:rPr lang="en-US" spc="-60" err="1"/>
              <a:t>arbetsgivare</a:t>
            </a:r>
            <a:r>
              <a:rPr lang="en-US" spc="-60"/>
              <a:t> </a:t>
            </a:r>
            <a:r>
              <a:rPr lang="en-US" spc="-60" err="1"/>
              <a:t>söka</a:t>
            </a:r>
            <a:r>
              <a:rPr lang="en-US" spc="-60"/>
              <a:t> </a:t>
            </a:r>
            <a:r>
              <a:rPr lang="en-US" spc="-60" err="1"/>
              <a:t>ersättning</a:t>
            </a:r>
            <a:r>
              <a:rPr lang="en-US" spc="-60"/>
              <a:t> för?</a:t>
            </a:r>
          </a:p>
        </p:txBody>
      </p:sp>
    </p:spTree>
    <p:extLst>
      <p:ext uri="{BB962C8B-B14F-4D97-AF65-F5344CB8AC3E}">
        <p14:creationId xmlns:p14="http://schemas.microsoft.com/office/powerpoint/2010/main" val="719764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5">
            <a:extLst>
              <a:ext uri="{FF2B5EF4-FFF2-40B4-BE49-F238E27FC236}">
                <a16:creationId xmlns:a16="http://schemas.microsoft.com/office/drawing/2014/main" id="{4B3B767C-95B9-438B-80B4-B9927EAED64F}"/>
              </a:ext>
            </a:extLst>
          </p:cNvPr>
          <p:cNvSpPr txBox="1">
            <a:spLocks/>
          </p:cNvSpPr>
          <p:nvPr/>
        </p:nvSpPr>
        <p:spPr>
          <a:xfrm>
            <a:off x="766763" y="1050580"/>
            <a:ext cx="10464982" cy="5680609"/>
          </a:xfrm>
          <a:prstGeom prst="rect">
            <a:avLst/>
          </a:prstGeom>
        </p:spPr>
        <p:txBody>
          <a:bodyPr vert="horz" lIns="0" tIns="0" rIns="0" bIns="0" rtlCol="0">
            <a:normAutofit/>
          </a:bodyPr>
          <a:lstStyle>
            <a:lvl1pPr marL="216000" indent="-228605" algn="l" defTabSz="914418" rtl="0" eaLnBrk="1" latinLnBrk="0" hangingPunct="1">
              <a:lnSpc>
                <a:spcPct val="90000"/>
              </a:lnSpc>
              <a:spcBef>
                <a:spcPts val="1000"/>
              </a:spcBef>
              <a:spcAft>
                <a:spcPts val="12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4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r>
              <a:rPr lang="sv-SE" sz="1800"/>
              <a:t>Medicinsk rehabilitering t.ex. läkarbesök, naprapat, sjukgymnast, provtagning och analyskostnader</a:t>
            </a:r>
          </a:p>
          <a:p>
            <a:r>
              <a:rPr lang="sv-SE" sz="1800"/>
              <a:t>Utredningar, kartläggningar samt bedömningssamtal</a:t>
            </a:r>
          </a:p>
          <a:p>
            <a:r>
              <a:rPr lang="sv-SE" sz="1800"/>
              <a:t>Gruppaktiviteter</a:t>
            </a:r>
          </a:p>
          <a:p>
            <a:r>
              <a:rPr lang="sv-SE" sz="1800"/>
              <a:t>Administrativa kostnader för t.ex. vikarier, lönekostnader</a:t>
            </a:r>
          </a:p>
          <a:p>
            <a:r>
              <a:rPr lang="sv-SE" sz="1800"/>
              <a:t>Arbetshjälpmedel och arbetsplatsanpassningar</a:t>
            </a:r>
          </a:p>
          <a:p>
            <a:r>
              <a:rPr lang="sv-SE" sz="1800"/>
              <a:t>Hälsofrämjande insatser till exempel: </a:t>
            </a:r>
          </a:p>
          <a:p>
            <a:pPr lvl="1"/>
            <a:r>
              <a:rPr lang="sv-SE"/>
              <a:t>Friskvård</a:t>
            </a:r>
          </a:p>
          <a:p>
            <a:pPr lvl="1"/>
            <a:r>
              <a:rPr lang="sv-SE"/>
              <a:t>Rökavvänjning</a:t>
            </a:r>
          </a:p>
          <a:p>
            <a:pPr lvl="1"/>
            <a:r>
              <a:rPr lang="sv-SE"/>
              <a:t>Träning</a:t>
            </a:r>
          </a:p>
          <a:p>
            <a:pPr lvl="1"/>
            <a:r>
              <a:rPr lang="sv-SE"/>
              <a:t>Viktminskning och dyl.</a:t>
            </a:r>
          </a:p>
          <a:p>
            <a:r>
              <a:rPr lang="sv-SE" sz="1800"/>
              <a:t>Tjänster som till exempel:</a:t>
            </a:r>
          </a:p>
          <a:p>
            <a:pPr lvl="1"/>
            <a:r>
              <a:rPr lang="sv-SE"/>
              <a:t>Screeningverktyg </a:t>
            </a:r>
          </a:p>
          <a:p>
            <a:pPr lvl="1"/>
            <a:r>
              <a:rPr lang="sv-SE"/>
              <a:t>Handledning och coachning</a:t>
            </a:r>
          </a:p>
          <a:p>
            <a:pPr lvl="1"/>
            <a:r>
              <a:rPr lang="sv-SE"/>
              <a:t>Ledarskapsutbildningar </a:t>
            </a:r>
          </a:p>
          <a:p>
            <a:pPr lvl="1"/>
            <a:r>
              <a:rPr lang="sv-SE"/>
              <a:t>Föreläsningar</a:t>
            </a:r>
          </a:p>
        </p:txBody>
      </p:sp>
      <p:sp>
        <p:nvSpPr>
          <p:cNvPr id="9" name="Rubrik 1">
            <a:extLst>
              <a:ext uri="{FF2B5EF4-FFF2-40B4-BE49-F238E27FC236}">
                <a16:creationId xmlns:a16="http://schemas.microsoft.com/office/drawing/2014/main" id="{445720D8-BA8F-474D-9071-6D6226F4D135}"/>
              </a:ext>
            </a:extLst>
          </p:cNvPr>
          <p:cNvSpPr txBox="1">
            <a:spLocks/>
          </p:cNvSpPr>
          <p:nvPr/>
        </p:nvSpPr>
        <p:spPr>
          <a:xfrm>
            <a:off x="766763" y="300100"/>
            <a:ext cx="10658474" cy="1027907"/>
          </a:xfrm>
          <a:prstGeom prst="rect">
            <a:avLst/>
          </a:prstGeom>
        </p:spPr>
        <p:txBody>
          <a:bodyPr vert="horz" lIns="0" tIns="0" rIns="0" bIns="0" rtlCol="0" anchor="t">
            <a:normAutofit/>
          </a:bodyPr>
          <a:lstStyle>
            <a:lvl1pPr algn="l" defTabSz="914418" rtl="0" eaLnBrk="1" latinLnBrk="0" hangingPunct="1">
              <a:lnSpc>
                <a:spcPct val="100000"/>
              </a:lnSpc>
              <a:spcBef>
                <a:spcPct val="0"/>
              </a:spcBef>
              <a:buNone/>
              <a:defRPr sz="2800" b="1" kern="1200" spc="-40" baseline="0">
                <a:solidFill>
                  <a:schemeClr val="accent1"/>
                </a:solidFill>
                <a:latin typeface="+mj-lt"/>
                <a:ea typeface="+mj-ea"/>
                <a:cs typeface="+mj-cs"/>
              </a:defRPr>
            </a:lvl1pPr>
          </a:lstStyle>
          <a:p>
            <a:pPr>
              <a:spcAft>
                <a:spcPts val="600"/>
              </a:spcAft>
            </a:pPr>
            <a:r>
              <a:rPr lang="sv-SE" b="1" kern="1200" spc="-40" baseline="0">
                <a:latin typeface="+mj-lt"/>
                <a:ea typeface="+mj-ea"/>
                <a:cs typeface="+mj-cs"/>
              </a:rPr>
              <a:t>Vad kan arbetsgivare inte få ersättning för?</a:t>
            </a:r>
          </a:p>
        </p:txBody>
      </p:sp>
      <p:sp>
        <p:nvSpPr>
          <p:cNvPr id="17" name="Platshållare för text 5">
            <a:extLst>
              <a:ext uri="{FF2B5EF4-FFF2-40B4-BE49-F238E27FC236}">
                <a16:creationId xmlns:a16="http://schemas.microsoft.com/office/drawing/2014/main" id="{6012C9D0-48E1-4AC1-A501-B776DD3A09A4}"/>
              </a:ext>
            </a:extLst>
          </p:cNvPr>
          <p:cNvSpPr txBox="1">
            <a:spLocks/>
          </p:cNvSpPr>
          <p:nvPr/>
        </p:nvSpPr>
        <p:spPr>
          <a:xfrm>
            <a:off x="515938" y="4856163"/>
            <a:ext cx="7503176" cy="4389437"/>
          </a:xfrm>
          <a:prstGeom prst="rect">
            <a:avLst/>
          </a:prstGeom>
        </p:spPr>
        <p:txBody>
          <a:bodyPr vert="horz" lIns="0" tIns="0" rIns="0" bIns="0" rtlCol="0">
            <a:noAutofit/>
          </a:bodyPr>
          <a:lstStyle>
            <a:lvl1pPr marL="444595" indent="-457200" algn="l" defTabSz="914418" rtl="0" eaLnBrk="1" latinLnBrk="0" hangingPunct="1">
              <a:lnSpc>
                <a:spcPct val="90000"/>
              </a:lnSpc>
              <a:spcBef>
                <a:spcPts val="1400"/>
              </a:spcBef>
              <a:spcAft>
                <a:spcPts val="400"/>
              </a:spcAft>
              <a:buFont typeface="+mj-lt"/>
              <a:buAutoNum type="arabicPeriod"/>
              <a:defRPr sz="2000" kern="1200">
                <a:solidFill>
                  <a:schemeClr val="accent1"/>
                </a:solidFill>
                <a:latin typeface="+mn-lt"/>
                <a:ea typeface="+mn-ea"/>
                <a:cs typeface="+mn-cs"/>
              </a:defRPr>
            </a:lvl1pPr>
            <a:lvl2pPr marL="457200" indent="0" algn="l" defTabSz="914418" rtl="0" eaLnBrk="1" latinLnBrk="0" hangingPunct="1">
              <a:lnSpc>
                <a:spcPct val="90000"/>
              </a:lnSpc>
              <a:spcBef>
                <a:spcPts val="0"/>
              </a:spcBef>
              <a:spcAft>
                <a:spcPts val="400"/>
              </a:spcAft>
              <a:buFont typeface="Arial" panose="020B0604020202020204" pitchFamily="34" charset="0"/>
              <a:buNone/>
              <a:defRPr lang="sv-SE" sz="1400" b="0" kern="1200">
                <a:solidFill>
                  <a:schemeClr val="accent1"/>
                </a:solidFill>
                <a:latin typeface="+mn-lt"/>
                <a:ea typeface="+mn-ea"/>
                <a:cs typeface="+mn-cs"/>
              </a:defRPr>
            </a:lvl2pPr>
            <a:lvl3pPr marL="714375" indent="-228600" algn="l" defTabSz="914418" rtl="0" eaLnBrk="1" latinLnBrk="0" hangingPunct="1">
              <a:lnSpc>
                <a:spcPct val="90000"/>
              </a:lnSpc>
              <a:spcBef>
                <a:spcPts val="200"/>
              </a:spcBef>
              <a:spcAft>
                <a:spcPts val="2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pPr>
              <a:spcBef>
                <a:spcPts val="1200"/>
              </a:spcBef>
              <a:buFont typeface="Arial" panose="020B0604020202020204" pitchFamily="34" charset="0"/>
              <a:buChar char="•"/>
            </a:pPr>
            <a:endParaRPr lang="sv-SE" sz="2000"/>
          </a:p>
        </p:txBody>
      </p:sp>
    </p:spTree>
    <p:extLst>
      <p:ext uri="{BB962C8B-B14F-4D97-AF65-F5344CB8AC3E}">
        <p14:creationId xmlns:p14="http://schemas.microsoft.com/office/powerpoint/2010/main" val="1008929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4">
            <a:extLst>
              <a:ext uri="{FF2B5EF4-FFF2-40B4-BE49-F238E27FC236}">
                <a16:creationId xmlns:a16="http://schemas.microsoft.com/office/drawing/2014/main" id="{51B5C86B-1609-4061-B78D-1161EA1F9ED6}"/>
              </a:ext>
            </a:extLst>
          </p:cNvPr>
          <p:cNvPicPr>
            <a:picLocks noChangeAspect="1"/>
          </p:cNvPicPr>
          <p:nvPr/>
        </p:nvPicPr>
        <p:blipFill>
          <a:blip r:embed="rId3"/>
          <a:stretch>
            <a:fillRect/>
          </a:stretch>
        </p:blipFill>
        <p:spPr>
          <a:xfrm>
            <a:off x="1348909" y="1587748"/>
            <a:ext cx="5591640" cy="4389437"/>
          </a:xfrm>
          <a:prstGeom prst="rect">
            <a:avLst/>
          </a:prstGeom>
          <a:noFill/>
          <a:ln>
            <a:solidFill>
              <a:schemeClr val="bg2"/>
            </a:solidFill>
          </a:ln>
        </p:spPr>
      </p:pic>
      <p:sp>
        <p:nvSpPr>
          <p:cNvPr id="8" name="textruta 7">
            <a:extLst>
              <a:ext uri="{FF2B5EF4-FFF2-40B4-BE49-F238E27FC236}">
                <a16:creationId xmlns:a16="http://schemas.microsoft.com/office/drawing/2014/main" id="{5DD24E5E-C48F-4E5B-BDD9-584FE9A5401E}"/>
              </a:ext>
            </a:extLst>
          </p:cNvPr>
          <p:cNvSpPr txBox="1"/>
          <p:nvPr/>
        </p:nvSpPr>
        <p:spPr>
          <a:xfrm>
            <a:off x="7773520" y="1814241"/>
            <a:ext cx="3463924" cy="438943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marR="0" defTabSz="914418" fontAlgn="auto">
              <a:lnSpc>
                <a:spcPct val="90000"/>
              </a:lnSpc>
              <a:spcBef>
                <a:spcPts val="0"/>
              </a:spcBef>
              <a:spcAft>
                <a:spcPts val="600"/>
              </a:spcAft>
              <a:buClrTx/>
              <a:buSzTx/>
              <a:tabLst/>
            </a:pPr>
            <a:r>
              <a:rPr lang="sv-SE" sz="2000">
                <a:solidFill>
                  <a:schemeClr val="accent1"/>
                </a:solidFill>
              </a:rPr>
              <a:t>Fyll i:</a:t>
            </a:r>
          </a:p>
          <a:p>
            <a:pPr marL="285750" marR="0" indent="-285750" defTabSz="914418" fontAlgn="auto">
              <a:lnSpc>
                <a:spcPct val="90000"/>
              </a:lnSpc>
              <a:spcBef>
                <a:spcPts val="0"/>
              </a:spcBef>
              <a:spcAft>
                <a:spcPts val="600"/>
              </a:spcAft>
              <a:buClrTx/>
              <a:buSzTx/>
              <a:buFont typeface="Arial" panose="020B0604020202020204" pitchFamily="34" charset="0"/>
              <a:buChar char="•"/>
              <a:tabLst/>
            </a:pPr>
            <a:r>
              <a:rPr lang="sv-SE" sz="2000">
                <a:solidFill>
                  <a:schemeClr val="accent1"/>
                </a:solidFill>
              </a:rPr>
              <a:t>Info om person som rehabiliteras</a:t>
            </a:r>
          </a:p>
          <a:p>
            <a:pPr marL="285750" marR="0" indent="-285750" defTabSz="914418" fontAlgn="auto">
              <a:lnSpc>
                <a:spcPct val="90000"/>
              </a:lnSpc>
              <a:spcBef>
                <a:spcPts val="0"/>
              </a:spcBef>
              <a:spcAft>
                <a:spcPts val="600"/>
              </a:spcAft>
              <a:buClrTx/>
              <a:buSzTx/>
              <a:buFont typeface="Arial" panose="020B0604020202020204" pitchFamily="34" charset="0"/>
              <a:buChar char="•"/>
              <a:tabLst/>
            </a:pPr>
            <a:r>
              <a:rPr lang="sv-SE" sz="2000">
                <a:solidFill>
                  <a:schemeClr val="accent1"/>
                </a:solidFill>
              </a:rPr>
              <a:t>Orsak och syfte till rehabiliteringen</a:t>
            </a:r>
          </a:p>
          <a:p>
            <a:pPr marL="285750" marR="0" indent="-285750" defTabSz="914418" fontAlgn="auto">
              <a:lnSpc>
                <a:spcPct val="90000"/>
              </a:lnSpc>
              <a:spcBef>
                <a:spcPts val="0"/>
              </a:spcBef>
              <a:spcAft>
                <a:spcPts val="600"/>
              </a:spcAft>
              <a:buClrTx/>
              <a:buSzTx/>
              <a:buFont typeface="Arial" panose="020B0604020202020204" pitchFamily="34" charset="0"/>
              <a:buChar char="•"/>
              <a:tabLst/>
            </a:pPr>
            <a:r>
              <a:rPr lang="sv-SE" sz="2000">
                <a:solidFill>
                  <a:schemeClr val="accent1"/>
                </a:solidFill>
              </a:rPr>
              <a:t>Info om rehabiliteringen </a:t>
            </a:r>
          </a:p>
          <a:p>
            <a:pPr marL="285750" marR="0" indent="-285750" defTabSz="914418" fontAlgn="auto">
              <a:lnSpc>
                <a:spcPct val="90000"/>
              </a:lnSpc>
              <a:spcBef>
                <a:spcPts val="0"/>
              </a:spcBef>
              <a:spcAft>
                <a:spcPts val="600"/>
              </a:spcAft>
              <a:buClrTx/>
              <a:buSzTx/>
              <a:buFont typeface="Arial" panose="020B0604020202020204" pitchFamily="34" charset="0"/>
              <a:buChar char="•"/>
              <a:tabLst/>
            </a:pPr>
            <a:r>
              <a:rPr lang="sv-SE" sz="2000">
                <a:solidFill>
                  <a:schemeClr val="accent1"/>
                </a:solidFill>
              </a:rPr>
              <a:t>Kontaktuppgift till er som ansöker</a:t>
            </a:r>
            <a:endParaRPr kumimoji="0" lang="sv-SE" sz="2000" b="0" i="0" u="none" strike="noStrike" cap="none" spc="0" normalizeH="0" baseline="0">
              <a:ln>
                <a:noFill/>
              </a:ln>
              <a:solidFill>
                <a:schemeClr val="accent1"/>
              </a:solidFill>
              <a:effectLst/>
              <a:uFillTx/>
            </a:endParaRPr>
          </a:p>
        </p:txBody>
      </p:sp>
      <p:sp>
        <p:nvSpPr>
          <p:cNvPr id="24" name="Title 3">
            <a:extLst>
              <a:ext uri="{FF2B5EF4-FFF2-40B4-BE49-F238E27FC236}">
                <a16:creationId xmlns:a16="http://schemas.microsoft.com/office/drawing/2014/main" id="{626ED039-632F-A374-C9C2-4AEA05C99ADA}"/>
              </a:ext>
            </a:extLst>
          </p:cNvPr>
          <p:cNvSpPr>
            <a:spLocks noGrp="1"/>
          </p:cNvSpPr>
          <p:nvPr>
            <p:ph type="title"/>
          </p:nvPr>
        </p:nvSpPr>
        <p:spPr/>
        <p:txBody>
          <a:bodyPr vert="horz" lIns="0" tIns="0" rIns="0" bIns="0" rtlCol="0" anchor="t">
            <a:noAutofit/>
          </a:bodyPr>
          <a:lstStyle/>
          <a:p>
            <a:r>
              <a:rPr lang="sv-SE"/>
              <a:t>Arbetsgivare inom kommun och regioner, Svenska kyrkan och kommunala bolag ansök senast 6 månader från rehabiliteringens startdatum</a:t>
            </a:r>
          </a:p>
        </p:txBody>
      </p:sp>
      <p:sp>
        <p:nvSpPr>
          <p:cNvPr id="17" name="Platshållare för text 5">
            <a:extLst>
              <a:ext uri="{FF2B5EF4-FFF2-40B4-BE49-F238E27FC236}">
                <a16:creationId xmlns:a16="http://schemas.microsoft.com/office/drawing/2014/main" id="{6012C9D0-48E1-4AC1-A501-B776DD3A09A4}"/>
              </a:ext>
            </a:extLst>
          </p:cNvPr>
          <p:cNvSpPr txBox="1">
            <a:spLocks/>
          </p:cNvSpPr>
          <p:nvPr/>
        </p:nvSpPr>
        <p:spPr>
          <a:xfrm>
            <a:off x="515938" y="4856163"/>
            <a:ext cx="7503176" cy="4389437"/>
          </a:xfrm>
          <a:prstGeom prst="rect">
            <a:avLst/>
          </a:prstGeom>
        </p:spPr>
        <p:txBody>
          <a:bodyPr vert="horz" lIns="0" tIns="0" rIns="0" bIns="0" rtlCol="0">
            <a:noAutofit/>
          </a:bodyPr>
          <a:lstStyle>
            <a:lvl1pPr marL="444595" indent="-457200" algn="l" defTabSz="914418" rtl="0" eaLnBrk="1" latinLnBrk="0" hangingPunct="1">
              <a:lnSpc>
                <a:spcPct val="90000"/>
              </a:lnSpc>
              <a:spcBef>
                <a:spcPts val="1400"/>
              </a:spcBef>
              <a:spcAft>
                <a:spcPts val="400"/>
              </a:spcAft>
              <a:buFont typeface="+mj-lt"/>
              <a:buAutoNum type="arabicPeriod"/>
              <a:defRPr sz="2000" kern="1200">
                <a:solidFill>
                  <a:schemeClr val="accent1"/>
                </a:solidFill>
                <a:latin typeface="+mn-lt"/>
                <a:ea typeface="+mn-ea"/>
                <a:cs typeface="+mn-cs"/>
              </a:defRPr>
            </a:lvl1pPr>
            <a:lvl2pPr marL="457200" indent="0" algn="l" defTabSz="914418" rtl="0" eaLnBrk="1" latinLnBrk="0" hangingPunct="1">
              <a:lnSpc>
                <a:spcPct val="90000"/>
              </a:lnSpc>
              <a:spcBef>
                <a:spcPts val="0"/>
              </a:spcBef>
              <a:spcAft>
                <a:spcPts val="400"/>
              </a:spcAft>
              <a:buFont typeface="Arial" panose="020B0604020202020204" pitchFamily="34" charset="0"/>
              <a:buNone/>
              <a:defRPr lang="sv-SE" sz="1400" b="0" kern="1200">
                <a:solidFill>
                  <a:schemeClr val="accent1"/>
                </a:solidFill>
                <a:latin typeface="+mn-lt"/>
                <a:ea typeface="+mn-ea"/>
                <a:cs typeface="+mn-cs"/>
              </a:defRPr>
            </a:lvl2pPr>
            <a:lvl3pPr marL="714375" indent="-228600" algn="l" defTabSz="914418" rtl="0" eaLnBrk="1" latinLnBrk="0" hangingPunct="1">
              <a:lnSpc>
                <a:spcPct val="90000"/>
              </a:lnSpc>
              <a:spcBef>
                <a:spcPts val="200"/>
              </a:spcBef>
              <a:spcAft>
                <a:spcPts val="2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pPr>
              <a:spcBef>
                <a:spcPts val="1200"/>
              </a:spcBef>
              <a:buFont typeface="Arial" panose="020B0604020202020204" pitchFamily="34" charset="0"/>
              <a:buChar char="•"/>
            </a:pPr>
            <a:endParaRPr lang="sv-SE" sz="2000"/>
          </a:p>
        </p:txBody>
      </p:sp>
    </p:spTree>
    <p:extLst>
      <p:ext uri="{BB962C8B-B14F-4D97-AF65-F5344CB8AC3E}">
        <p14:creationId xmlns:p14="http://schemas.microsoft.com/office/powerpoint/2010/main" val="220873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B27EB25-CDA6-DC1F-892A-2D1F2BEED9D2}"/>
              </a:ext>
            </a:extLst>
          </p:cNvPr>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ektangel 2">
            <a:extLst>
              <a:ext uri="{FF2B5EF4-FFF2-40B4-BE49-F238E27FC236}">
                <a16:creationId xmlns:a16="http://schemas.microsoft.com/office/drawing/2014/main" id="{88499E4B-E838-1B01-6B1A-5C6E581ACA9D}"/>
              </a:ext>
            </a:extLst>
          </p:cNvPr>
          <p:cNvSpPr>
            <a:spLocks noGrp="1" noRot="1" noMove="1" noResize="1" noEditPoints="1" noAdjustHandles="1" noChangeArrowheads="1" noChangeShapeType="1"/>
          </p:cNvSpPr>
          <p:nvPr/>
        </p:nvSpPr>
        <p:spPr>
          <a:xfrm>
            <a:off x="0" y="-16043"/>
            <a:ext cx="10801350" cy="6874044"/>
          </a:xfrm>
          <a:custGeom>
            <a:avLst/>
            <a:gdLst>
              <a:gd name="connsiteX0" fmla="*/ 0 w 10801350"/>
              <a:gd name="connsiteY0" fmla="*/ 0 h 6858000"/>
              <a:gd name="connsiteX1" fmla="*/ 10801350 w 10801350"/>
              <a:gd name="connsiteY1" fmla="*/ 0 h 6858000"/>
              <a:gd name="connsiteX2" fmla="*/ 10801350 w 10801350"/>
              <a:gd name="connsiteY2" fmla="*/ 6858000 h 6858000"/>
              <a:gd name="connsiteX3" fmla="*/ 0 w 10801350"/>
              <a:gd name="connsiteY3" fmla="*/ 6858000 h 6858000"/>
              <a:gd name="connsiteX4" fmla="*/ 0 w 10801350"/>
              <a:gd name="connsiteY4" fmla="*/ 0 h 6858000"/>
              <a:gd name="connsiteX0" fmla="*/ 0 w 10801350"/>
              <a:gd name="connsiteY0" fmla="*/ 0 h 6858000"/>
              <a:gd name="connsiteX1" fmla="*/ 10801350 w 10801350"/>
              <a:gd name="connsiteY1" fmla="*/ 6858000 h 6858000"/>
              <a:gd name="connsiteX2" fmla="*/ 0 w 10801350"/>
              <a:gd name="connsiteY2" fmla="*/ 6858000 h 6858000"/>
              <a:gd name="connsiteX3" fmla="*/ 0 w 10801350"/>
              <a:gd name="connsiteY3" fmla="*/ 0 h 6858000"/>
              <a:gd name="connsiteX0" fmla="*/ 1350168 w 12151518"/>
              <a:gd name="connsiteY0" fmla="*/ 0 h 6858000"/>
              <a:gd name="connsiteX1" fmla="*/ 12151518 w 12151518"/>
              <a:gd name="connsiteY1" fmla="*/ 6858000 h 6858000"/>
              <a:gd name="connsiteX2" fmla="*/ 1350168 w 12151518"/>
              <a:gd name="connsiteY2" fmla="*/ 6858000 h 6858000"/>
              <a:gd name="connsiteX3" fmla="*/ 1350168 w 12151518"/>
              <a:gd name="connsiteY3" fmla="*/ 0 h 6858000"/>
              <a:gd name="connsiteX0" fmla="*/ 1248729 w 12050079"/>
              <a:gd name="connsiteY0" fmla="*/ 37778 h 6895778"/>
              <a:gd name="connsiteX1" fmla="*/ 12050079 w 12050079"/>
              <a:gd name="connsiteY1" fmla="*/ 6895778 h 6895778"/>
              <a:gd name="connsiteX2" fmla="*/ 1248729 w 12050079"/>
              <a:gd name="connsiteY2" fmla="*/ 6895778 h 6895778"/>
              <a:gd name="connsiteX3" fmla="*/ 1248729 w 12050079"/>
              <a:gd name="connsiteY3" fmla="*/ 37778 h 6895778"/>
              <a:gd name="connsiteX0" fmla="*/ 800100 w 11601450"/>
              <a:gd name="connsiteY0" fmla="*/ 37778 h 6895778"/>
              <a:gd name="connsiteX1" fmla="*/ 11601450 w 11601450"/>
              <a:gd name="connsiteY1" fmla="*/ 6895778 h 6895778"/>
              <a:gd name="connsiteX2" fmla="*/ 800100 w 11601450"/>
              <a:gd name="connsiteY2" fmla="*/ 6895778 h 6895778"/>
              <a:gd name="connsiteX3" fmla="*/ 800100 w 11601450"/>
              <a:gd name="connsiteY3" fmla="*/ 37778 h 6895778"/>
              <a:gd name="connsiteX0" fmla="*/ 800100 w 11601450"/>
              <a:gd name="connsiteY0" fmla="*/ 0 h 6858000"/>
              <a:gd name="connsiteX1" fmla="*/ 11601450 w 11601450"/>
              <a:gd name="connsiteY1" fmla="*/ 6858000 h 6858000"/>
              <a:gd name="connsiteX2" fmla="*/ 800100 w 11601450"/>
              <a:gd name="connsiteY2" fmla="*/ 6858000 h 6858000"/>
              <a:gd name="connsiteX3" fmla="*/ 800100 w 11601450"/>
              <a:gd name="connsiteY3" fmla="*/ 0 h 6858000"/>
              <a:gd name="connsiteX0" fmla="*/ 0 w 10801350"/>
              <a:gd name="connsiteY0" fmla="*/ 0 h 6858000"/>
              <a:gd name="connsiteX1" fmla="*/ 10801350 w 10801350"/>
              <a:gd name="connsiteY1" fmla="*/ 6858000 h 6858000"/>
              <a:gd name="connsiteX2" fmla="*/ 0 w 10801350"/>
              <a:gd name="connsiteY2" fmla="*/ 6858000 h 6858000"/>
              <a:gd name="connsiteX3" fmla="*/ 0 w 10801350"/>
              <a:gd name="connsiteY3" fmla="*/ 0 h 6858000"/>
              <a:gd name="connsiteX0" fmla="*/ 0 w 10801350"/>
              <a:gd name="connsiteY0" fmla="*/ 0 h 6858000"/>
              <a:gd name="connsiteX1" fmla="*/ 10801350 w 10801350"/>
              <a:gd name="connsiteY1" fmla="*/ 6858000 h 6858000"/>
              <a:gd name="connsiteX2" fmla="*/ 0 w 10801350"/>
              <a:gd name="connsiteY2" fmla="*/ 6858000 h 6858000"/>
              <a:gd name="connsiteX3" fmla="*/ 0 w 10801350"/>
              <a:gd name="connsiteY3" fmla="*/ 0 h 6858000"/>
              <a:gd name="connsiteX0" fmla="*/ 0 w 10807064"/>
              <a:gd name="connsiteY0" fmla="*/ 16 h 6858016"/>
              <a:gd name="connsiteX1" fmla="*/ 10801350 w 10807064"/>
              <a:gd name="connsiteY1" fmla="*/ 6858016 h 6858016"/>
              <a:gd name="connsiteX2" fmla="*/ 0 w 10807064"/>
              <a:gd name="connsiteY2" fmla="*/ 6858016 h 6858016"/>
              <a:gd name="connsiteX3" fmla="*/ 0 w 10807064"/>
              <a:gd name="connsiteY3" fmla="*/ 16 h 6858016"/>
              <a:gd name="connsiteX0" fmla="*/ 0 w 10804608"/>
              <a:gd name="connsiteY0" fmla="*/ 10 h 6858010"/>
              <a:gd name="connsiteX1" fmla="*/ 10801350 w 10804608"/>
              <a:gd name="connsiteY1" fmla="*/ 6858010 h 6858010"/>
              <a:gd name="connsiteX2" fmla="*/ 0 w 10804608"/>
              <a:gd name="connsiteY2" fmla="*/ 6858010 h 6858010"/>
              <a:gd name="connsiteX3" fmla="*/ 0 w 10804608"/>
              <a:gd name="connsiteY3" fmla="*/ 10 h 6858010"/>
              <a:gd name="connsiteX0" fmla="*/ 0 w 11152235"/>
              <a:gd name="connsiteY0" fmla="*/ 412279 h 7270279"/>
              <a:gd name="connsiteX1" fmla="*/ 7740501 w 11152235"/>
              <a:gd name="connsiteY1" fmla="*/ 1475535 h 7270279"/>
              <a:gd name="connsiteX2" fmla="*/ 10801350 w 11152235"/>
              <a:gd name="connsiteY2" fmla="*/ 7270279 h 7270279"/>
              <a:gd name="connsiteX3" fmla="*/ 0 w 11152235"/>
              <a:gd name="connsiteY3" fmla="*/ 7270279 h 7270279"/>
              <a:gd name="connsiteX4" fmla="*/ 0 w 11152235"/>
              <a:gd name="connsiteY4" fmla="*/ 412279 h 7270279"/>
              <a:gd name="connsiteX0" fmla="*/ 0 w 11198251"/>
              <a:gd name="connsiteY0" fmla="*/ 394650 h 7252650"/>
              <a:gd name="connsiteX1" fmla="*/ 8176436 w 11198251"/>
              <a:gd name="connsiteY1" fmla="*/ 1542967 h 7252650"/>
              <a:gd name="connsiteX2" fmla="*/ 10801350 w 11198251"/>
              <a:gd name="connsiteY2" fmla="*/ 7252650 h 7252650"/>
              <a:gd name="connsiteX3" fmla="*/ 0 w 11198251"/>
              <a:gd name="connsiteY3" fmla="*/ 7252650 h 7252650"/>
              <a:gd name="connsiteX4" fmla="*/ 0 w 11198251"/>
              <a:gd name="connsiteY4" fmla="*/ 394650 h 7252650"/>
              <a:gd name="connsiteX0" fmla="*/ 0 w 11170033"/>
              <a:gd name="connsiteY0" fmla="*/ 394650 h 7252650"/>
              <a:gd name="connsiteX1" fmla="*/ 8176436 w 11170033"/>
              <a:gd name="connsiteY1" fmla="*/ 1542967 h 7252650"/>
              <a:gd name="connsiteX2" fmla="*/ 10801350 w 11170033"/>
              <a:gd name="connsiteY2" fmla="*/ 7252650 h 7252650"/>
              <a:gd name="connsiteX3" fmla="*/ 0 w 11170033"/>
              <a:gd name="connsiteY3" fmla="*/ 7252650 h 7252650"/>
              <a:gd name="connsiteX4" fmla="*/ 0 w 11170033"/>
              <a:gd name="connsiteY4" fmla="*/ 394650 h 7252650"/>
              <a:gd name="connsiteX0" fmla="*/ 0 w 10802156"/>
              <a:gd name="connsiteY0" fmla="*/ 394650 h 7252650"/>
              <a:gd name="connsiteX1" fmla="*/ 8176436 w 10802156"/>
              <a:gd name="connsiteY1" fmla="*/ 1542967 h 7252650"/>
              <a:gd name="connsiteX2" fmla="*/ 10801350 w 10802156"/>
              <a:gd name="connsiteY2" fmla="*/ 7252650 h 7252650"/>
              <a:gd name="connsiteX3" fmla="*/ 0 w 10802156"/>
              <a:gd name="connsiteY3" fmla="*/ 7252650 h 7252650"/>
              <a:gd name="connsiteX4" fmla="*/ 0 w 10802156"/>
              <a:gd name="connsiteY4" fmla="*/ 394650 h 7252650"/>
              <a:gd name="connsiteX0" fmla="*/ 0 w 10802156"/>
              <a:gd name="connsiteY0" fmla="*/ 489190 h 7347190"/>
              <a:gd name="connsiteX1" fmla="*/ 8176436 w 10802156"/>
              <a:gd name="connsiteY1" fmla="*/ 1637507 h 7347190"/>
              <a:gd name="connsiteX2" fmla="*/ 10801350 w 10802156"/>
              <a:gd name="connsiteY2" fmla="*/ 7347190 h 7347190"/>
              <a:gd name="connsiteX3" fmla="*/ 0 w 10802156"/>
              <a:gd name="connsiteY3" fmla="*/ 7347190 h 7347190"/>
              <a:gd name="connsiteX4" fmla="*/ 0 w 10802156"/>
              <a:gd name="connsiteY4" fmla="*/ 489190 h 7347190"/>
              <a:gd name="connsiteX0" fmla="*/ 0 w 10803917"/>
              <a:gd name="connsiteY0" fmla="*/ 341294 h 7199294"/>
              <a:gd name="connsiteX1" fmla="*/ 8995143 w 10803917"/>
              <a:gd name="connsiteY1" fmla="*/ 2212624 h 7199294"/>
              <a:gd name="connsiteX2" fmla="*/ 10801350 w 10803917"/>
              <a:gd name="connsiteY2" fmla="*/ 7199294 h 7199294"/>
              <a:gd name="connsiteX3" fmla="*/ 0 w 10803917"/>
              <a:gd name="connsiteY3" fmla="*/ 7199294 h 7199294"/>
              <a:gd name="connsiteX4" fmla="*/ 0 w 10803917"/>
              <a:gd name="connsiteY4" fmla="*/ 341294 h 7199294"/>
              <a:gd name="connsiteX0" fmla="*/ 0 w 10803917"/>
              <a:gd name="connsiteY0" fmla="*/ 5125 h 6863125"/>
              <a:gd name="connsiteX1" fmla="*/ 8995143 w 10803917"/>
              <a:gd name="connsiteY1" fmla="*/ 1876455 h 6863125"/>
              <a:gd name="connsiteX2" fmla="*/ 10801350 w 10803917"/>
              <a:gd name="connsiteY2" fmla="*/ 6863125 h 6863125"/>
              <a:gd name="connsiteX3" fmla="*/ 0 w 10803917"/>
              <a:gd name="connsiteY3" fmla="*/ 6863125 h 6863125"/>
              <a:gd name="connsiteX4" fmla="*/ 0 w 10803917"/>
              <a:gd name="connsiteY4" fmla="*/ 5125 h 6863125"/>
              <a:gd name="connsiteX0" fmla="*/ 0 w 10803060"/>
              <a:gd name="connsiteY0" fmla="*/ 3694 h 6861694"/>
              <a:gd name="connsiteX1" fmla="*/ 8802638 w 10803060"/>
              <a:gd name="connsiteY1" fmla="*/ 2035445 h 6861694"/>
              <a:gd name="connsiteX2" fmla="*/ 10801350 w 10803060"/>
              <a:gd name="connsiteY2" fmla="*/ 6861694 h 6861694"/>
              <a:gd name="connsiteX3" fmla="*/ 0 w 10803060"/>
              <a:gd name="connsiteY3" fmla="*/ 6861694 h 6861694"/>
              <a:gd name="connsiteX4" fmla="*/ 0 w 10803060"/>
              <a:gd name="connsiteY4" fmla="*/ 3694 h 6861694"/>
              <a:gd name="connsiteX0" fmla="*/ 0 w 10803204"/>
              <a:gd name="connsiteY0" fmla="*/ 3320 h 6861320"/>
              <a:gd name="connsiteX1" fmla="*/ 8802638 w 10803204"/>
              <a:gd name="connsiteY1" fmla="*/ 2035071 h 6861320"/>
              <a:gd name="connsiteX2" fmla="*/ 10801350 w 10803204"/>
              <a:gd name="connsiteY2" fmla="*/ 6861320 h 6861320"/>
              <a:gd name="connsiteX3" fmla="*/ 0 w 10803204"/>
              <a:gd name="connsiteY3" fmla="*/ 6861320 h 6861320"/>
              <a:gd name="connsiteX4" fmla="*/ 0 w 10803204"/>
              <a:gd name="connsiteY4" fmla="*/ 3320 h 6861320"/>
              <a:gd name="connsiteX0" fmla="*/ 0 w 10802281"/>
              <a:gd name="connsiteY0" fmla="*/ 59750 h 6917750"/>
              <a:gd name="connsiteX1" fmla="*/ 8289291 w 10802281"/>
              <a:gd name="connsiteY1" fmla="*/ 1241269 h 6917750"/>
              <a:gd name="connsiteX2" fmla="*/ 10801350 w 10802281"/>
              <a:gd name="connsiteY2" fmla="*/ 6917750 h 6917750"/>
              <a:gd name="connsiteX3" fmla="*/ 0 w 10802281"/>
              <a:gd name="connsiteY3" fmla="*/ 6917750 h 6917750"/>
              <a:gd name="connsiteX4" fmla="*/ 0 w 10802281"/>
              <a:gd name="connsiteY4" fmla="*/ 59750 h 6917750"/>
              <a:gd name="connsiteX0" fmla="*/ 0 w 10802339"/>
              <a:gd name="connsiteY0" fmla="*/ 10861 h 6868861"/>
              <a:gd name="connsiteX1" fmla="*/ 8289291 w 10802339"/>
              <a:gd name="connsiteY1" fmla="*/ 1192380 h 6868861"/>
              <a:gd name="connsiteX2" fmla="*/ 10801350 w 10802339"/>
              <a:gd name="connsiteY2" fmla="*/ 6868861 h 6868861"/>
              <a:gd name="connsiteX3" fmla="*/ 0 w 10802339"/>
              <a:gd name="connsiteY3" fmla="*/ 6868861 h 6868861"/>
              <a:gd name="connsiteX4" fmla="*/ 0 w 10802339"/>
              <a:gd name="connsiteY4" fmla="*/ 10861 h 6868861"/>
              <a:gd name="connsiteX0" fmla="*/ 0 w 10802254"/>
              <a:gd name="connsiteY0" fmla="*/ 59750 h 6917750"/>
              <a:gd name="connsiteX1" fmla="*/ 8289291 w 10802254"/>
              <a:gd name="connsiteY1" fmla="*/ 1241269 h 6917750"/>
              <a:gd name="connsiteX2" fmla="*/ 10801350 w 10802254"/>
              <a:gd name="connsiteY2" fmla="*/ 6917750 h 6917750"/>
              <a:gd name="connsiteX3" fmla="*/ 0 w 10802254"/>
              <a:gd name="connsiteY3" fmla="*/ 6917750 h 6917750"/>
              <a:gd name="connsiteX4" fmla="*/ 0 w 10802254"/>
              <a:gd name="connsiteY4" fmla="*/ 59750 h 6917750"/>
              <a:gd name="connsiteX0" fmla="*/ 0 w 10803057"/>
              <a:gd name="connsiteY0" fmla="*/ 9000 h 6867000"/>
              <a:gd name="connsiteX1" fmla="*/ 8786597 w 10803057"/>
              <a:gd name="connsiteY1" fmla="*/ 1623656 h 6867000"/>
              <a:gd name="connsiteX2" fmla="*/ 10801350 w 10803057"/>
              <a:gd name="connsiteY2" fmla="*/ 6867000 h 6867000"/>
              <a:gd name="connsiteX3" fmla="*/ 0 w 10803057"/>
              <a:gd name="connsiteY3" fmla="*/ 6867000 h 6867000"/>
              <a:gd name="connsiteX4" fmla="*/ 0 w 10803057"/>
              <a:gd name="connsiteY4" fmla="*/ 9000 h 6867000"/>
              <a:gd name="connsiteX0" fmla="*/ 0 w 10802847"/>
              <a:gd name="connsiteY0" fmla="*/ 12575 h 6870575"/>
              <a:gd name="connsiteX1" fmla="*/ 8786597 w 10802847"/>
              <a:gd name="connsiteY1" fmla="*/ 1627231 h 6870575"/>
              <a:gd name="connsiteX2" fmla="*/ 10801350 w 10802847"/>
              <a:gd name="connsiteY2" fmla="*/ 6870575 h 6870575"/>
              <a:gd name="connsiteX3" fmla="*/ 0 w 10802847"/>
              <a:gd name="connsiteY3" fmla="*/ 6870575 h 6870575"/>
              <a:gd name="connsiteX4" fmla="*/ 0 w 10802847"/>
              <a:gd name="connsiteY4" fmla="*/ 12575 h 6870575"/>
              <a:gd name="connsiteX0" fmla="*/ 0 w 10802418"/>
              <a:gd name="connsiteY0" fmla="*/ 48866 h 6906866"/>
              <a:gd name="connsiteX1" fmla="*/ 8529923 w 10802418"/>
              <a:gd name="connsiteY1" fmla="*/ 1358722 h 6906866"/>
              <a:gd name="connsiteX2" fmla="*/ 10801350 w 10802418"/>
              <a:gd name="connsiteY2" fmla="*/ 6906866 h 6906866"/>
              <a:gd name="connsiteX3" fmla="*/ 0 w 10802418"/>
              <a:gd name="connsiteY3" fmla="*/ 6906866 h 6906866"/>
              <a:gd name="connsiteX4" fmla="*/ 0 w 10802418"/>
              <a:gd name="connsiteY4" fmla="*/ 48866 h 6906866"/>
              <a:gd name="connsiteX0" fmla="*/ 0 w 10802678"/>
              <a:gd name="connsiteY0" fmla="*/ 26929 h 6884929"/>
              <a:gd name="connsiteX1" fmla="*/ 8529923 w 10802678"/>
              <a:gd name="connsiteY1" fmla="*/ 1336785 h 6884929"/>
              <a:gd name="connsiteX2" fmla="*/ 10801350 w 10802678"/>
              <a:gd name="connsiteY2" fmla="*/ 6884929 h 6884929"/>
              <a:gd name="connsiteX3" fmla="*/ 0 w 10802678"/>
              <a:gd name="connsiteY3" fmla="*/ 6884929 h 6884929"/>
              <a:gd name="connsiteX4" fmla="*/ 0 w 10802678"/>
              <a:gd name="connsiteY4" fmla="*/ 26929 h 6884929"/>
              <a:gd name="connsiteX0" fmla="*/ 0 w 10801350"/>
              <a:gd name="connsiteY0" fmla="*/ 26929 h 6884929"/>
              <a:gd name="connsiteX1" fmla="*/ 8529923 w 10801350"/>
              <a:gd name="connsiteY1" fmla="*/ 1336785 h 6884929"/>
              <a:gd name="connsiteX2" fmla="*/ 10801350 w 10801350"/>
              <a:gd name="connsiteY2" fmla="*/ 6884929 h 6884929"/>
              <a:gd name="connsiteX3" fmla="*/ 0 w 10801350"/>
              <a:gd name="connsiteY3" fmla="*/ 6884929 h 6884929"/>
              <a:gd name="connsiteX4" fmla="*/ 0 w 10801350"/>
              <a:gd name="connsiteY4" fmla="*/ 26929 h 6884929"/>
              <a:gd name="connsiteX0" fmla="*/ 0 w 10801350"/>
              <a:gd name="connsiteY0" fmla="*/ 7921 h 6865921"/>
              <a:gd name="connsiteX1" fmla="*/ 8529923 w 10801350"/>
              <a:gd name="connsiteY1" fmla="*/ 1317777 h 6865921"/>
              <a:gd name="connsiteX2" fmla="*/ 10801350 w 10801350"/>
              <a:gd name="connsiteY2" fmla="*/ 6865921 h 6865921"/>
              <a:gd name="connsiteX3" fmla="*/ 0 w 10801350"/>
              <a:gd name="connsiteY3" fmla="*/ 6865921 h 6865921"/>
              <a:gd name="connsiteX4" fmla="*/ 0 w 10801350"/>
              <a:gd name="connsiteY4" fmla="*/ 7921 h 6865921"/>
              <a:gd name="connsiteX0" fmla="*/ 0 w 10801350"/>
              <a:gd name="connsiteY0" fmla="*/ 33 h 6858033"/>
              <a:gd name="connsiteX1" fmla="*/ 8963060 w 10801350"/>
              <a:gd name="connsiteY1" fmla="*/ 1726984 h 6858033"/>
              <a:gd name="connsiteX2" fmla="*/ 10801350 w 10801350"/>
              <a:gd name="connsiteY2" fmla="*/ 6858033 h 6858033"/>
              <a:gd name="connsiteX3" fmla="*/ 0 w 10801350"/>
              <a:gd name="connsiteY3" fmla="*/ 6858033 h 6858033"/>
              <a:gd name="connsiteX4" fmla="*/ 0 w 10801350"/>
              <a:gd name="connsiteY4" fmla="*/ 33 h 6858033"/>
              <a:gd name="connsiteX0" fmla="*/ 0 w 10801350"/>
              <a:gd name="connsiteY0" fmla="*/ 30 h 6858030"/>
              <a:gd name="connsiteX1" fmla="*/ 8963060 w 10801350"/>
              <a:gd name="connsiteY1" fmla="*/ 1726981 h 6858030"/>
              <a:gd name="connsiteX2" fmla="*/ 10801350 w 10801350"/>
              <a:gd name="connsiteY2" fmla="*/ 6858030 h 6858030"/>
              <a:gd name="connsiteX3" fmla="*/ 0 w 10801350"/>
              <a:gd name="connsiteY3" fmla="*/ 6858030 h 6858030"/>
              <a:gd name="connsiteX4" fmla="*/ 0 w 10801350"/>
              <a:gd name="connsiteY4" fmla="*/ 30 h 6858030"/>
              <a:gd name="connsiteX0" fmla="*/ 0 w 10801350"/>
              <a:gd name="connsiteY0" fmla="*/ 541750 h 7399750"/>
              <a:gd name="connsiteX1" fmla="*/ 4074695 w 10801350"/>
              <a:gd name="connsiteY1" fmla="*/ 637973 h 7399750"/>
              <a:gd name="connsiteX2" fmla="*/ 8963060 w 10801350"/>
              <a:gd name="connsiteY2" fmla="*/ 2268701 h 7399750"/>
              <a:gd name="connsiteX3" fmla="*/ 10801350 w 10801350"/>
              <a:gd name="connsiteY3" fmla="*/ 7399750 h 7399750"/>
              <a:gd name="connsiteX4" fmla="*/ 0 w 10801350"/>
              <a:gd name="connsiteY4" fmla="*/ 7399750 h 7399750"/>
              <a:gd name="connsiteX5" fmla="*/ 0 w 10801350"/>
              <a:gd name="connsiteY5" fmla="*/ 541750 h 7399750"/>
              <a:gd name="connsiteX0" fmla="*/ 0 w 10801350"/>
              <a:gd name="connsiteY0" fmla="*/ 63756 h 6921756"/>
              <a:gd name="connsiteX1" fmla="*/ 4074695 w 10801350"/>
              <a:gd name="connsiteY1" fmla="*/ 159979 h 6921756"/>
              <a:gd name="connsiteX2" fmla="*/ 8963060 w 10801350"/>
              <a:gd name="connsiteY2" fmla="*/ 1790707 h 6921756"/>
              <a:gd name="connsiteX3" fmla="*/ 10801350 w 10801350"/>
              <a:gd name="connsiteY3" fmla="*/ 6921756 h 6921756"/>
              <a:gd name="connsiteX4" fmla="*/ 0 w 10801350"/>
              <a:gd name="connsiteY4" fmla="*/ 6921756 h 6921756"/>
              <a:gd name="connsiteX5" fmla="*/ 0 w 10801350"/>
              <a:gd name="connsiteY5" fmla="*/ 63756 h 6921756"/>
              <a:gd name="connsiteX0" fmla="*/ 0 w 10801350"/>
              <a:gd name="connsiteY0" fmla="*/ 94671 h 6952671"/>
              <a:gd name="connsiteX1" fmla="*/ 5021179 w 10801350"/>
              <a:gd name="connsiteY1" fmla="*/ 142767 h 6952671"/>
              <a:gd name="connsiteX2" fmla="*/ 8963060 w 10801350"/>
              <a:gd name="connsiteY2" fmla="*/ 1821622 h 6952671"/>
              <a:gd name="connsiteX3" fmla="*/ 10801350 w 10801350"/>
              <a:gd name="connsiteY3" fmla="*/ 6952671 h 6952671"/>
              <a:gd name="connsiteX4" fmla="*/ 0 w 10801350"/>
              <a:gd name="connsiteY4" fmla="*/ 6952671 h 6952671"/>
              <a:gd name="connsiteX5" fmla="*/ 0 w 10801350"/>
              <a:gd name="connsiteY5" fmla="*/ 94671 h 6952671"/>
              <a:gd name="connsiteX0" fmla="*/ 0 w 10801350"/>
              <a:gd name="connsiteY0" fmla="*/ 0 h 6858000"/>
              <a:gd name="connsiteX1" fmla="*/ 5021179 w 10801350"/>
              <a:gd name="connsiteY1" fmla="*/ 48096 h 6858000"/>
              <a:gd name="connsiteX2" fmla="*/ 8963060 w 10801350"/>
              <a:gd name="connsiteY2" fmla="*/ 1726951 h 6858000"/>
              <a:gd name="connsiteX3" fmla="*/ 10801350 w 10801350"/>
              <a:gd name="connsiteY3" fmla="*/ 6858000 h 6858000"/>
              <a:gd name="connsiteX4" fmla="*/ 0 w 10801350"/>
              <a:gd name="connsiteY4" fmla="*/ 6858000 h 6858000"/>
              <a:gd name="connsiteX5" fmla="*/ 0 w 10801350"/>
              <a:gd name="connsiteY5" fmla="*/ 0 h 6858000"/>
              <a:gd name="connsiteX0" fmla="*/ 0 w 10801350"/>
              <a:gd name="connsiteY0" fmla="*/ 0 h 6858000"/>
              <a:gd name="connsiteX1" fmla="*/ 5021179 w 10801350"/>
              <a:gd name="connsiteY1" fmla="*/ 48096 h 6858000"/>
              <a:gd name="connsiteX2" fmla="*/ 8963060 w 10801350"/>
              <a:gd name="connsiteY2" fmla="*/ 1726951 h 6858000"/>
              <a:gd name="connsiteX3" fmla="*/ 10801350 w 10801350"/>
              <a:gd name="connsiteY3" fmla="*/ 6858000 h 6858000"/>
              <a:gd name="connsiteX4" fmla="*/ 0 w 10801350"/>
              <a:gd name="connsiteY4" fmla="*/ 6858000 h 6858000"/>
              <a:gd name="connsiteX5" fmla="*/ 0 w 10801350"/>
              <a:gd name="connsiteY5" fmla="*/ 0 h 6858000"/>
              <a:gd name="connsiteX0" fmla="*/ 0 w 10801350"/>
              <a:gd name="connsiteY0" fmla="*/ 16073 h 6874073"/>
              <a:gd name="connsiteX1" fmla="*/ 5101389 w 10801350"/>
              <a:gd name="connsiteY1" fmla="*/ 0 h 6874073"/>
              <a:gd name="connsiteX2" fmla="*/ 8963060 w 10801350"/>
              <a:gd name="connsiteY2" fmla="*/ 1743024 h 6874073"/>
              <a:gd name="connsiteX3" fmla="*/ 10801350 w 10801350"/>
              <a:gd name="connsiteY3" fmla="*/ 6874073 h 6874073"/>
              <a:gd name="connsiteX4" fmla="*/ 0 w 10801350"/>
              <a:gd name="connsiteY4" fmla="*/ 6874073 h 6874073"/>
              <a:gd name="connsiteX5" fmla="*/ 0 w 10801350"/>
              <a:gd name="connsiteY5" fmla="*/ 16073 h 68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1350" h="6874073">
                <a:moveTo>
                  <a:pt x="0" y="16073"/>
                </a:moveTo>
                <a:lnTo>
                  <a:pt x="5101389" y="0"/>
                </a:lnTo>
                <a:cubicBezTo>
                  <a:pt x="6622638" y="14571"/>
                  <a:pt x="8013067" y="597345"/>
                  <a:pt x="8963060" y="1743024"/>
                </a:cubicBezTo>
                <a:cubicBezTo>
                  <a:pt x="9913053" y="2888703"/>
                  <a:pt x="10788666" y="4893525"/>
                  <a:pt x="10801350" y="6874073"/>
                </a:cubicBezTo>
                <a:lnTo>
                  <a:pt x="0" y="6874073"/>
                </a:lnTo>
                <a:cubicBezTo>
                  <a:pt x="7310" y="5295139"/>
                  <a:pt x="0" y="3445073"/>
                  <a:pt x="0" y="16073"/>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upp 5">
            <a:extLst>
              <a:ext uri="{FF2B5EF4-FFF2-40B4-BE49-F238E27FC236}">
                <a16:creationId xmlns:a16="http://schemas.microsoft.com/office/drawing/2014/main" id="{EBA7B7FC-DBCD-6077-8EB7-9830304FEAFA}"/>
              </a:ext>
            </a:extLst>
          </p:cNvPr>
          <p:cNvGrpSpPr/>
          <p:nvPr/>
        </p:nvGrpSpPr>
        <p:grpSpPr>
          <a:xfrm>
            <a:off x="84213" y="-68401"/>
            <a:ext cx="2764930" cy="2623354"/>
            <a:chOff x="430626" y="-17804"/>
            <a:chExt cx="2453496" cy="2327867"/>
          </a:xfrm>
        </p:grpSpPr>
        <p:grpSp>
          <p:nvGrpSpPr>
            <p:cNvPr id="8" name="Bild 5">
              <a:extLst>
                <a:ext uri="{FF2B5EF4-FFF2-40B4-BE49-F238E27FC236}">
                  <a16:creationId xmlns:a16="http://schemas.microsoft.com/office/drawing/2014/main" id="{EE1BDC01-88F8-C27E-8763-7FF10242B855}"/>
                </a:ext>
              </a:extLst>
            </p:cNvPr>
            <p:cNvGrpSpPr/>
            <p:nvPr/>
          </p:nvGrpSpPr>
          <p:grpSpPr>
            <a:xfrm>
              <a:off x="494008" y="242297"/>
              <a:ext cx="2390114" cy="1906936"/>
              <a:chOff x="494008" y="242297"/>
              <a:chExt cx="2390114" cy="1906936"/>
            </a:xfrm>
          </p:grpSpPr>
          <p:sp>
            <p:nvSpPr>
              <p:cNvPr id="9" name="Frihandsfigur: Form 8">
                <a:extLst>
                  <a:ext uri="{FF2B5EF4-FFF2-40B4-BE49-F238E27FC236}">
                    <a16:creationId xmlns:a16="http://schemas.microsoft.com/office/drawing/2014/main" id="{DA6642AF-B139-DCA3-E79B-8B013B4DF52A}"/>
                  </a:ext>
                </a:extLst>
              </p:cNvPr>
              <p:cNvSpPr/>
              <p:nvPr/>
            </p:nvSpPr>
            <p:spPr>
              <a:xfrm flipV="1">
                <a:off x="1192673" y="242297"/>
                <a:ext cx="235429" cy="189497"/>
              </a:xfrm>
              <a:custGeom>
                <a:avLst/>
                <a:gdLst>
                  <a:gd name="connsiteX0" fmla="*/ 224252 w 235429"/>
                  <a:gd name="connsiteY0" fmla="*/ 39923 h 189497"/>
                  <a:gd name="connsiteX1" fmla="*/ 168388 w 235429"/>
                  <a:gd name="connsiteY1" fmla="*/ 170979 h 189497"/>
                  <a:gd name="connsiteX2" fmla="*/ 11603 w 235429"/>
                  <a:gd name="connsiteY2" fmla="*/ 148433 h 189497"/>
                  <a:gd name="connsiteX3" fmla="*/ 67467 w 235429"/>
                  <a:gd name="connsiteY3" fmla="*/ 17378 h 189497"/>
                  <a:gd name="connsiteX4" fmla="*/ 224252 w 235429"/>
                  <a:gd name="connsiteY4" fmla="*/ 39923 h 189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29" h="189497">
                    <a:moveTo>
                      <a:pt x="224252" y="39923"/>
                    </a:moveTo>
                    <a:cubicBezTo>
                      <a:pt x="252107" y="82346"/>
                      <a:pt x="227101" y="141005"/>
                      <a:pt x="168388" y="170979"/>
                    </a:cubicBezTo>
                    <a:cubicBezTo>
                      <a:pt x="65348" y="223531"/>
                      <a:pt x="11603" y="148433"/>
                      <a:pt x="11603" y="148433"/>
                    </a:cubicBezTo>
                    <a:cubicBezTo>
                      <a:pt x="-16272" y="106011"/>
                      <a:pt x="8760" y="47338"/>
                      <a:pt x="67467" y="17378"/>
                    </a:cubicBezTo>
                    <a:cubicBezTo>
                      <a:pt x="126200" y="-12575"/>
                      <a:pt x="196390" y="-2479"/>
                      <a:pt x="224252" y="39923"/>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ihandsfigur: Form 9">
                <a:extLst>
                  <a:ext uri="{FF2B5EF4-FFF2-40B4-BE49-F238E27FC236}">
                    <a16:creationId xmlns:a16="http://schemas.microsoft.com/office/drawing/2014/main" id="{66ECD8AC-EACC-8DAD-C46B-DFE3A05CDB80}"/>
                  </a:ext>
                </a:extLst>
              </p:cNvPr>
              <p:cNvSpPr/>
              <p:nvPr/>
            </p:nvSpPr>
            <p:spPr>
              <a:xfrm flipV="1">
                <a:off x="494008" y="317615"/>
                <a:ext cx="2390114" cy="1831618"/>
              </a:xfrm>
              <a:custGeom>
                <a:avLst/>
                <a:gdLst>
                  <a:gd name="connsiteX0" fmla="*/ 70 w 2390114"/>
                  <a:gd name="connsiteY0" fmla="*/ 782115 h 1831618"/>
                  <a:gd name="connsiteX1" fmla="*/ 467422 w 2390114"/>
                  <a:gd name="connsiteY1" fmla="*/ 163 h 1831618"/>
                  <a:gd name="connsiteX2" fmla="*/ 2390184 w 2390114"/>
                  <a:gd name="connsiteY2" fmla="*/ 1049824 h 1831618"/>
                  <a:gd name="connsiteX3" fmla="*/ 1922835 w 2390114"/>
                  <a:gd name="connsiteY3" fmla="*/ 1831781 h 1831618"/>
                </a:gdLst>
                <a:ahLst/>
                <a:cxnLst>
                  <a:cxn ang="0">
                    <a:pos x="connsiteX0" y="connsiteY0"/>
                  </a:cxn>
                  <a:cxn ang="0">
                    <a:pos x="connsiteX1" y="connsiteY1"/>
                  </a:cxn>
                  <a:cxn ang="0">
                    <a:pos x="connsiteX2" y="connsiteY2"/>
                  </a:cxn>
                  <a:cxn ang="0">
                    <a:pos x="connsiteX3" y="connsiteY3"/>
                  </a:cxn>
                </a:cxnLst>
                <a:rect l="l" t="t" r="r" b="b"/>
                <a:pathLst>
                  <a:path w="2390114" h="1831618">
                    <a:moveTo>
                      <a:pt x="70" y="782115"/>
                    </a:moveTo>
                    <a:lnTo>
                      <a:pt x="467422" y="163"/>
                    </a:lnTo>
                    <a:lnTo>
                      <a:pt x="2390184" y="1049824"/>
                    </a:lnTo>
                    <a:lnTo>
                      <a:pt x="1922835" y="1831781"/>
                    </a:lnTo>
                    <a:close/>
                  </a:path>
                </a:pathLst>
              </a:custGeom>
              <a:solidFill>
                <a:srgbClr val="37E164"/>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 name="Frihandsfigur: Form 11">
              <a:extLst>
                <a:ext uri="{FF2B5EF4-FFF2-40B4-BE49-F238E27FC236}">
                  <a16:creationId xmlns:a16="http://schemas.microsoft.com/office/drawing/2014/main" id="{75B2BC1B-1CEA-2314-A056-7EB5E1B961BB}"/>
                </a:ext>
              </a:extLst>
            </p:cNvPr>
            <p:cNvSpPr/>
            <p:nvPr/>
          </p:nvSpPr>
          <p:spPr>
            <a:xfrm flipV="1">
              <a:off x="1076672" y="178434"/>
              <a:ext cx="1064902" cy="1020165"/>
            </a:xfrm>
            <a:custGeom>
              <a:avLst/>
              <a:gdLst>
                <a:gd name="connsiteX0" fmla="*/ 93691 w 1064902"/>
                <a:gd name="connsiteY0" fmla="*/ 135 h 1020165"/>
                <a:gd name="connsiteX1" fmla="*/ 46716 w 1064902"/>
                <a:gd name="connsiteY1" fmla="*/ 665997 h 1020165"/>
                <a:gd name="connsiteX2" fmla="*/ 396796 w 1064902"/>
                <a:gd name="connsiteY2" fmla="*/ 970234 h 1020165"/>
                <a:gd name="connsiteX3" fmla="*/ 905700 w 1064902"/>
                <a:gd name="connsiteY3" fmla="*/ 942776 h 1020165"/>
                <a:gd name="connsiteX4" fmla="*/ 1063382 w 1064902"/>
                <a:gd name="connsiteY4" fmla="*/ 497521 h 1020165"/>
                <a:gd name="connsiteX5" fmla="*/ 943234 w 1064902"/>
                <a:gd name="connsiteY5" fmla="*/ 508743 h 1020165"/>
                <a:gd name="connsiteX6" fmla="*/ 830668 w 1064902"/>
                <a:gd name="connsiteY6" fmla="*/ 848271 h 1020165"/>
                <a:gd name="connsiteX7" fmla="*/ 435800 w 1064902"/>
                <a:gd name="connsiteY7" fmla="*/ 856034 h 1020165"/>
                <a:gd name="connsiteX8" fmla="*/ 157981 w 1064902"/>
                <a:gd name="connsiteY8" fmla="*/ 619272 h 1020165"/>
                <a:gd name="connsiteX9" fmla="*/ 202945 w 1064902"/>
                <a:gd name="connsiteY9" fmla="*/ 51360 h 1020165"/>
                <a:gd name="connsiteX10" fmla="*/ 93691 w 1064902"/>
                <a:gd name="connsiteY10" fmla="*/ 135 h 102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4902" h="1020165">
                  <a:moveTo>
                    <a:pt x="93691" y="135"/>
                  </a:moveTo>
                  <a:cubicBezTo>
                    <a:pt x="86618" y="15192"/>
                    <a:pt x="-77971" y="372184"/>
                    <a:pt x="46716" y="665997"/>
                  </a:cubicBezTo>
                  <a:cubicBezTo>
                    <a:pt x="107534" y="809299"/>
                    <a:pt x="225323" y="911663"/>
                    <a:pt x="396796" y="970234"/>
                  </a:cubicBezTo>
                  <a:cubicBezTo>
                    <a:pt x="616256" y="1045180"/>
                    <a:pt x="787473" y="1035949"/>
                    <a:pt x="905700" y="942776"/>
                  </a:cubicBezTo>
                  <a:cubicBezTo>
                    <a:pt x="1089206" y="798172"/>
                    <a:pt x="1064523" y="509728"/>
                    <a:pt x="1063382" y="497521"/>
                  </a:cubicBezTo>
                  <a:lnTo>
                    <a:pt x="943234" y="508743"/>
                  </a:lnTo>
                  <a:cubicBezTo>
                    <a:pt x="943435" y="510975"/>
                    <a:pt x="962687" y="744655"/>
                    <a:pt x="830668" y="848271"/>
                  </a:cubicBezTo>
                  <a:cubicBezTo>
                    <a:pt x="746646" y="914217"/>
                    <a:pt x="613797" y="916827"/>
                    <a:pt x="435800" y="856034"/>
                  </a:cubicBezTo>
                  <a:cubicBezTo>
                    <a:pt x="298349" y="809088"/>
                    <a:pt x="204876" y="729430"/>
                    <a:pt x="157981" y="619272"/>
                  </a:cubicBezTo>
                  <a:cubicBezTo>
                    <a:pt x="54184" y="375475"/>
                    <a:pt x="201450" y="54571"/>
                    <a:pt x="202945" y="51360"/>
                  </a:cubicBezTo>
                  <a:lnTo>
                    <a:pt x="93691" y="135"/>
                  </a:lnTo>
                  <a:close/>
                </a:path>
              </a:pathLst>
            </a:custGeom>
            <a:solidFill>
              <a:srgbClr val="37E164"/>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ihandsfigur: Form 13">
              <a:extLst>
                <a:ext uri="{FF2B5EF4-FFF2-40B4-BE49-F238E27FC236}">
                  <a16:creationId xmlns:a16="http://schemas.microsoft.com/office/drawing/2014/main" id="{78E7B826-FC81-96BC-64ED-A30F485FE3FE}"/>
                </a:ext>
              </a:extLst>
            </p:cNvPr>
            <p:cNvSpPr/>
            <p:nvPr/>
          </p:nvSpPr>
          <p:spPr>
            <a:xfrm flipV="1">
              <a:off x="1081962" y="514664"/>
              <a:ext cx="300234" cy="232132"/>
            </a:xfrm>
            <a:custGeom>
              <a:avLst/>
              <a:gdLst>
                <a:gd name="connsiteX0" fmla="*/ 266869 w 300234"/>
                <a:gd name="connsiteY0" fmla="*/ 202 h 232132"/>
                <a:gd name="connsiteX1" fmla="*/ 247528 w 300234"/>
                <a:gd name="connsiteY1" fmla="*/ 6363 h 232132"/>
                <a:gd name="connsiteX2" fmla="*/ 14339 w 300234"/>
                <a:gd name="connsiteY2" fmla="*/ 171448 h 232132"/>
                <a:gd name="connsiteX3" fmla="*/ 6347 w 300234"/>
                <a:gd name="connsiteY3" fmla="*/ 218180 h 232132"/>
                <a:gd name="connsiteX4" fmla="*/ 53074 w 300234"/>
                <a:gd name="connsiteY4" fmla="*/ 226172 h 232132"/>
                <a:gd name="connsiteX5" fmla="*/ 286271 w 300234"/>
                <a:gd name="connsiteY5" fmla="*/ 61087 h 232132"/>
                <a:gd name="connsiteX6" fmla="*/ 294255 w 300234"/>
                <a:gd name="connsiteY6" fmla="*/ 14354 h 232132"/>
                <a:gd name="connsiteX7" fmla="*/ 266869 w 300234"/>
                <a:gd name="connsiteY7" fmla="*/ 202 h 23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34" h="232132">
                  <a:moveTo>
                    <a:pt x="266869" y="202"/>
                  </a:moveTo>
                  <a:cubicBezTo>
                    <a:pt x="260172" y="202"/>
                    <a:pt x="253414" y="2200"/>
                    <a:pt x="247528" y="6363"/>
                  </a:cubicBezTo>
                  <a:lnTo>
                    <a:pt x="14339" y="171448"/>
                  </a:lnTo>
                  <a:cubicBezTo>
                    <a:pt x="-765" y="182147"/>
                    <a:pt x="-4345" y="203070"/>
                    <a:pt x="6347" y="218180"/>
                  </a:cubicBezTo>
                  <a:cubicBezTo>
                    <a:pt x="17040" y="233291"/>
                    <a:pt x="37963" y="236864"/>
                    <a:pt x="53074" y="226172"/>
                  </a:cubicBezTo>
                  <a:lnTo>
                    <a:pt x="286271" y="61087"/>
                  </a:lnTo>
                  <a:cubicBezTo>
                    <a:pt x="301375" y="50388"/>
                    <a:pt x="304955" y="29465"/>
                    <a:pt x="294255" y="14354"/>
                  </a:cubicBezTo>
                  <a:cubicBezTo>
                    <a:pt x="287725" y="5129"/>
                    <a:pt x="277374" y="202"/>
                    <a:pt x="266869" y="202"/>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ihandsfigur: Form 14">
              <a:extLst>
                <a:ext uri="{FF2B5EF4-FFF2-40B4-BE49-F238E27FC236}">
                  <a16:creationId xmlns:a16="http://schemas.microsoft.com/office/drawing/2014/main" id="{3519D5FB-CCC1-16D4-0945-5AB16E5BD589}"/>
                </a:ext>
              </a:extLst>
            </p:cNvPr>
            <p:cNvSpPr/>
            <p:nvPr/>
          </p:nvSpPr>
          <p:spPr>
            <a:xfrm flipV="1">
              <a:off x="1092299" y="429234"/>
              <a:ext cx="374510" cy="259603"/>
            </a:xfrm>
            <a:custGeom>
              <a:avLst/>
              <a:gdLst>
                <a:gd name="connsiteX0" fmla="*/ 341142 w 374510"/>
                <a:gd name="connsiteY0" fmla="*/ 185 h 259603"/>
                <a:gd name="connsiteX1" fmla="*/ 323383 w 374510"/>
                <a:gd name="connsiteY1" fmla="*/ 5300 h 259603"/>
                <a:gd name="connsiteX2" fmla="*/ 15920 w 374510"/>
                <a:gd name="connsiteY2" fmla="*/ 197850 h 259603"/>
                <a:gd name="connsiteX3" fmla="*/ 5301 w 374510"/>
                <a:gd name="connsiteY3" fmla="*/ 244054 h 259603"/>
                <a:gd name="connsiteX4" fmla="*/ 51505 w 374510"/>
                <a:gd name="connsiteY4" fmla="*/ 254673 h 259603"/>
                <a:gd name="connsiteX5" fmla="*/ 358967 w 374510"/>
                <a:gd name="connsiteY5" fmla="*/ 62116 h 259603"/>
                <a:gd name="connsiteX6" fmla="*/ 369586 w 374510"/>
                <a:gd name="connsiteY6" fmla="*/ 15919 h 259603"/>
                <a:gd name="connsiteX7" fmla="*/ 341142 w 374510"/>
                <a:gd name="connsiteY7" fmla="*/ 185 h 25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10" h="259603">
                  <a:moveTo>
                    <a:pt x="341142" y="185"/>
                  </a:moveTo>
                  <a:cubicBezTo>
                    <a:pt x="335061" y="185"/>
                    <a:pt x="328914" y="1834"/>
                    <a:pt x="323383" y="5300"/>
                  </a:cubicBezTo>
                  <a:lnTo>
                    <a:pt x="15920" y="197850"/>
                  </a:lnTo>
                  <a:cubicBezTo>
                    <a:pt x="233" y="207679"/>
                    <a:pt x="-4520" y="228367"/>
                    <a:pt x="5301" y="244054"/>
                  </a:cubicBezTo>
                  <a:cubicBezTo>
                    <a:pt x="15129" y="259742"/>
                    <a:pt x="35817" y="264501"/>
                    <a:pt x="51505" y="254673"/>
                  </a:cubicBezTo>
                  <a:lnTo>
                    <a:pt x="358967" y="62116"/>
                  </a:lnTo>
                  <a:cubicBezTo>
                    <a:pt x="374655" y="52288"/>
                    <a:pt x="379408" y="31606"/>
                    <a:pt x="369586" y="15919"/>
                  </a:cubicBezTo>
                  <a:cubicBezTo>
                    <a:pt x="363218" y="5763"/>
                    <a:pt x="352304" y="185"/>
                    <a:pt x="341142" y="185"/>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ihandsfigur: Form 15">
              <a:extLst>
                <a:ext uri="{FF2B5EF4-FFF2-40B4-BE49-F238E27FC236}">
                  <a16:creationId xmlns:a16="http://schemas.microsoft.com/office/drawing/2014/main" id="{3D67894E-73D2-26E0-3B16-BF2CDB728AFF}"/>
                </a:ext>
              </a:extLst>
            </p:cNvPr>
            <p:cNvSpPr/>
            <p:nvPr/>
          </p:nvSpPr>
          <p:spPr>
            <a:xfrm flipV="1">
              <a:off x="1152343" y="356261"/>
              <a:ext cx="374510" cy="259602"/>
            </a:xfrm>
            <a:custGeom>
              <a:avLst/>
              <a:gdLst>
                <a:gd name="connsiteX0" fmla="*/ 341154 w 374510"/>
                <a:gd name="connsiteY0" fmla="*/ 170 h 259602"/>
                <a:gd name="connsiteX1" fmla="*/ 323395 w 374510"/>
                <a:gd name="connsiteY1" fmla="*/ 5286 h 259602"/>
                <a:gd name="connsiteX2" fmla="*/ 15932 w 374510"/>
                <a:gd name="connsiteY2" fmla="*/ 197836 h 259602"/>
                <a:gd name="connsiteX3" fmla="*/ 5313 w 374510"/>
                <a:gd name="connsiteY3" fmla="*/ 244040 h 259602"/>
                <a:gd name="connsiteX4" fmla="*/ 51517 w 374510"/>
                <a:gd name="connsiteY4" fmla="*/ 254659 h 259602"/>
                <a:gd name="connsiteX5" fmla="*/ 358979 w 374510"/>
                <a:gd name="connsiteY5" fmla="*/ 62101 h 259602"/>
                <a:gd name="connsiteX6" fmla="*/ 369598 w 374510"/>
                <a:gd name="connsiteY6" fmla="*/ 15905 h 259602"/>
                <a:gd name="connsiteX7" fmla="*/ 341154 w 374510"/>
                <a:gd name="connsiteY7" fmla="*/ 170 h 25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10" h="259602">
                  <a:moveTo>
                    <a:pt x="341154" y="170"/>
                  </a:moveTo>
                  <a:cubicBezTo>
                    <a:pt x="335073" y="170"/>
                    <a:pt x="328926" y="1820"/>
                    <a:pt x="323395" y="5286"/>
                  </a:cubicBezTo>
                  <a:lnTo>
                    <a:pt x="15932" y="197836"/>
                  </a:lnTo>
                  <a:cubicBezTo>
                    <a:pt x="245" y="207664"/>
                    <a:pt x="-4508" y="228353"/>
                    <a:pt x="5313" y="244040"/>
                  </a:cubicBezTo>
                  <a:cubicBezTo>
                    <a:pt x="15148" y="259734"/>
                    <a:pt x="35823" y="264480"/>
                    <a:pt x="51517" y="254659"/>
                  </a:cubicBezTo>
                  <a:lnTo>
                    <a:pt x="358979" y="62101"/>
                  </a:lnTo>
                  <a:cubicBezTo>
                    <a:pt x="374667" y="52274"/>
                    <a:pt x="379420" y="31592"/>
                    <a:pt x="369598" y="15905"/>
                  </a:cubicBezTo>
                  <a:cubicBezTo>
                    <a:pt x="363230" y="5748"/>
                    <a:pt x="352316" y="170"/>
                    <a:pt x="341154" y="170"/>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ihandsfigur: Form 16">
              <a:extLst>
                <a:ext uri="{FF2B5EF4-FFF2-40B4-BE49-F238E27FC236}">
                  <a16:creationId xmlns:a16="http://schemas.microsoft.com/office/drawing/2014/main" id="{66D919D4-C7C3-6E17-CB80-5B8167975177}"/>
                </a:ext>
              </a:extLst>
            </p:cNvPr>
            <p:cNvSpPr/>
            <p:nvPr/>
          </p:nvSpPr>
          <p:spPr>
            <a:xfrm flipV="1">
              <a:off x="1194050" y="272907"/>
              <a:ext cx="374510" cy="259602"/>
            </a:xfrm>
            <a:custGeom>
              <a:avLst/>
              <a:gdLst>
                <a:gd name="connsiteX0" fmla="*/ 341162 w 374510"/>
                <a:gd name="connsiteY0" fmla="*/ 154 h 259602"/>
                <a:gd name="connsiteX1" fmla="*/ 323403 w 374510"/>
                <a:gd name="connsiteY1" fmla="*/ 5269 h 259602"/>
                <a:gd name="connsiteX2" fmla="*/ 15940 w 374510"/>
                <a:gd name="connsiteY2" fmla="*/ 197819 h 259602"/>
                <a:gd name="connsiteX3" fmla="*/ 5321 w 374510"/>
                <a:gd name="connsiteY3" fmla="*/ 244023 h 259602"/>
                <a:gd name="connsiteX4" fmla="*/ 51525 w 374510"/>
                <a:gd name="connsiteY4" fmla="*/ 254642 h 259602"/>
                <a:gd name="connsiteX5" fmla="*/ 358988 w 374510"/>
                <a:gd name="connsiteY5" fmla="*/ 62085 h 259602"/>
                <a:gd name="connsiteX6" fmla="*/ 369607 w 374510"/>
                <a:gd name="connsiteY6" fmla="*/ 15888 h 259602"/>
                <a:gd name="connsiteX7" fmla="*/ 341162 w 374510"/>
                <a:gd name="connsiteY7" fmla="*/ 154 h 25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10" h="259602">
                  <a:moveTo>
                    <a:pt x="341162" y="154"/>
                  </a:moveTo>
                  <a:cubicBezTo>
                    <a:pt x="335082" y="154"/>
                    <a:pt x="328934" y="1803"/>
                    <a:pt x="323403" y="5269"/>
                  </a:cubicBezTo>
                  <a:lnTo>
                    <a:pt x="15940" y="197819"/>
                  </a:lnTo>
                  <a:cubicBezTo>
                    <a:pt x="253" y="207648"/>
                    <a:pt x="-4500" y="228336"/>
                    <a:pt x="5321" y="244023"/>
                  </a:cubicBezTo>
                  <a:cubicBezTo>
                    <a:pt x="15156" y="259717"/>
                    <a:pt x="35831" y="264463"/>
                    <a:pt x="51525" y="254642"/>
                  </a:cubicBezTo>
                  <a:lnTo>
                    <a:pt x="358988" y="62085"/>
                  </a:lnTo>
                  <a:cubicBezTo>
                    <a:pt x="374675" y="52257"/>
                    <a:pt x="379428" y="31575"/>
                    <a:pt x="369607" y="15888"/>
                  </a:cubicBezTo>
                  <a:cubicBezTo>
                    <a:pt x="363238" y="5731"/>
                    <a:pt x="352324" y="154"/>
                    <a:pt x="341162" y="154"/>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ihandsfigur: Form 17">
              <a:extLst>
                <a:ext uri="{FF2B5EF4-FFF2-40B4-BE49-F238E27FC236}">
                  <a16:creationId xmlns:a16="http://schemas.microsoft.com/office/drawing/2014/main" id="{6E1AB3B8-7ED8-5A67-DC8C-43C56CAC45F7}"/>
                </a:ext>
              </a:extLst>
            </p:cNvPr>
            <p:cNvSpPr/>
            <p:nvPr/>
          </p:nvSpPr>
          <p:spPr>
            <a:xfrm flipV="1">
              <a:off x="1019555" y="250029"/>
              <a:ext cx="393381" cy="384230"/>
            </a:xfrm>
            <a:custGeom>
              <a:avLst/>
              <a:gdLst>
                <a:gd name="connsiteX0" fmla="*/ 361292 w 393381"/>
                <a:gd name="connsiteY0" fmla="*/ 76574 h 384230"/>
                <a:gd name="connsiteX1" fmla="*/ 304772 w 393381"/>
                <a:gd name="connsiteY1" fmla="*/ 345637 h 384230"/>
                <a:gd name="connsiteX2" fmla="*/ 32437 w 393381"/>
                <a:gd name="connsiteY2" fmla="*/ 307941 h 384230"/>
                <a:gd name="connsiteX3" fmla="*/ 88958 w 393381"/>
                <a:gd name="connsiteY3" fmla="*/ 38898 h 384230"/>
                <a:gd name="connsiteX4" fmla="*/ 361292 w 393381"/>
                <a:gd name="connsiteY4" fmla="*/ 76574 h 38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1" h="384230">
                  <a:moveTo>
                    <a:pt x="361292" y="76574"/>
                  </a:moveTo>
                  <a:cubicBezTo>
                    <a:pt x="420877" y="161272"/>
                    <a:pt x="395583" y="281735"/>
                    <a:pt x="304772" y="345637"/>
                  </a:cubicBezTo>
                  <a:cubicBezTo>
                    <a:pt x="213960" y="409519"/>
                    <a:pt x="92042" y="392652"/>
                    <a:pt x="32437" y="307941"/>
                  </a:cubicBezTo>
                  <a:cubicBezTo>
                    <a:pt x="-27147" y="223243"/>
                    <a:pt x="-1853" y="102780"/>
                    <a:pt x="88958" y="38898"/>
                  </a:cubicBezTo>
                  <a:cubicBezTo>
                    <a:pt x="179770" y="-24990"/>
                    <a:pt x="301708" y="-8123"/>
                    <a:pt x="361292" y="76574"/>
                  </a:cubicBezTo>
                </a:path>
              </a:pathLst>
            </a:custGeom>
            <a:solidFill>
              <a:srgbClr val="FFD6A3"/>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ihandsfigur: Form 18">
              <a:extLst>
                <a:ext uri="{FF2B5EF4-FFF2-40B4-BE49-F238E27FC236}">
                  <a16:creationId xmlns:a16="http://schemas.microsoft.com/office/drawing/2014/main" id="{573B2CA7-41CB-C255-CCAC-27B2007831C8}"/>
                </a:ext>
              </a:extLst>
            </p:cNvPr>
            <p:cNvSpPr/>
            <p:nvPr/>
          </p:nvSpPr>
          <p:spPr>
            <a:xfrm flipV="1">
              <a:off x="430626" y="-17804"/>
              <a:ext cx="747099" cy="488637"/>
            </a:xfrm>
            <a:custGeom>
              <a:avLst/>
              <a:gdLst>
                <a:gd name="connsiteX0" fmla="*/ 214526 w 1033345"/>
                <a:gd name="connsiteY0" fmla="*/ 971396 h 971395"/>
                <a:gd name="connsiteX1" fmla="*/ 0 w 1033345"/>
                <a:gd name="connsiteY1" fmla="*/ 730054 h 971395"/>
                <a:gd name="connsiteX2" fmla="*/ 809808 w 1033345"/>
                <a:gd name="connsiteY2" fmla="*/ 0 h 971395"/>
                <a:gd name="connsiteX3" fmla="*/ 1033346 w 1033345"/>
                <a:gd name="connsiteY3" fmla="*/ 270658 h 971395"/>
                <a:gd name="connsiteX0" fmla="*/ 0 w 818820"/>
                <a:gd name="connsiteY0" fmla="*/ 971396 h 971396"/>
                <a:gd name="connsiteX1" fmla="*/ 71721 w 818820"/>
                <a:gd name="connsiteY1" fmla="*/ 475613 h 971396"/>
                <a:gd name="connsiteX2" fmla="*/ 595282 w 818820"/>
                <a:gd name="connsiteY2" fmla="*/ 0 h 971396"/>
                <a:gd name="connsiteX3" fmla="*/ 818820 w 818820"/>
                <a:gd name="connsiteY3" fmla="*/ 270658 h 971396"/>
                <a:gd name="connsiteX4" fmla="*/ 0 w 818820"/>
                <a:gd name="connsiteY4" fmla="*/ 971396 h 971396"/>
                <a:gd name="connsiteX0" fmla="*/ 524627 w 747099"/>
                <a:gd name="connsiteY0" fmla="*/ 462512 h 475613"/>
                <a:gd name="connsiteX1" fmla="*/ 0 w 747099"/>
                <a:gd name="connsiteY1" fmla="*/ 475613 h 475613"/>
                <a:gd name="connsiteX2" fmla="*/ 523561 w 747099"/>
                <a:gd name="connsiteY2" fmla="*/ 0 h 475613"/>
                <a:gd name="connsiteX3" fmla="*/ 747099 w 747099"/>
                <a:gd name="connsiteY3" fmla="*/ 270658 h 475613"/>
                <a:gd name="connsiteX4" fmla="*/ 524627 w 747099"/>
                <a:gd name="connsiteY4" fmla="*/ 462512 h 475613"/>
                <a:gd name="connsiteX0" fmla="*/ 476919 w 747099"/>
                <a:gd name="connsiteY0" fmla="*/ 462512 h 475613"/>
                <a:gd name="connsiteX1" fmla="*/ 0 w 747099"/>
                <a:gd name="connsiteY1" fmla="*/ 475613 h 475613"/>
                <a:gd name="connsiteX2" fmla="*/ 523561 w 747099"/>
                <a:gd name="connsiteY2" fmla="*/ 0 h 475613"/>
                <a:gd name="connsiteX3" fmla="*/ 747099 w 747099"/>
                <a:gd name="connsiteY3" fmla="*/ 270658 h 475613"/>
                <a:gd name="connsiteX4" fmla="*/ 476919 w 747099"/>
                <a:gd name="connsiteY4" fmla="*/ 462512 h 475613"/>
                <a:gd name="connsiteX0" fmla="*/ 440343 w 747099"/>
                <a:gd name="connsiteY0" fmla="*/ 467737 h 475613"/>
                <a:gd name="connsiteX1" fmla="*/ 0 w 747099"/>
                <a:gd name="connsiteY1" fmla="*/ 475613 h 475613"/>
                <a:gd name="connsiteX2" fmla="*/ 523561 w 747099"/>
                <a:gd name="connsiteY2" fmla="*/ 0 h 475613"/>
                <a:gd name="connsiteX3" fmla="*/ 747099 w 747099"/>
                <a:gd name="connsiteY3" fmla="*/ 270658 h 475613"/>
                <a:gd name="connsiteX4" fmla="*/ 440343 w 747099"/>
                <a:gd name="connsiteY4" fmla="*/ 467737 h 475613"/>
                <a:gd name="connsiteX0" fmla="*/ 429893 w 747099"/>
                <a:gd name="connsiteY0" fmla="*/ 488637 h 488637"/>
                <a:gd name="connsiteX1" fmla="*/ 0 w 747099"/>
                <a:gd name="connsiteY1" fmla="*/ 475613 h 488637"/>
                <a:gd name="connsiteX2" fmla="*/ 523561 w 747099"/>
                <a:gd name="connsiteY2" fmla="*/ 0 h 488637"/>
                <a:gd name="connsiteX3" fmla="*/ 747099 w 747099"/>
                <a:gd name="connsiteY3" fmla="*/ 270658 h 488637"/>
                <a:gd name="connsiteX4" fmla="*/ 429893 w 747099"/>
                <a:gd name="connsiteY4" fmla="*/ 488637 h 48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099" h="488637">
                  <a:moveTo>
                    <a:pt x="429893" y="488637"/>
                  </a:moveTo>
                  <a:lnTo>
                    <a:pt x="0" y="475613"/>
                  </a:lnTo>
                  <a:lnTo>
                    <a:pt x="523561" y="0"/>
                  </a:lnTo>
                  <a:lnTo>
                    <a:pt x="747099" y="270658"/>
                  </a:lnTo>
                  <a:lnTo>
                    <a:pt x="429893" y="488637"/>
                  </a:lnTo>
                  <a:close/>
                </a:path>
              </a:pathLst>
            </a:custGeom>
            <a:solidFill>
              <a:srgbClr val="005541"/>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 name="Bild 5">
              <a:extLst>
                <a:ext uri="{FF2B5EF4-FFF2-40B4-BE49-F238E27FC236}">
                  <a16:creationId xmlns:a16="http://schemas.microsoft.com/office/drawing/2014/main" id="{7AD47612-3F8F-6930-EB8E-FAE4859E5865}"/>
                </a:ext>
              </a:extLst>
            </p:cNvPr>
            <p:cNvGrpSpPr/>
            <p:nvPr/>
          </p:nvGrpSpPr>
          <p:grpSpPr>
            <a:xfrm>
              <a:off x="1102576" y="1613911"/>
              <a:ext cx="1449720" cy="696152"/>
              <a:chOff x="1102576" y="1613911"/>
              <a:chExt cx="1449720" cy="696152"/>
            </a:xfrm>
            <a:solidFill>
              <a:srgbClr val="37E164"/>
            </a:solidFill>
          </p:grpSpPr>
          <p:sp>
            <p:nvSpPr>
              <p:cNvPr id="21" name="Frihandsfigur: Form 20">
                <a:extLst>
                  <a:ext uri="{FF2B5EF4-FFF2-40B4-BE49-F238E27FC236}">
                    <a16:creationId xmlns:a16="http://schemas.microsoft.com/office/drawing/2014/main" id="{CF0C7B27-B5CD-E03A-CE3E-B876C2B7B6AB}"/>
                  </a:ext>
                </a:extLst>
              </p:cNvPr>
              <p:cNvSpPr/>
              <p:nvPr/>
            </p:nvSpPr>
            <p:spPr>
              <a:xfrm flipV="1">
                <a:off x="1102576" y="1613911"/>
                <a:ext cx="1166571" cy="396102"/>
              </a:xfrm>
              <a:custGeom>
                <a:avLst/>
                <a:gdLst>
                  <a:gd name="connsiteX0" fmla="*/ 345001 w 1166571"/>
                  <a:gd name="connsiteY0" fmla="*/ 396523 h 396102"/>
                  <a:gd name="connsiteX1" fmla="*/ 191 w 1166571"/>
                  <a:gd name="connsiteY1" fmla="*/ 200560 h 396102"/>
                  <a:gd name="connsiteX2" fmla="*/ 1129907 w 1166571"/>
                  <a:gd name="connsiteY2" fmla="*/ 421 h 396102"/>
                  <a:gd name="connsiteX3" fmla="*/ 1166762 w 1166571"/>
                  <a:gd name="connsiteY3" fmla="*/ 180334 h 396102"/>
                </a:gdLst>
                <a:ahLst/>
                <a:cxnLst>
                  <a:cxn ang="0">
                    <a:pos x="connsiteX0" y="connsiteY0"/>
                  </a:cxn>
                  <a:cxn ang="0">
                    <a:pos x="connsiteX1" y="connsiteY1"/>
                  </a:cxn>
                  <a:cxn ang="0">
                    <a:pos x="connsiteX2" y="connsiteY2"/>
                  </a:cxn>
                  <a:cxn ang="0">
                    <a:pos x="connsiteX3" y="connsiteY3"/>
                  </a:cxn>
                </a:cxnLst>
                <a:rect l="l" t="t" r="r" b="b"/>
                <a:pathLst>
                  <a:path w="1166571" h="396102">
                    <a:moveTo>
                      <a:pt x="345001" y="396523"/>
                    </a:moveTo>
                    <a:lnTo>
                      <a:pt x="191" y="200560"/>
                    </a:lnTo>
                    <a:lnTo>
                      <a:pt x="1129907" y="421"/>
                    </a:lnTo>
                    <a:lnTo>
                      <a:pt x="1166762" y="180334"/>
                    </a:lnTo>
                    <a:close/>
                  </a:path>
                </a:pathLst>
              </a:custGeom>
              <a:solidFill>
                <a:srgbClr val="37E164"/>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ihandsfigur: Form 21">
                <a:extLst>
                  <a:ext uri="{FF2B5EF4-FFF2-40B4-BE49-F238E27FC236}">
                    <a16:creationId xmlns:a16="http://schemas.microsoft.com/office/drawing/2014/main" id="{1053ABEF-6A54-1369-B243-B35ACD040E6D}"/>
                  </a:ext>
                </a:extLst>
              </p:cNvPr>
              <p:cNvSpPr/>
              <p:nvPr/>
            </p:nvSpPr>
            <p:spPr>
              <a:xfrm flipV="1">
                <a:off x="2170454" y="1707775"/>
                <a:ext cx="381843" cy="602288"/>
              </a:xfrm>
              <a:custGeom>
                <a:avLst/>
                <a:gdLst>
                  <a:gd name="connsiteX0" fmla="*/ 43757 w 381843"/>
                  <a:gd name="connsiteY0" fmla="*/ 477472 h 602288"/>
                  <a:gd name="connsiteX1" fmla="*/ 403 w 381843"/>
                  <a:gd name="connsiteY1" fmla="*/ 345357 h 602288"/>
                  <a:gd name="connsiteX2" fmla="*/ 245553 w 381843"/>
                  <a:gd name="connsiteY2" fmla="*/ 439 h 602288"/>
                  <a:gd name="connsiteX3" fmla="*/ 382246 w 381843"/>
                  <a:gd name="connsiteY3" fmla="*/ 602728 h 602288"/>
                </a:gdLst>
                <a:ahLst/>
                <a:cxnLst>
                  <a:cxn ang="0">
                    <a:pos x="connsiteX0" y="connsiteY0"/>
                  </a:cxn>
                  <a:cxn ang="0">
                    <a:pos x="connsiteX1" y="connsiteY1"/>
                  </a:cxn>
                  <a:cxn ang="0">
                    <a:pos x="connsiteX2" y="connsiteY2"/>
                  </a:cxn>
                  <a:cxn ang="0">
                    <a:pos x="connsiteX3" y="connsiteY3"/>
                  </a:cxn>
                </a:cxnLst>
                <a:rect l="l" t="t" r="r" b="b"/>
                <a:pathLst>
                  <a:path w="381843" h="602288">
                    <a:moveTo>
                      <a:pt x="43757" y="477472"/>
                    </a:moveTo>
                    <a:lnTo>
                      <a:pt x="403" y="345357"/>
                    </a:lnTo>
                    <a:lnTo>
                      <a:pt x="245553" y="439"/>
                    </a:lnTo>
                    <a:lnTo>
                      <a:pt x="382246" y="602728"/>
                    </a:lnTo>
                    <a:close/>
                  </a:path>
                </a:pathLst>
              </a:custGeom>
              <a:solidFill>
                <a:srgbClr val="37E164"/>
              </a:solidFill>
              <a:ln w="5016" cap="flat">
                <a:noFill/>
                <a:prstDash val="solid"/>
                <a:miter/>
              </a:ln>
            </p:spPr>
            <p:txBody>
              <a:bodyPr rtlCol="0" anchor="ct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3" name="textruta 22">
            <a:extLst>
              <a:ext uri="{FF2B5EF4-FFF2-40B4-BE49-F238E27FC236}">
                <a16:creationId xmlns:a16="http://schemas.microsoft.com/office/drawing/2014/main" id="{18D7513C-01F3-BE7C-F113-703F326714E5}"/>
              </a:ext>
            </a:extLst>
          </p:cNvPr>
          <p:cNvSpPr txBox="1"/>
          <p:nvPr/>
        </p:nvSpPr>
        <p:spPr>
          <a:xfrm rot="19869544">
            <a:off x="406187" y="851662"/>
            <a:ext cx="2495971" cy="718145"/>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2800"/>
              </a:lnSpc>
              <a:spcBef>
                <a:spcPts val="0"/>
              </a:spcBef>
              <a:spcAft>
                <a:spcPts val="0"/>
              </a:spcAft>
              <a:buClrTx/>
              <a:buSzTx/>
              <a:buFontTx/>
              <a:buNone/>
              <a:tabLst/>
              <a:defRPr/>
            </a:pPr>
            <a:r>
              <a:rPr kumimoji="0" lang="sv-SE" sz="2400" b="1" i="0" u="none" strike="noStrike" kern="1200" cap="none" spc="-60" normalizeH="0" baseline="0" noProof="0">
                <a:ln>
                  <a:noFill/>
                </a:ln>
                <a:solidFill>
                  <a:srgbClr val="003CD2"/>
                </a:solidFill>
                <a:effectLst/>
                <a:uLnTx/>
                <a:uFillTx/>
                <a:latin typeface="Arial"/>
                <a:ea typeface="+mn-ea"/>
                <a:cs typeface="+mn-cs"/>
              </a:rPr>
              <a:t>Förebyggande</a:t>
            </a:r>
          </a:p>
          <a:p>
            <a:pPr marL="0" marR="0" lvl="0" indent="0" algn="l" defTabSz="914363" rtl="0" eaLnBrk="1" fontAlgn="auto" latinLnBrk="0" hangingPunct="1">
              <a:lnSpc>
                <a:spcPts val="2800"/>
              </a:lnSpc>
              <a:spcBef>
                <a:spcPts val="0"/>
              </a:spcBef>
              <a:spcAft>
                <a:spcPts val="0"/>
              </a:spcAft>
              <a:buClrTx/>
              <a:buSzTx/>
              <a:buFontTx/>
              <a:buNone/>
              <a:tabLst/>
              <a:defRPr/>
            </a:pPr>
            <a:r>
              <a:rPr kumimoji="0" lang="sv-SE" sz="2400" b="1" i="0" u="none" strike="noStrike" kern="1200" cap="none" spc="-60" normalizeH="0" baseline="0" noProof="0">
                <a:ln>
                  <a:noFill/>
                </a:ln>
                <a:solidFill>
                  <a:srgbClr val="003CD2"/>
                </a:solidFill>
                <a:effectLst/>
                <a:uLnTx/>
                <a:uFillTx/>
                <a:latin typeface="Arial"/>
                <a:ea typeface="+mn-ea"/>
                <a:cs typeface="+mn-cs"/>
              </a:rPr>
              <a:t>insatser</a:t>
            </a:r>
          </a:p>
        </p:txBody>
      </p:sp>
      <p:sp>
        <p:nvSpPr>
          <p:cNvPr id="29" name="Ellips 27">
            <a:extLst>
              <a:ext uri="{FF2B5EF4-FFF2-40B4-BE49-F238E27FC236}">
                <a16:creationId xmlns:a16="http://schemas.microsoft.com/office/drawing/2014/main" id="{A3DA71C0-78A0-1A69-2780-F37D05336AE1}"/>
              </a:ext>
            </a:extLst>
          </p:cNvPr>
          <p:cNvSpPr/>
          <p:nvPr/>
        </p:nvSpPr>
        <p:spPr>
          <a:xfrm rot="16996604">
            <a:off x="2735652" y="1419433"/>
            <a:ext cx="1402052" cy="1853441"/>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Ellips 27">
            <a:extLst>
              <a:ext uri="{FF2B5EF4-FFF2-40B4-BE49-F238E27FC236}">
                <a16:creationId xmlns:a16="http://schemas.microsoft.com/office/drawing/2014/main" id="{7F6971DA-D711-D6C9-D060-360FDBD35D4E}"/>
              </a:ext>
            </a:extLst>
          </p:cNvPr>
          <p:cNvSpPr/>
          <p:nvPr/>
        </p:nvSpPr>
        <p:spPr>
          <a:xfrm rot="18341129">
            <a:off x="5983805" y="2929496"/>
            <a:ext cx="1411887" cy="2036238"/>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Ellips 27">
            <a:extLst>
              <a:ext uri="{FF2B5EF4-FFF2-40B4-BE49-F238E27FC236}">
                <a16:creationId xmlns:a16="http://schemas.microsoft.com/office/drawing/2014/main" id="{198E0FF0-D567-8870-C06B-7F42145B2DCC}"/>
              </a:ext>
            </a:extLst>
          </p:cNvPr>
          <p:cNvSpPr/>
          <p:nvPr/>
        </p:nvSpPr>
        <p:spPr>
          <a:xfrm rot="261523">
            <a:off x="3253437" y="3992608"/>
            <a:ext cx="1558860" cy="2239614"/>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Ellips 27">
            <a:extLst>
              <a:ext uri="{FF2B5EF4-FFF2-40B4-BE49-F238E27FC236}">
                <a16:creationId xmlns:a16="http://schemas.microsoft.com/office/drawing/2014/main" id="{CF58A3A1-8CA3-6EBE-B9D5-CCAE46C623AC}"/>
              </a:ext>
            </a:extLst>
          </p:cNvPr>
          <p:cNvSpPr/>
          <p:nvPr/>
        </p:nvSpPr>
        <p:spPr>
          <a:xfrm rot="19223726">
            <a:off x="4164674" y="2657413"/>
            <a:ext cx="1431155" cy="2012623"/>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Ellips 27">
            <a:extLst>
              <a:ext uri="{FF2B5EF4-FFF2-40B4-BE49-F238E27FC236}">
                <a16:creationId xmlns:a16="http://schemas.microsoft.com/office/drawing/2014/main" id="{FBEE8317-9866-6D39-F08D-49D6C749C4C3}"/>
              </a:ext>
            </a:extLst>
          </p:cNvPr>
          <p:cNvSpPr/>
          <p:nvPr/>
        </p:nvSpPr>
        <p:spPr>
          <a:xfrm rot="17052841">
            <a:off x="4727086" y="1290696"/>
            <a:ext cx="1523578" cy="2101513"/>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textruta 41">
            <a:extLst>
              <a:ext uri="{FF2B5EF4-FFF2-40B4-BE49-F238E27FC236}">
                <a16:creationId xmlns:a16="http://schemas.microsoft.com/office/drawing/2014/main" id="{C3B981F8-E42A-7340-3BA0-E8D2A0147204}"/>
              </a:ext>
            </a:extLst>
          </p:cNvPr>
          <p:cNvSpPr txBox="1"/>
          <p:nvPr/>
        </p:nvSpPr>
        <p:spPr>
          <a:xfrm>
            <a:off x="3097743" y="1903642"/>
            <a:ext cx="1310140" cy="884858"/>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Analys </a:t>
            </a:r>
            <a:br>
              <a:rPr kumimoji="0" lang="sv-SE" sz="1400" b="1" i="0" u="none" strike="noStrike" kern="1200" cap="none" spc="-60" normalizeH="0" baseline="0" noProof="0">
                <a:ln>
                  <a:noFill/>
                </a:ln>
                <a:solidFill>
                  <a:prstClr val="white"/>
                </a:solidFill>
                <a:effectLst/>
                <a:uLnTx/>
                <a:uFillTx/>
                <a:latin typeface="Arial"/>
                <a:ea typeface="+mn-ea"/>
                <a:cs typeface="+mn-cs"/>
              </a:rPr>
            </a:br>
            <a:r>
              <a:rPr kumimoji="0" lang="sv-SE" sz="1400" b="1" i="0" u="none" strike="noStrike" kern="1200" cap="none" spc="-60" normalizeH="0" baseline="0" noProof="0">
                <a:ln>
                  <a:noFill/>
                </a:ln>
                <a:solidFill>
                  <a:prstClr val="white"/>
                </a:solidFill>
                <a:effectLst/>
                <a:uLnTx/>
                <a:uFillTx/>
                <a:latin typeface="Arial"/>
                <a:ea typeface="+mn-ea"/>
                <a:cs typeface="+mn-cs"/>
              </a:rPr>
              <a:t>och statistik</a:t>
            </a:r>
          </a:p>
          <a:p>
            <a:pPr marL="0" marR="0" lvl="0" indent="0" algn="l" defTabSz="914363" rtl="0" eaLnBrk="1" fontAlgn="auto" latinLnBrk="0" hangingPunct="1">
              <a:lnSpc>
                <a:spcPct val="100000"/>
              </a:lnSpc>
              <a:spcBef>
                <a:spcPts val="30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Skadedatabas </a:t>
            </a:r>
            <a:br>
              <a:rPr kumimoji="0" lang="sv-SE" sz="1000" b="0" i="0" u="none" strike="noStrike" kern="1200" cap="none" spc="0" normalizeH="0" baseline="0" noProof="0">
                <a:ln>
                  <a:noFill/>
                </a:ln>
                <a:solidFill>
                  <a:prstClr val="white"/>
                </a:solidFill>
                <a:effectLst/>
                <a:uLnTx/>
                <a:uFillTx/>
                <a:latin typeface="Arial"/>
                <a:ea typeface="+mn-ea"/>
                <a:cs typeface="+mn-cs"/>
              </a:rPr>
            </a:br>
            <a:r>
              <a:rPr kumimoji="0" lang="sv-SE" sz="1000" b="0" i="0" u="none" strike="noStrike" kern="1200" cap="none" spc="0" normalizeH="0" baseline="0" noProof="0">
                <a:ln>
                  <a:noFill/>
                </a:ln>
                <a:solidFill>
                  <a:prstClr val="white"/>
                </a:solidFill>
                <a:effectLst/>
                <a:uLnTx/>
                <a:uFillTx/>
                <a:latin typeface="Arial"/>
                <a:ea typeface="+mn-ea"/>
                <a:cs typeface="+mn-cs"/>
              </a:rPr>
              <a:t>med 16 miljoner försäkringsärenden.</a:t>
            </a:r>
          </a:p>
        </p:txBody>
      </p:sp>
      <p:sp>
        <p:nvSpPr>
          <p:cNvPr id="49" name="textruta 48">
            <a:extLst>
              <a:ext uri="{FF2B5EF4-FFF2-40B4-BE49-F238E27FC236}">
                <a16:creationId xmlns:a16="http://schemas.microsoft.com/office/drawing/2014/main" id="{F045188C-14E1-9E2D-0A92-0E9FB33AFF6E}"/>
              </a:ext>
            </a:extLst>
          </p:cNvPr>
          <p:cNvSpPr txBox="1"/>
          <p:nvPr/>
        </p:nvSpPr>
        <p:spPr>
          <a:xfrm>
            <a:off x="7720164" y="1361924"/>
            <a:ext cx="2752200" cy="1923604"/>
          </a:xfrm>
          <a:prstGeom prst="rect">
            <a:avLst/>
          </a:prstGeom>
          <a:noFill/>
        </p:spPr>
        <p:txBody>
          <a:bodyPr wrap="square" lIns="0" tIns="0" rIns="0" bIns="0" rtlCol="0" anchor="t" anchorCtr="0">
            <a:spAutoFit/>
          </a:bodyPr>
          <a:lstStyle/>
          <a:p>
            <a:pPr marL="285750" marR="0" lvl="0" indent="-285750" algn="l" defTabSz="914363" rtl="0" eaLnBrk="1" fontAlgn="auto" latinLnBrk="0" hangingPunct="1">
              <a:lnSpc>
                <a:spcPts val="1800"/>
              </a:lnSpc>
              <a:spcBef>
                <a:spcPts val="1200"/>
              </a:spcBef>
              <a:spcAft>
                <a:spcPts val="0"/>
              </a:spcAft>
              <a:buClrTx/>
              <a:buSzTx/>
              <a:buFont typeface="Arial" panose="020B0604020202020204" pitchFamily="34" charset="0"/>
              <a:buChar char="•"/>
              <a:tabLst/>
              <a:defRPr/>
            </a:pPr>
            <a:r>
              <a:rPr kumimoji="0" lang="sv-SE" sz="1600" b="1" i="0" u="none" strike="noStrike" kern="1200" cap="none" spc="-60" normalizeH="0" baseline="0" noProof="0">
                <a:ln>
                  <a:noFill/>
                </a:ln>
                <a:solidFill>
                  <a:srgbClr val="020678"/>
                </a:solidFill>
                <a:effectLst/>
                <a:uLnTx/>
                <a:uFillTx/>
                <a:latin typeface="Arial"/>
                <a:ea typeface="+mn-ea"/>
                <a:cs typeface="+mn-cs"/>
              </a:rPr>
              <a:t>Kunskap och praktisk nytta på Sveriges arbetsplatser.</a:t>
            </a:r>
          </a:p>
          <a:p>
            <a:pPr marL="285750" marR="0" lvl="0" indent="-285750" algn="l" defTabSz="914363" rtl="0" eaLnBrk="1" fontAlgn="auto" latinLnBrk="0" hangingPunct="1">
              <a:lnSpc>
                <a:spcPts val="1800"/>
              </a:lnSpc>
              <a:spcBef>
                <a:spcPts val="1200"/>
              </a:spcBef>
              <a:spcAft>
                <a:spcPts val="0"/>
              </a:spcAft>
              <a:buClrTx/>
              <a:buSzTx/>
              <a:buFont typeface="Arial" panose="020B0604020202020204" pitchFamily="34" charset="0"/>
              <a:buChar char="•"/>
              <a:tabLst/>
              <a:defRPr/>
            </a:pPr>
            <a:r>
              <a:rPr kumimoji="0" lang="sv-SE" sz="1600" b="1" i="0" u="none" strike="noStrike" kern="1200" cap="none" spc="-60" normalizeH="0" baseline="0" noProof="0">
                <a:ln>
                  <a:noFill/>
                </a:ln>
                <a:solidFill>
                  <a:srgbClr val="020678"/>
                </a:solidFill>
                <a:effectLst/>
                <a:uLnTx/>
                <a:uFillTx/>
                <a:latin typeface="Arial"/>
                <a:ea typeface="+mn-ea"/>
                <a:cs typeface="+mn-cs"/>
              </a:rPr>
              <a:t>Främjande av friskfaktorer.</a:t>
            </a:r>
          </a:p>
          <a:p>
            <a:pPr marL="285750" marR="0" lvl="0" indent="-285750" algn="l" defTabSz="914363" rtl="0" eaLnBrk="1" fontAlgn="auto" latinLnBrk="0" hangingPunct="1">
              <a:lnSpc>
                <a:spcPts val="1800"/>
              </a:lnSpc>
              <a:spcBef>
                <a:spcPts val="1200"/>
              </a:spcBef>
              <a:spcAft>
                <a:spcPts val="0"/>
              </a:spcAft>
              <a:buClrTx/>
              <a:buSzTx/>
              <a:buFont typeface="Arial" panose="020B0604020202020204" pitchFamily="34" charset="0"/>
              <a:buChar char="•"/>
              <a:tabLst/>
              <a:defRPr/>
            </a:pPr>
            <a:r>
              <a:rPr kumimoji="0" lang="sv-SE" sz="1600" b="1" i="0" u="none" strike="noStrike" kern="1200" cap="none" spc="-60" normalizeH="0" baseline="0" noProof="0">
                <a:ln>
                  <a:noFill/>
                </a:ln>
                <a:solidFill>
                  <a:srgbClr val="020678"/>
                </a:solidFill>
                <a:effectLst/>
                <a:uLnTx/>
                <a:uFillTx/>
                <a:latin typeface="Arial"/>
                <a:ea typeface="+mn-ea"/>
                <a:cs typeface="+mn-cs"/>
              </a:rPr>
              <a:t>Minskad sjukfrånvaro och färre arbetsskador.</a:t>
            </a:r>
          </a:p>
          <a:p>
            <a:pPr marL="285750" marR="0" lvl="0" indent="-285750" algn="l" defTabSz="914363"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sv-SE" sz="1600" b="1" i="0" u="none" strike="noStrike" kern="1200" cap="none" spc="-60" normalizeH="0" baseline="0" noProof="0">
              <a:ln>
                <a:noFill/>
              </a:ln>
              <a:solidFill>
                <a:srgbClr val="020678"/>
              </a:solidFill>
              <a:effectLst/>
              <a:uLnTx/>
              <a:uFillTx/>
              <a:latin typeface="Arial"/>
              <a:ea typeface="+mn-ea"/>
              <a:cs typeface="+mn-cs"/>
            </a:endParaRPr>
          </a:p>
          <a:p>
            <a:pPr marL="0" marR="0" lvl="0" indent="0" algn="l" defTabSz="914363" rtl="0" eaLnBrk="1" fontAlgn="auto" latinLnBrk="0" hangingPunct="1">
              <a:lnSpc>
                <a:spcPts val="1800"/>
              </a:lnSpc>
              <a:spcBef>
                <a:spcPts val="0"/>
              </a:spcBef>
              <a:spcAft>
                <a:spcPts val="0"/>
              </a:spcAft>
              <a:buClrTx/>
              <a:buSzTx/>
              <a:buFontTx/>
              <a:buNone/>
              <a:tabLst/>
              <a:defRPr/>
            </a:pPr>
            <a:endParaRPr kumimoji="0" lang="sv-SE" sz="1600" b="1" i="0" u="none" strike="noStrike" kern="1200" cap="none" spc="-60" normalizeH="0" baseline="0" noProof="0">
              <a:ln>
                <a:noFill/>
              </a:ln>
              <a:solidFill>
                <a:srgbClr val="020678"/>
              </a:solidFill>
              <a:effectLst/>
              <a:uLnTx/>
              <a:uFillTx/>
              <a:latin typeface="Arial"/>
              <a:ea typeface="+mn-ea"/>
              <a:cs typeface="+mn-cs"/>
            </a:endParaRPr>
          </a:p>
        </p:txBody>
      </p:sp>
      <p:sp>
        <p:nvSpPr>
          <p:cNvPr id="4" name="textruta 3">
            <a:extLst>
              <a:ext uri="{FF2B5EF4-FFF2-40B4-BE49-F238E27FC236}">
                <a16:creationId xmlns:a16="http://schemas.microsoft.com/office/drawing/2014/main" id="{A99B5350-8E27-43E5-7A96-3523F11317A5}"/>
              </a:ext>
            </a:extLst>
          </p:cNvPr>
          <p:cNvSpPr txBox="1"/>
          <p:nvPr/>
        </p:nvSpPr>
        <p:spPr>
          <a:xfrm>
            <a:off x="7720164" y="957768"/>
            <a:ext cx="1703845" cy="369332"/>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60" normalizeH="0" baseline="0" noProof="0">
                <a:ln>
                  <a:noFill/>
                </a:ln>
                <a:solidFill>
                  <a:srgbClr val="003CD2"/>
                </a:solidFill>
                <a:effectLst/>
                <a:uLnTx/>
                <a:uFillTx/>
                <a:latin typeface="Arial"/>
                <a:ea typeface="+mn-ea"/>
                <a:cs typeface="+mn-cs"/>
              </a:rPr>
              <a:t>Bidrar till</a:t>
            </a:r>
          </a:p>
        </p:txBody>
      </p:sp>
      <p:sp>
        <p:nvSpPr>
          <p:cNvPr id="5" name="textruta 4">
            <a:extLst>
              <a:ext uri="{FF2B5EF4-FFF2-40B4-BE49-F238E27FC236}">
                <a16:creationId xmlns:a16="http://schemas.microsoft.com/office/drawing/2014/main" id="{2851DB31-BCEB-971A-4F1C-D3EFB8716F34}"/>
              </a:ext>
            </a:extLst>
          </p:cNvPr>
          <p:cNvSpPr txBox="1"/>
          <p:nvPr/>
        </p:nvSpPr>
        <p:spPr>
          <a:xfrm>
            <a:off x="5189818" y="1892527"/>
            <a:ext cx="1295763" cy="884858"/>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Forskning </a:t>
            </a:r>
            <a:br>
              <a:rPr kumimoji="0" lang="sv-SE" sz="1400" b="1" i="0" u="none" strike="noStrike" kern="1200" cap="none" spc="-60" normalizeH="0" baseline="0" noProof="0">
                <a:ln>
                  <a:noFill/>
                </a:ln>
                <a:solidFill>
                  <a:prstClr val="white"/>
                </a:solidFill>
                <a:effectLst/>
                <a:uLnTx/>
                <a:uFillTx/>
                <a:latin typeface="Arial"/>
                <a:ea typeface="+mn-ea"/>
                <a:cs typeface="+mn-cs"/>
              </a:rPr>
            </a:br>
            <a:r>
              <a:rPr kumimoji="0" lang="sv-SE" sz="1400" b="1" i="0" u="none" strike="noStrike" kern="1200" cap="none" spc="-60" normalizeH="0" baseline="0" noProof="0">
                <a:ln>
                  <a:noFill/>
                </a:ln>
                <a:solidFill>
                  <a:prstClr val="white"/>
                </a:solidFill>
                <a:effectLst/>
                <a:uLnTx/>
                <a:uFillTx/>
                <a:latin typeface="Arial"/>
                <a:ea typeface="+mn-ea"/>
                <a:cs typeface="+mn-cs"/>
              </a:rPr>
              <a:t>och utveckling</a:t>
            </a:r>
          </a:p>
          <a:p>
            <a:pPr marL="0" marR="0" lvl="0" indent="0" algn="l" defTabSz="914363" rtl="0" eaLnBrk="1" fontAlgn="auto" latinLnBrk="0" hangingPunct="1">
              <a:lnSpc>
                <a:spcPct val="100000"/>
              </a:lnSpc>
              <a:spcBef>
                <a:spcPts val="30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150 miljoner kronor per år inom arbets-miljö och hälsa.</a:t>
            </a:r>
          </a:p>
        </p:txBody>
      </p:sp>
      <p:sp>
        <p:nvSpPr>
          <p:cNvPr id="7" name="textruta 6">
            <a:extLst>
              <a:ext uri="{FF2B5EF4-FFF2-40B4-BE49-F238E27FC236}">
                <a16:creationId xmlns:a16="http://schemas.microsoft.com/office/drawing/2014/main" id="{886815C4-4E2F-3B78-1E2A-68801D5080BF}"/>
              </a:ext>
            </a:extLst>
          </p:cNvPr>
          <p:cNvSpPr txBox="1"/>
          <p:nvPr/>
        </p:nvSpPr>
        <p:spPr>
          <a:xfrm>
            <a:off x="4499624" y="3365406"/>
            <a:ext cx="1151990" cy="884858"/>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Ekonomiskt stöd</a:t>
            </a:r>
          </a:p>
          <a:p>
            <a:pPr marL="108000" marR="0" lvl="0" indent="-108000" algn="l" defTabSz="914363"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Rehabilitering.</a:t>
            </a:r>
          </a:p>
          <a:p>
            <a:pPr marL="108000" marR="0" lvl="0" indent="-10800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Arbetsmiljö-utbildning.</a:t>
            </a:r>
          </a:p>
        </p:txBody>
      </p:sp>
      <p:pic>
        <p:nvPicPr>
          <p:cNvPr id="11" name="Bild 10">
            <a:extLst>
              <a:ext uri="{FF2B5EF4-FFF2-40B4-BE49-F238E27FC236}">
                <a16:creationId xmlns:a16="http://schemas.microsoft.com/office/drawing/2014/main" id="{70F89557-14FD-3456-0BEA-1D7347EE0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1950" y="3285528"/>
            <a:ext cx="5863748" cy="3593412"/>
          </a:xfrm>
          <a:prstGeom prst="rect">
            <a:avLst/>
          </a:prstGeom>
        </p:spPr>
      </p:pic>
      <p:sp>
        <p:nvSpPr>
          <p:cNvPr id="13" name="textruta 12">
            <a:extLst>
              <a:ext uri="{FF2B5EF4-FFF2-40B4-BE49-F238E27FC236}">
                <a16:creationId xmlns:a16="http://schemas.microsoft.com/office/drawing/2014/main" id="{FE914659-A21D-3684-293A-10862FFE435C}"/>
              </a:ext>
            </a:extLst>
          </p:cNvPr>
          <p:cNvSpPr txBox="1"/>
          <p:nvPr/>
        </p:nvSpPr>
        <p:spPr>
          <a:xfrm>
            <a:off x="6341516" y="3661918"/>
            <a:ext cx="1367650" cy="692497"/>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Systemstöd</a:t>
            </a:r>
          </a:p>
          <a:p>
            <a:pPr marL="0" marR="0" lvl="0" indent="0" algn="l" defTabSz="914363" rtl="0" eaLnBrk="1" fontAlgn="auto" latinLnBrk="0" hangingPunct="1">
              <a:lnSpc>
                <a:spcPct val="100000"/>
              </a:lnSpc>
              <a:spcBef>
                <a:spcPts val="30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IA-systemet för det systematiska arbetsmiljöarbetet.</a:t>
            </a:r>
          </a:p>
        </p:txBody>
      </p:sp>
      <p:sp>
        <p:nvSpPr>
          <p:cNvPr id="25" name="textruta 24">
            <a:extLst>
              <a:ext uri="{FF2B5EF4-FFF2-40B4-BE49-F238E27FC236}">
                <a16:creationId xmlns:a16="http://schemas.microsoft.com/office/drawing/2014/main" id="{DD988728-83DE-D245-ED77-C16E1FBF59BD}"/>
              </a:ext>
            </a:extLst>
          </p:cNvPr>
          <p:cNvSpPr txBox="1"/>
          <p:nvPr/>
        </p:nvSpPr>
        <p:spPr>
          <a:xfrm>
            <a:off x="3543050" y="4770944"/>
            <a:ext cx="1151990" cy="1077218"/>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  Fler förebyggande insatser</a:t>
            </a:r>
          </a:p>
          <a:p>
            <a:pPr marL="108000" marR="0" lvl="0" indent="-108000" algn="l" defTabSz="914363"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Gilla jobbet.</a:t>
            </a:r>
          </a:p>
          <a:p>
            <a:pPr marL="108000" marR="0" lvl="0" indent="-10800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Säkerhetspark.</a:t>
            </a:r>
          </a:p>
          <a:p>
            <a:pPr marL="108000" marR="0" lvl="0" indent="-108000" algn="l" defTabSz="9143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Fallkompetens.</a:t>
            </a:r>
          </a:p>
        </p:txBody>
      </p:sp>
      <p:sp>
        <p:nvSpPr>
          <p:cNvPr id="34" name="Ellips 27">
            <a:extLst>
              <a:ext uri="{FF2B5EF4-FFF2-40B4-BE49-F238E27FC236}">
                <a16:creationId xmlns:a16="http://schemas.microsoft.com/office/drawing/2014/main" id="{71DB3493-DC6A-68CD-1279-54CFD5DC1583}"/>
              </a:ext>
            </a:extLst>
          </p:cNvPr>
          <p:cNvSpPr/>
          <p:nvPr/>
        </p:nvSpPr>
        <p:spPr>
          <a:xfrm rot="20047248">
            <a:off x="5194613" y="4502308"/>
            <a:ext cx="1575795" cy="2058096"/>
          </a:xfrm>
          <a:custGeom>
            <a:avLst/>
            <a:gdLst>
              <a:gd name="connsiteX0" fmla="*/ 0 w 2179675"/>
              <a:gd name="connsiteY0" fmla="*/ 1089838 h 2179675"/>
              <a:gd name="connsiteX1" fmla="*/ 1089838 w 2179675"/>
              <a:gd name="connsiteY1" fmla="*/ 0 h 2179675"/>
              <a:gd name="connsiteX2" fmla="*/ 2179676 w 2179675"/>
              <a:gd name="connsiteY2" fmla="*/ 1089838 h 2179675"/>
              <a:gd name="connsiteX3" fmla="*/ 1089838 w 2179675"/>
              <a:gd name="connsiteY3" fmla="*/ 2179676 h 2179675"/>
              <a:gd name="connsiteX4" fmla="*/ 0 w 2179675"/>
              <a:gd name="connsiteY4" fmla="*/ 1089838 h 2179675"/>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 name="connsiteX0" fmla="*/ 4 w 2179680"/>
              <a:gd name="connsiteY0" fmla="*/ 1791586 h 2881424"/>
              <a:gd name="connsiteX1" fmla="*/ 1079209 w 2179680"/>
              <a:gd name="connsiteY1" fmla="*/ 0 h 2881424"/>
              <a:gd name="connsiteX2" fmla="*/ 2179680 w 2179680"/>
              <a:gd name="connsiteY2" fmla="*/ 1791586 h 2881424"/>
              <a:gd name="connsiteX3" fmla="*/ 1089842 w 2179680"/>
              <a:gd name="connsiteY3" fmla="*/ 2881424 h 2881424"/>
              <a:gd name="connsiteX4" fmla="*/ 4 w 2179680"/>
              <a:gd name="connsiteY4" fmla="*/ 1791586 h 2881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680" h="2881424">
                <a:moveTo>
                  <a:pt x="4" y="1791586"/>
                </a:moveTo>
                <a:cubicBezTo>
                  <a:pt x="-1768" y="1311349"/>
                  <a:pt x="743122" y="563526"/>
                  <a:pt x="1079209" y="0"/>
                </a:cubicBezTo>
                <a:cubicBezTo>
                  <a:pt x="1489724" y="648586"/>
                  <a:pt x="2179680" y="1189685"/>
                  <a:pt x="2179680" y="1791586"/>
                </a:cubicBezTo>
                <a:cubicBezTo>
                  <a:pt x="2179680" y="2393487"/>
                  <a:pt x="1691743" y="2881424"/>
                  <a:pt x="1089842" y="2881424"/>
                </a:cubicBezTo>
                <a:cubicBezTo>
                  <a:pt x="487941" y="2881424"/>
                  <a:pt x="1776" y="2271823"/>
                  <a:pt x="4" y="179158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ruta 23">
            <a:extLst>
              <a:ext uri="{FF2B5EF4-FFF2-40B4-BE49-F238E27FC236}">
                <a16:creationId xmlns:a16="http://schemas.microsoft.com/office/drawing/2014/main" id="{A59C6FE9-330C-103E-EB0F-22155D1605AC}"/>
              </a:ext>
            </a:extLst>
          </p:cNvPr>
          <p:cNvSpPr txBox="1"/>
          <p:nvPr/>
        </p:nvSpPr>
        <p:spPr>
          <a:xfrm>
            <a:off x="5572291" y="5247019"/>
            <a:ext cx="1151990" cy="730969"/>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ts val="1500"/>
              </a:lnSpc>
              <a:spcBef>
                <a:spcPts val="0"/>
              </a:spcBef>
              <a:spcAft>
                <a:spcPts val="0"/>
              </a:spcAft>
              <a:buClrTx/>
              <a:buSzTx/>
              <a:buFontTx/>
              <a:buNone/>
              <a:tabLst/>
              <a:defRPr/>
            </a:pPr>
            <a:r>
              <a:rPr kumimoji="0" lang="sv-SE" sz="1400" b="1" i="0" u="none" strike="noStrike" kern="1200" cap="none" spc="-60" normalizeH="0" baseline="0" noProof="0">
                <a:ln>
                  <a:noFill/>
                </a:ln>
                <a:solidFill>
                  <a:prstClr val="white"/>
                </a:solidFill>
                <a:effectLst/>
                <a:uLnTx/>
                <a:uFillTx/>
                <a:latin typeface="Arial"/>
                <a:ea typeface="+mn-ea"/>
                <a:cs typeface="+mn-cs"/>
              </a:rPr>
              <a:t>Prevent och Suntarbetsliv</a:t>
            </a:r>
          </a:p>
          <a:p>
            <a:pPr marL="0" marR="0" lvl="0" indent="0" algn="l" defTabSz="914363" rtl="0" eaLnBrk="1" fontAlgn="auto" latinLnBrk="0" hangingPunct="1">
              <a:lnSpc>
                <a:spcPct val="100000"/>
              </a:lnSpc>
              <a:spcBef>
                <a:spcPts val="30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a:ea typeface="+mn-ea"/>
                <a:cs typeface="+mn-cs"/>
              </a:rPr>
              <a:t>Verktyg baserat på forskningsresultat.</a:t>
            </a:r>
          </a:p>
        </p:txBody>
      </p:sp>
    </p:spTree>
    <p:extLst>
      <p:ext uri="{BB962C8B-B14F-4D97-AF65-F5344CB8AC3E}">
        <p14:creationId xmlns:p14="http://schemas.microsoft.com/office/powerpoint/2010/main" val="2474280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2A67A112-DC1B-44B5-8FB3-E6EFB3CB992D}"/>
              </a:ext>
            </a:extLst>
          </p:cNvPr>
          <p:cNvSpPr txBox="1"/>
          <p:nvPr/>
        </p:nvSpPr>
        <p:spPr>
          <a:xfrm>
            <a:off x="1069477" y="5399682"/>
            <a:ext cx="9224516" cy="3441919"/>
          </a:xfrm>
          <a:prstGeom prst="rect">
            <a:avLst/>
          </a:prstGeom>
        </p:spPr>
        <p:txBody>
          <a:bodyPr vert="horz" lIns="0" tIns="0" rIns="0" bIns="0" rtlCol="0">
            <a:normAutofit/>
          </a:bodyPr>
          <a:lstStyle/>
          <a:p>
            <a:pPr marL="285750" indent="-285750" defTabSz="914418">
              <a:lnSpc>
                <a:spcPct val="90000"/>
              </a:lnSpc>
              <a:spcAft>
                <a:spcPts val="600"/>
              </a:spcAft>
              <a:buFont typeface="Arial" panose="020B0604020202020204" pitchFamily="34" charset="0"/>
              <a:buChar char="•"/>
            </a:pPr>
            <a:endParaRPr lang="sv-SE" sz="2000">
              <a:solidFill>
                <a:schemeClr val="accent1"/>
              </a:solidFill>
            </a:endParaRPr>
          </a:p>
          <a:p>
            <a:pPr marL="285750" indent="-285750" defTabSz="914418">
              <a:lnSpc>
                <a:spcPct val="90000"/>
              </a:lnSpc>
              <a:spcAft>
                <a:spcPts val="600"/>
              </a:spcAft>
              <a:buFont typeface="Arial" panose="020B0604020202020204" pitchFamily="34" charset="0"/>
              <a:buChar char="•"/>
            </a:pPr>
            <a:r>
              <a:rPr lang="sv-SE" sz="2000">
                <a:solidFill>
                  <a:schemeClr val="accent1"/>
                </a:solidFill>
              </a:rPr>
              <a:t>All kontakt sker med kontaktpersonen för ansökan –meddela oss om ni byter kontaktperson</a:t>
            </a:r>
          </a:p>
        </p:txBody>
      </p:sp>
      <p:pic>
        <p:nvPicPr>
          <p:cNvPr id="5" name="Platshållare för innehåll 4">
            <a:extLst>
              <a:ext uri="{FF2B5EF4-FFF2-40B4-BE49-F238E27FC236}">
                <a16:creationId xmlns:a16="http://schemas.microsoft.com/office/drawing/2014/main" id="{E61AC029-781E-479A-9E6B-768CD96ABEE1}"/>
              </a:ext>
            </a:extLst>
          </p:cNvPr>
          <p:cNvPicPr>
            <a:picLocks noGrp="1" noChangeAspect="1"/>
          </p:cNvPicPr>
          <p:nvPr>
            <p:ph sz="quarter" idx="4294967295"/>
          </p:nvPr>
        </p:nvPicPr>
        <p:blipFill>
          <a:blip r:embed="rId3"/>
          <a:stretch>
            <a:fillRect/>
          </a:stretch>
        </p:blipFill>
        <p:spPr>
          <a:xfrm>
            <a:off x="766762" y="876300"/>
            <a:ext cx="9967913" cy="4523382"/>
          </a:xfrm>
        </p:spPr>
      </p:pic>
    </p:spTree>
    <p:extLst>
      <p:ext uri="{BB962C8B-B14F-4D97-AF65-F5344CB8AC3E}">
        <p14:creationId xmlns:p14="http://schemas.microsoft.com/office/powerpoint/2010/main" val="75139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4E0EAB-5E6D-40C6-9F81-E0FA0083193E}"/>
              </a:ext>
            </a:extLst>
          </p:cNvPr>
          <p:cNvSpPr>
            <a:spLocks noGrp="1"/>
          </p:cNvSpPr>
          <p:nvPr>
            <p:ph type="title"/>
          </p:nvPr>
        </p:nvSpPr>
        <p:spPr/>
        <p:txBody>
          <a:bodyPr/>
          <a:lstStyle/>
          <a:p>
            <a:r>
              <a:rPr lang="sv-SE" sz="2800"/>
              <a:t>Arbetsplatsinriktat rehabiliteringsstöd från Försäkringskassan </a:t>
            </a:r>
          </a:p>
        </p:txBody>
      </p:sp>
      <p:sp>
        <p:nvSpPr>
          <p:cNvPr id="3" name="Platshållare för text 2">
            <a:extLst>
              <a:ext uri="{FF2B5EF4-FFF2-40B4-BE49-F238E27FC236}">
                <a16:creationId xmlns:a16="http://schemas.microsoft.com/office/drawing/2014/main" id="{E33021D9-762C-4D45-BB18-BDDD85337B92}"/>
              </a:ext>
            </a:extLst>
          </p:cNvPr>
          <p:cNvSpPr>
            <a:spLocks noGrp="1"/>
          </p:cNvSpPr>
          <p:nvPr>
            <p:ph type="body" sz="quarter" idx="12"/>
          </p:nvPr>
        </p:nvSpPr>
        <p:spPr>
          <a:xfrm>
            <a:off x="1259548" y="1267976"/>
            <a:ext cx="7775603" cy="4703446"/>
          </a:xfrm>
        </p:spPr>
        <p:txBody>
          <a:bodyPr/>
          <a:lstStyle/>
          <a:p>
            <a:r>
              <a:rPr lang="sv-SE"/>
              <a:t>Vad? </a:t>
            </a:r>
          </a:p>
          <a:p>
            <a:pPr lvl="1"/>
            <a:r>
              <a:rPr lang="sv-SE"/>
              <a:t>Bidrag till arbetsgivare som anlitar externt stöd för att förebygga sjukfrånvaro eller underlätta återgång i arbete för en medarbetare</a:t>
            </a:r>
          </a:p>
          <a:p>
            <a:pPr lvl="1"/>
            <a:r>
              <a:rPr lang="sv-SE"/>
              <a:t>Gäller alla arbetsgivare och alla anställda </a:t>
            </a:r>
          </a:p>
          <a:p>
            <a:r>
              <a:rPr lang="sv-SE"/>
              <a:t>Hur?</a:t>
            </a:r>
          </a:p>
          <a:p>
            <a:pPr lvl="1"/>
            <a:r>
              <a:rPr lang="sv-SE"/>
              <a:t>Arbetsgivaren behöver anlita en företagshälsovård eller motsvarande som är godkänd av Försäkringskassan </a:t>
            </a:r>
          </a:p>
          <a:p>
            <a:pPr lvl="1"/>
            <a:r>
              <a:rPr lang="sv-SE"/>
              <a:t>Ansök enkelt via e-tjänst på Försäkringskassans webbplats </a:t>
            </a:r>
          </a:p>
          <a:p>
            <a:r>
              <a:rPr lang="sv-SE"/>
              <a:t>Hur mycket? </a:t>
            </a:r>
          </a:p>
          <a:p>
            <a:pPr lvl="1"/>
            <a:r>
              <a:rPr lang="sv-SE"/>
              <a:t>Max 20 000 kronor per medarbetare och år </a:t>
            </a:r>
          </a:p>
          <a:p>
            <a:pPr lvl="1"/>
            <a:r>
              <a:rPr lang="sv-SE"/>
              <a:t>Max 200 000 kronor per arbetsgivare och år </a:t>
            </a:r>
          </a:p>
          <a:p>
            <a:endParaRPr lang="sv-SE"/>
          </a:p>
        </p:txBody>
      </p:sp>
      <p:pic>
        <p:nvPicPr>
          <p:cNvPr id="4" name="Bildobjekt 3">
            <a:extLst>
              <a:ext uri="{FF2B5EF4-FFF2-40B4-BE49-F238E27FC236}">
                <a16:creationId xmlns:a16="http://schemas.microsoft.com/office/drawing/2014/main" id="{376EC505-A992-419D-9359-0D2B359EE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319" y="2521888"/>
            <a:ext cx="1561277" cy="3595651"/>
          </a:xfrm>
          <a:prstGeom prst="rect">
            <a:avLst/>
          </a:prstGeom>
        </p:spPr>
      </p:pic>
    </p:spTree>
    <p:extLst>
      <p:ext uri="{BB962C8B-B14F-4D97-AF65-F5344CB8AC3E}">
        <p14:creationId xmlns:p14="http://schemas.microsoft.com/office/powerpoint/2010/main" val="28357916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5C15362-52B2-B0B0-B8F4-C5004AB08DE2}"/>
              </a:ext>
            </a:extLst>
          </p:cNvPr>
          <p:cNvSpPr>
            <a:spLocks noGrp="1"/>
          </p:cNvSpPr>
          <p:nvPr>
            <p:ph type="title"/>
          </p:nvPr>
        </p:nvSpPr>
        <p:spPr/>
        <p:txBody>
          <a:bodyPr/>
          <a:lstStyle/>
          <a:p>
            <a:r>
              <a:rPr lang="sv-SE" sz="2400"/>
              <a:t>Exempel ersättning från Afa Försäkring och Försäkringskassan</a:t>
            </a:r>
            <a:br>
              <a:rPr lang="sv-SE" sz="2400"/>
            </a:br>
            <a:r>
              <a:rPr lang="sv-SE" sz="2400"/>
              <a:t>Samtalsstöd</a:t>
            </a:r>
          </a:p>
        </p:txBody>
      </p:sp>
      <p:sp>
        <p:nvSpPr>
          <p:cNvPr id="4" name="Platshållare för innehåll 6">
            <a:extLst>
              <a:ext uri="{FF2B5EF4-FFF2-40B4-BE49-F238E27FC236}">
                <a16:creationId xmlns:a16="http://schemas.microsoft.com/office/drawing/2014/main" id="{DF7C3AD2-AA50-066D-A34C-3E29A874D124}"/>
              </a:ext>
            </a:extLst>
          </p:cNvPr>
          <p:cNvSpPr txBox="1">
            <a:spLocks/>
          </p:cNvSpPr>
          <p:nvPr/>
        </p:nvSpPr>
        <p:spPr>
          <a:xfrm>
            <a:off x="766763" y="1967781"/>
            <a:ext cx="10278865" cy="4133541"/>
          </a:xfrm>
          <a:prstGeom prst="rect">
            <a:avLst/>
          </a:prstGeom>
        </p:spPr>
        <p:txBody>
          <a:bodyPr/>
          <a:lstStyle>
            <a:lvl1pPr marL="216000" indent="-228605" algn="l" defTabSz="914418" rtl="0" eaLnBrk="1" latinLnBrk="0" hangingPunct="1">
              <a:lnSpc>
                <a:spcPct val="90000"/>
              </a:lnSpc>
              <a:spcBef>
                <a:spcPts val="600"/>
              </a:spcBef>
              <a:spcAft>
                <a:spcPts val="6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8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600" i="0"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9pPr>
          </a:lstStyle>
          <a:p>
            <a:pPr marL="0" indent="0">
              <a:buFont typeface="Arial" panose="020B0604020202020204" pitchFamily="34" charset="0"/>
              <a:buNone/>
            </a:pPr>
            <a:r>
              <a:rPr lang="sv-SE" sz="1800"/>
              <a:t>Anna har en stressfylld arbetssituation samtidigt som hon just genomgått en skilsmässa. Behöver stöd för att få verktyg att hantera sin stress. Annas arbetsgivare kontaktar sin företagshälsovård som gör en utredning.</a:t>
            </a:r>
          </a:p>
          <a:p>
            <a:pPr marL="0" indent="0">
              <a:buFont typeface="Arial" panose="020B0604020202020204" pitchFamily="34" charset="0"/>
              <a:buNone/>
            </a:pPr>
            <a:r>
              <a:rPr lang="sv-SE" sz="1800"/>
              <a:t>Företagshälsovården rekommenderar 10 st samtalsstöd för Anna som Annas arbetsgivare betalar.</a:t>
            </a:r>
          </a:p>
          <a:p>
            <a:pPr marL="0" indent="0">
              <a:buFont typeface="Arial" panose="020B0604020202020204" pitchFamily="34" charset="0"/>
              <a:buNone/>
            </a:pPr>
            <a:r>
              <a:rPr lang="sv-SE" sz="1800"/>
              <a:t>Utredning: 3 000 kr</a:t>
            </a:r>
            <a:br>
              <a:rPr lang="sv-SE" sz="1800"/>
            </a:br>
            <a:r>
              <a:rPr lang="sv-SE" sz="1800"/>
              <a:t>10 st samtal: 12 000 kr</a:t>
            </a:r>
          </a:p>
          <a:p>
            <a:pPr marL="0" indent="0">
              <a:buFont typeface="Arial" panose="020B0604020202020204" pitchFamily="34" charset="0"/>
              <a:buNone/>
            </a:pPr>
            <a:r>
              <a:rPr lang="sv-SE" sz="1800"/>
              <a:t>Annas arbetsgivare kan få bidrag för utredningen hos Försäkringskassan och ersättning för de behandlande samtalen från Afa Försäkring.</a:t>
            </a:r>
          </a:p>
          <a:p>
            <a:pPr marL="0" indent="0">
              <a:buFont typeface="Arial" panose="020B0604020202020204" pitchFamily="34" charset="0"/>
              <a:buNone/>
            </a:pPr>
            <a:r>
              <a:rPr lang="sv-SE" sz="1800"/>
              <a:t>Försäkringskassan ersätter halva kostnaden för utredningen, dvs 1 500 kr, och Afa Försäkring kan ersätta halva kostnaden för de behandlande samtalen, dvs 6 000 kr.</a:t>
            </a:r>
          </a:p>
          <a:p>
            <a:pPr marL="0" indent="0">
              <a:buFont typeface="Arial" panose="020B0604020202020204" pitchFamily="34" charset="0"/>
              <a:buNone/>
            </a:pPr>
            <a:endParaRPr lang="sv-SE" sz="1800"/>
          </a:p>
        </p:txBody>
      </p:sp>
    </p:spTree>
    <p:extLst>
      <p:ext uri="{BB962C8B-B14F-4D97-AF65-F5344CB8AC3E}">
        <p14:creationId xmlns:p14="http://schemas.microsoft.com/office/powerpoint/2010/main" val="3566843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5C15362-52B2-B0B0-B8F4-C5004AB08DE2}"/>
              </a:ext>
            </a:extLst>
          </p:cNvPr>
          <p:cNvSpPr>
            <a:spLocks noGrp="1"/>
          </p:cNvSpPr>
          <p:nvPr>
            <p:ph type="title"/>
          </p:nvPr>
        </p:nvSpPr>
        <p:spPr/>
        <p:txBody>
          <a:bodyPr/>
          <a:lstStyle/>
          <a:p>
            <a:r>
              <a:rPr lang="sv-SE" sz="2400"/>
              <a:t>Exempel ersättning från Afa Försäkring och Försäkringskassan</a:t>
            </a:r>
            <a:br>
              <a:rPr lang="sv-SE" sz="2400"/>
            </a:br>
            <a:r>
              <a:rPr lang="sv-SE" sz="2400"/>
              <a:t>Skadligt bruk</a:t>
            </a:r>
          </a:p>
        </p:txBody>
      </p:sp>
      <p:sp>
        <p:nvSpPr>
          <p:cNvPr id="5" name="Platshållare för innehåll 6">
            <a:extLst>
              <a:ext uri="{FF2B5EF4-FFF2-40B4-BE49-F238E27FC236}">
                <a16:creationId xmlns:a16="http://schemas.microsoft.com/office/drawing/2014/main" id="{B53E4502-4F7B-4D62-5B1A-391E3E4E38F0}"/>
              </a:ext>
            </a:extLst>
          </p:cNvPr>
          <p:cNvSpPr txBox="1">
            <a:spLocks/>
          </p:cNvSpPr>
          <p:nvPr/>
        </p:nvSpPr>
        <p:spPr>
          <a:xfrm>
            <a:off x="766763" y="1924912"/>
            <a:ext cx="9712423" cy="4497683"/>
          </a:xfrm>
          <a:prstGeom prst="rect">
            <a:avLst/>
          </a:prstGeom>
        </p:spPr>
        <p:txBody>
          <a:bodyPr/>
          <a:lstStyle>
            <a:lvl1pPr marL="216000" indent="-228605" algn="l" defTabSz="914418" rtl="0" eaLnBrk="1" latinLnBrk="0" hangingPunct="1">
              <a:lnSpc>
                <a:spcPct val="90000"/>
              </a:lnSpc>
              <a:spcBef>
                <a:spcPts val="600"/>
              </a:spcBef>
              <a:spcAft>
                <a:spcPts val="6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8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600" i="0"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400" kern="1200">
                <a:solidFill>
                  <a:schemeClr val="accent1"/>
                </a:solidFill>
                <a:latin typeface="+mn-lt"/>
                <a:ea typeface="+mn-ea"/>
                <a:cs typeface="+mn-cs"/>
              </a:defRPr>
            </a:lvl9pPr>
          </a:lstStyle>
          <a:p>
            <a:pPr marL="0" indent="0">
              <a:buFont typeface="Arial" panose="020B0604020202020204" pitchFamily="34" charset="0"/>
              <a:buNone/>
            </a:pPr>
            <a:r>
              <a:rPr lang="sv-SE" sz="1800"/>
              <a:t>Kim har under en längre tid haft en del upprepad korttidsfrånvaro och Kims chef misstänker att Kim dricker för mycket.</a:t>
            </a:r>
          </a:p>
          <a:p>
            <a:pPr marL="0" indent="0">
              <a:buFont typeface="Arial" panose="020B0604020202020204" pitchFamily="34" charset="0"/>
              <a:buNone/>
            </a:pPr>
            <a:r>
              <a:rPr lang="sv-SE" sz="1800"/>
              <a:t>Kims arbetsgivare kontaktar sin företagshälsovård som gör en utredning.</a:t>
            </a:r>
          </a:p>
          <a:p>
            <a:pPr marL="0" indent="0">
              <a:buFont typeface="Arial" panose="020B0604020202020204" pitchFamily="34" charset="0"/>
              <a:buNone/>
            </a:pPr>
            <a:r>
              <a:rPr lang="sv-SE" sz="1800"/>
              <a:t>Företagshälsovården rekommenderar ett behandlingshem med en öppenvårdsbehandling och tillhörande eftervård som Kims arbetsgivare betalar.</a:t>
            </a:r>
          </a:p>
          <a:p>
            <a:pPr marL="0" indent="0">
              <a:buFont typeface="Arial" panose="020B0604020202020204" pitchFamily="34" charset="0"/>
              <a:buNone/>
            </a:pPr>
            <a:r>
              <a:rPr lang="sv-SE" sz="1800"/>
              <a:t>Utredning: 8 000 kr</a:t>
            </a:r>
            <a:br>
              <a:rPr lang="sv-SE" sz="1800"/>
            </a:br>
            <a:r>
              <a:rPr lang="sv-SE" sz="1800"/>
              <a:t>Öppenvårdsbehandling med eftervård: 120 000 kr</a:t>
            </a:r>
          </a:p>
          <a:p>
            <a:pPr marL="0" indent="0">
              <a:buFont typeface="Arial" panose="020B0604020202020204" pitchFamily="34" charset="0"/>
              <a:buNone/>
            </a:pPr>
            <a:r>
              <a:rPr lang="sv-SE" sz="1800"/>
              <a:t>Kims arbetsgivare kan få bidrag för utredningen hos Försäkringskassan och ersättning för behandlingen från Afa Försäkring.</a:t>
            </a:r>
          </a:p>
          <a:p>
            <a:pPr marL="0" indent="0">
              <a:buFont typeface="Arial" panose="020B0604020202020204" pitchFamily="34" charset="0"/>
              <a:buNone/>
            </a:pPr>
            <a:r>
              <a:rPr lang="sv-SE" sz="1800"/>
              <a:t>Försäkringskassan ersätter halva kostnaden för utredningen, dvs 4 000 kr och Afa Försäkring kan ersätta halva kostnaden för behandlingen, dvs 60 000 kr.</a:t>
            </a:r>
          </a:p>
          <a:p>
            <a:pPr marL="0" indent="0">
              <a:buFont typeface="Arial" panose="020B0604020202020204" pitchFamily="34" charset="0"/>
              <a:buNone/>
            </a:pPr>
            <a:endParaRPr lang="sv-SE" sz="1800"/>
          </a:p>
          <a:p>
            <a:pPr marL="0" indent="0">
              <a:buFont typeface="Arial" panose="020B0604020202020204" pitchFamily="34" charset="0"/>
              <a:buNone/>
            </a:pPr>
            <a:endParaRPr lang="sv-SE" sz="1800"/>
          </a:p>
          <a:p>
            <a:endParaRPr lang="sv-SE" sz="1800"/>
          </a:p>
        </p:txBody>
      </p:sp>
    </p:spTree>
    <p:extLst>
      <p:ext uri="{BB962C8B-B14F-4D97-AF65-F5344CB8AC3E}">
        <p14:creationId xmlns:p14="http://schemas.microsoft.com/office/powerpoint/2010/main" val="1730471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AC2CA00-7A6B-43D4-DA0B-CDC67D02271C}"/>
              </a:ext>
            </a:extLst>
          </p:cNvPr>
          <p:cNvSpPr>
            <a:spLocks noGrp="1"/>
          </p:cNvSpPr>
          <p:nvPr>
            <p:ph type="body" sz="quarter" idx="14"/>
          </p:nvPr>
        </p:nvSpPr>
        <p:spPr/>
        <p:txBody>
          <a:bodyPr/>
          <a:lstStyle/>
          <a:p>
            <a:pPr marL="0" indent="0">
              <a:buNone/>
            </a:pPr>
            <a:r>
              <a:rPr lang="sv-SE" sz="1800"/>
              <a:t>Lena har under en längre tid haft en stressfylld arbetssituation som påverkar hennes arbetsförmåga negativt. </a:t>
            </a:r>
          </a:p>
          <a:p>
            <a:pPr marL="0" indent="0">
              <a:buNone/>
            </a:pPr>
            <a:r>
              <a:rPr lang="sv-SE" sz="1800"/>
              <a:t>Lenas chef har uppmärksammat detta och kallar Lena till ett möte tillsammans med deras företagshälsovård. </a:t>
            </a:r>
          </a:p>
          <a:p>
            <a:pPr marL="0" indent="0">
              <a:buNone/>
            </a:pPr>
            <a:r>
              <a:rPr lang="sv-SE" sz="1800"/>
              <a:t>Lena och hennes chef tillsammans med företagshälsovården bestämmer att Lena ska gå en stresshanteringskurs. Stresshanteringskursen kommer ha en inriktning få verktyg att hantera stress och återhämtning. </a:t>
            </a:r>
          </a:p>
          <a:p>
            <a:pPr marL="0" indent="0">
              <a:buNone/>
            </a:pPr>
            <a:r>
              <a:rPr lang="sv-SE" sz="1800"/>
              <a:t>Företagshälsovården är sedan tidigare godkänd hos Försäkringskassan och kursen följer en vedertagen och evidensbaserad metod. Stresshanteringskursen kommer att pågå under fyra veckor till en kostnad av 18 000 kr.</a:t>
            </a:r>
          </a:p>
          <a:p>
            <a:pPr marL="0" indent="0">
              <a:buNone/>
            </a:pPr>
            <a:r>
              <a:rPr lang="sv-SE" sz="1800"/>
              <a:t>Afa Försäkrings rehabiliteringsstöd kan ersätta halva kostnaden för kursen, dvs 9 000 kr och Försäkringskassan kan ersätta halva kostnaden för kursen, dvs 9 000 kr.</a:t>
            </a:r>
          </a:p>
          <a:p>
            <a:pPr marL="0" indent="0">
              <a:buNone/>
            </a:pPr>
            <a:endParaRPr lang="sv-SE" sz="1800"/>
          </a:p>
        </p:txBody>
      </p:sp>
      <p:sp>
        <p:nvSpPr>
          <p:cNvPr id="4" name="Rubrik 3">
            <a:extLst>
              <a:ext uri="{FF2B5EF4-FFF2-40B4-BE49-F238E27FC236}">
                <a16:creationId xmlns:a16="http://schemas.microsoft.com/office/drawing/2014/main" id="{1C8F1CC9-B36F-BB66-A48F-4EC4997D7395}"/>
              </a:ext>
            </a:extLst>
          </p:cNvPr>
          <p:cNvSpPr>
            <a:spLocks noGrp="1"/>
          </p:cNvSpPr>
          <p:nvPr>
            <p:ph type="title"/>
          </p:nvPr>
        </p:nvSpPr>
        <p:spPr/>
        <p:txBody>
          <a:bodyPr vert="horz" lIns="0" tIns="0" rIns="0" bIns="0" rtlCol="0" anchor="t">
            <a:noAutofit/>
          </a:bodyPr>
          <a:lstStyle/>
          <a:p>
            <a:r>
              <a:rPr lang="sv-SE" sz="2400"/>
              <a:t>Exempel ersättning från Afa Försäkring och Försäkringskassan</a:t>
            </a:r>
            <a:br>
              <a:rPr lang="sv-SE" sz="2400"/>
            </a:br>
            <a:r>
              <a:rPr lang="sv-SE" sz="2400"/>
              <a:t>Kurs i stresshantering</a:t>
            </a:r>
          </a:p>
        </p:txBody>
      </p:sp>
    </p:spTree>
    <p:extLst>
      <p:ext uri="{BB962C8B-B14F-4D97-AF65-F5344CB8AC3E}">
        <p14:creationId xmlns:p14="http://schemas.microsoft.com/office/powerpoint/2010/main" val="34931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E76C19A-54E5-4B48-A872-C4CE221D6BE1}"/>
              </a:ext>
            </a:extLst>
          </p:cNvPr>
          <p:cNvSpPr>
            <a:spLocks noGrp="1"/>
          </p:cNvSpPr>
          <p:nvPr>
            <p:ph type="body" sz="quarter" idx="14"/>
          </p:nvPr>
        </p:nvSpPr>
        <p:spPr/>
        <p:txBody>
          <a:bodyPr/>
          <a:lstStyle/>
          <a:p>
            <a:pPr marL="285750" indent="-285750">
              <a:lnSpc>
                <a:spcPct val="150000"/>
              </a:lnSpc>
              <a:buFont typeface="Arial" panose="020B0604020202020204" pitchFamily="34" charset="0"/>
              <a:buChar char="•"/>
            </a:pPr>
            <a:r>
              <a:rPr lang="sv-SE" sz="1800"/>
              <a:t>Rutiner med att fånga upp tidiga signaler i sitt systematiska arbetsmiljöarbete</a:t>
            </a:r>
          </a:p>
          <a:p>
            <a:pPr marL="285750" indent="-285750">
              <a:lnSpc>
                <a:spcPct val="150000"/>
              </a:lnSpc>
              <a:buFont typeface="Arial" panose="020B0604020202020204" pitchFamily="34" charset="0"/>
              <a:buChar char="•"/>
            </a:pPr>
            <a:r>
              <a:rPr lang="sv-SE" sz="1800"/>
              <a:t>Identifiera vilka områden som ni kan ansöka om stöd för</a:t>
            </a:r>
          </a:p>
          <a:p>
            <a:pPr marL="285750" indent="-285750">
              <a:lnSpc>
                <a:spcPct val="150000"/>
              </a:lnSpc>
              <a:buFont typeface="Arial" panose="020B0604020202020204" pitchFamily="34" charset="0"/>
              <a:buChar char="•"/>
            </a:pPr>
            <a:r>
              <a:rPr lang="sv-SE" sz="1800"/>
              <a:t>Informera chefer om rehabiliteringsstödet</a:t>
            </a:r>
          </a:p>
          <a:p>
            <a:pPr marL="285750" indent="-285750">
              <a:lnSpc>
                <a:spcPct val="150000"/>
              </a:lnSpc>
              <a:buFont typeface="Arial" panose="020B0604020202020204" pitchFamily="34" charset="0"/>
              <a:buChar char="•"/>
            </a:pPr>
            <a:r>
              <a:rPr lang="sv-SE" sz="1800"/>
              <a:t>Information till medarbetarna</a:t>
            </a:r>
          </a:p>
          <a:p>
            <a:pPr marL="285750" indent="-285750">
              <a:lnSpc>
                <a:spcPct val="150000"/>
              </a:lnSpc>
              <a:buFont typeface="Arial" panose="020B0604020202020204" pitchFamily="34" charset="0"/>
              <a:buChar char="•"/>
            </a:pPr>
            <a:r>
              <a:rPr lang="sv-SE" sz="1800"/>
              <a:t>Systematik för att ansöka </a:t>
            </a:r>
          </a:p>
          <a:p>
            <a:pPr marL="285750" indent="-285750">
              <a:lnSpc>
                <a:spcPct val="150000"/>
              </a:lnSpc>
              <a:buFont typeface="Arial" panose="020B0604020202020204" pitchFamily="34" charset="0"/>
              <a:buChar char="•"/>
            </a:pPr>
            <a:r>
              <a:rPr lang="sv-SE" sz="1800"/>
              <a:t>Avsätter tid i kalendern</a:t>
            </a:r>
          </a:p>
          <a:p>
            <a:pPr marL="285750" indent="-285750">
              <a:lnSpc>
                <a:spcPct val="150000"/>
              </a:lnSpc>
              <a:buFont typeface="Arial" panose="020B0604020202020204" pitchFamily="34" charset="0"/>
              <a:buChar char="•"/>
            </a:pPr>
            <a:r>
              <a:rPr lang="sv-SE" sz="1800"/>
              <a:t>Nära samarbete med företagshälsovård</a:t>
            </a:r>
          </a:p>
        </p:txBody>
      </p:sp>
      <p:sp>
        <p:nvSpPr>
          <p:cNvPr id="5" name="Rubrik 4">
            <a:extLst>
              <a:ext uri="{FF2B5EF4-FFF2-40B4-BE49-F238E27FC236}">
                <a16:creationId xmlns:a16="http://schemas.microsoft.com/office/drawing/2014/main" id="{3D811674-94D9-4EA8-9A6A-B8303B44BBB4}"/>
              </a:ext>
            </a:extLst>
          </p:cNvPr>
          <p:cNvSpPr>
            <a:spLocks noGrp="1"/>
          </p:cNvSpPr>
          <p:nvPr>
            <p:ph type="title"/>
          </p:nvPr>
        </p:nvSpPr>
        <p:spPr/>
        <p:txBody>
          <a:bodyPr vert="horz" lIns="0" tIns="0" rIns="0" bIns="0" rtlCol="0" anchor="t">
            <a:noAutofit/>
          </a:bodyPr>
          <a:lstStyle/>
          <a:p>
            <a:r>
              <a:rPr lang="sv-SE" sz="2400"/>
              <a:t>Kom igång med ansökan – bra rutiner gör skillnad</a:t>
            </a:r>
            <a:br>
              <a:rPr lang="sv-SE" sz="2400"/>
            </a:br>
            <a:r>
              <a:rPr lang="sv-SE" sz="2400"/>
              <a:t>Hur gör andra som ansöker om Afa Försäkrings rehabiliteringsstöd? </a:t>
            </a:r>
            <a:br>
              <a:rPr lang="sv-SE" sz="2400"/>
            </a:br>
            <a:br>
              <a:rPr lang="sv-SE" sz="2400"/>
            </a:br>
            <a:br>
              <a:rPr lang="sv-SE" sz="2400"/>
            </a:br>
            <a:br>
              <a:rPr lang="sv-SE" sz="2400"/>
            </a:br>
            <a:br>
              <a:rPr lang="sv-SE" sz="2400"/>
            </a:br>
            <a:br>
              <a:rPr lang="sv-SE" sz="2400"/>
            </a:br>
            <a:br>
              <a:rPr lang="sv-SE" sz="2400"/>
            </a:br>
            <a:br>
              <a:rPr lang="sv-SE" sz="2400"/>
            </a:br>
            <a:endParaRPr lang="sv-SE" sz="2400"/>
          </a:p>
        </p:txBody>
      </p:sp>
      <p:pic>
        <p:nvPicPr>
          <p:cNvPr id="1026" name="Picture 2" descr="En bild som visar skärmbild, Grafik, diagram, Färggrann&#10;&#10;Automatiskt genererad beskrivning">
            <a:extLst>
              <a:ext uri="{FF2B5EF4-FFF2-40B4-BE49-F238E27FC236}">
                <a16:creationId xmlns:a16="http://schemas.microsoft.com/office/drawing/2014/main" id="{B15ABE53-19BA-68A3-4778-8AE479B4B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371" y="2912623"/>
            <a:ext cx="3523896" cy="352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955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Tips: Hur och varför söka rehabiliteringsstöd? Lång version (4 min 52 sek)">
            <a:hlinkClick r:id="" action="ppaction://media"/>
            <a:extLst>
              <a:ext uri="{FF2B5EF4-FFF2-40B4-BE49-F238E27FC236}">
                <a16:creationId xmlns:a16="http://schemas.microsoft.com/office/drawing/2014/main" id="{ECD64286-2397-129A-3968-8D9306F5A4A3}"/>
              </a:ext>
            </a:extLst>
          </p:cNvPr>
          <p:cNvPicPr>
            <a:picLocks noRot="1" noChangeAspect="1"/>
          </p:cNvPicPr>
          <p:nvPr>
            <a:videoFile r:link="rId1"/>
          </p:nvPr>
        </p:nvPicPr>
        <p:blipFill>
          <a:blip r:embed="rId4"/>
          <a:srcRect t="14308" b="10692"/>
          <a:stretch/>
        </p:blipFill>
        <p:spPr>
          <a:xfrm>
            <a:off x="20" y="10"/>
            <a:ext cx="12191980" cy="6857990"/>
          </a:xfrm>
          <a:prstGeom prst="rect">
            <a:avLst/>
          </a:prstGeom>
          <a:noFill/>
        </p:spPr>
      </p:pic>
    </p:spTree>
    <p:extLst>
      <p:ext uri="{BB962C8B-B14F-4D97-AF65-F5344CB8AC3E}">
        <p14:creationId xmlns:p14="http://schemas.microsoft.com/office/powerpoint/2010/main" val="42156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39A6578-B6C7-E26E-5040-BF29217BC079}"/>
              </a:ext>
            </a:extLst>
          </p:cNvPr>
          <p:cNvSpPr>
            <a:spLocks noGrp="1"/>
          </p:cNvSpPr>
          <p:nvPr>
            <p:ph type="title"/>
          </p:nvPr>
        </p:nvSpPr>
        <p:spPr>
          <a:xfrm>
            <a:off x="490538" y="347545"/>
            <a:ext cx="10815637" cy="1027907"/>
          </a:xfrm>
        </p:spPr>
        <p:txBody>
          <a:bodyPr vert="horz" lIns="0" tIns="0" rIns="0" bIns="0" rtlCol="0" anchor="t">
            <a:noAutofit/>
          </a:bodyPr>
          <a:lstStyle/>
          <a:p>
            <a:r>
              <a:rPr lang="sv-SE"/>
              <a:t>Viktigt att tänka på, Afa Försäkrings rehabiliteringsstöd…</a:t>
            </a:r>
          </a:p>
        </p:txBody>
      </p:sp>
      <p:sp>
        <p:nvSpPr>
          <p:cNvPr id="5" name="Platshållare för innehåll 2">
            <a:extLst>
              <a:ext uri="{FF2B5EF4-FFF2-40B4-BE49-F238E27FC236}">
                <a16:creationId xmlns:a16="http://schemas.microsoft.com/office/drawing/2014/main" id="{22BE73EC-0E51-E8AA-A1B2-F65FEA919ACD}"/>
              </a:ext>
            </a:extLst>
          </p:cNvPr>
          <p:cNvSpPr txBox="1">
            <a:spLocks/>
          </p:cNvSpPr>
          <p:nvPr/>
        </p:nvSpPr>
        <p:spPr>
          <a:xfrm>
            <a:off x="766763" y="1375452"/>
            <a:ext cx="8208000" cy="4536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oAutofit/>
          </a:bodyPr>
          <a:lstStyle>
            <a:lvl1pPr marL="216000" indent="-228605" defTabSz="914418">
              <a:lnSpc>
                <a:spcPct val="150000"/>
              </a:lnSpc>
              <a:spcBef>
                <a:spcPts val="1000"/>
              </a:spcBef>
              <a:spcAft>
                <a:spcPts val="1200"/>
              </a:spcAft>
              <a:buFont typeface="Arial" panose="020B0604020202020204" pitchFamily="34" charset="0"/>
              <a:buChar char="•"/>
              <a:defRPr>
                <a:solidFill>
                  <a:schemeClr val="accent1"/>
                </a:solidFill>
              </a:defRPr>
            </a:lvl1pPr>
            <a:lvl2pPr marL="540000" indent="-288000" defTabSz="914418">
              <a:lnSpc>
                <a:spcPct val="90000"/>
              </a:lnSpc>
              <a:spcBef>
                <a:spcPts val="0"/>
              </a:spcBef>
              <a:spcAft>
                <a:spcPts val="400"/>
              </a:spcAft>
              <a:buFont typeface="Arial" panose="020B0604020202020204" pitchFamily="34" charset="0"/>
              <a:buChar char="−"/>
              <a:defRPr lang="sv-SE" sz="1400" b="0" dirty="0">
                <a:solidFill>
                  <a:schemeClr val="accent1"/>
                </a:solidFill>
              </a:defRPr>
            </a:lvl2pPr>
            <a:lvl3pPr marL="828000" indent="-228605" defTabSz="914418">
              <a:lnSpc>
                <a:spcPct val="90000"/>
              </a:lnSpc>
              <a:spcBef>
                <a:spcPts val="0"/>
              </a:spcBef>
              <a:spcAft>
                <a:spcPts val="400"/>
              </a:spcAft>
              <a:buFont typeface="Arial" panose="020B0604020202020204" pitchFamily="34" charset="0"/>
              <a:buChar char="•"/>
              <a:defRPr sz="1200" i="1">
                <a:solidFill>
                  <a:schemeClr val="accent1"/>
                </a:solidFill>
              </a:defRPr>
            </a:lvl3pPr>
            <a:lvl4pPr marL="1080000" indent="-228605" defTabSz="914418">
              <a:lnSpc>
                <a:spcPct val="90000"/>
              </a:lnSpc>
              <a:spcBef>
                <a:spcPts val="0"/>
              </a:spcBef>
              <a:spcAft>
                <a:spcPts val="400"/>
              </a:spcAft>
              <a:buFont typeface="Arial" panose="020B0604020202020204" pitchFamily="34" charset="0"/>
              <a:buChar char="−"/>
              <a:defRPr sz="1200">
                <a:solidFill>
                  <a:schemeClr val="accent1"/>
                </a:solidFill>
              </a:defRPr>
            </a:lvl4pPr>
            <a:lvl5pPr marL="1332000" indent="-228605" defTabSz="914418">
              <a:lnSpc>
                <a:spcPct val="90000"/>
              </a:lnSpc>
              <a:spcBef>
                <a:spcPts val="0"/>
              </a:spcBef>
              <a:spcAft>
                <a:spcPts val="400"/>
              </a:spcAft>
              <a:buFont typeface="Arial" panose="020B0604020202020204" pitchFamily="34" charset="0"/>
              <a:buChar char="•"/>
              <a:defRPr sz="1200">
                <a:solidFill>
                  <a:schemeClr val="accent1"/>
                </a:solidFill>
              </a:defRPr>
            </a:lvl5pPr>
            <a:lvl6pPr marL="1584000" indent="-228605" defTabSz="914418">
              <a:lnSpc>
                <a:spcPct val="90000"/>
              </a:lnSpc>
              <a:spcBef>
                <a:spcPts val="0"/>
              </a:spcBef>
              <a:spcAft>
                <a:spcPts val="400"/>
              </a:spcAft>
              <a:buFont typeface="Arial" panose="020B0604020202020204" pitchFamily="34" charset="0"/>
              <a:buChar char="−"/>
              <a:defRPr sz="1200">
                <a:solidFill>
                  <a:schemeClr val="accent1"/>
                </a:solidFill>
              </a:defRPr>
            </a:lvl6pPr>
            <a:lvl7pPr marL="1836000" indent="-228605" defTabSz="914418">
              <a:lnSpc>
                <a:spcPct val="90000"/>
              </a:lnSpc>
              <a:spcBef>
                <a:spcPts val="0"/>
              </a:spcBef>
              <a:spcAft>
                <a:spcPts val="400"/>
              </a:spcAft>
              <a:buFont typeface="Arial" panose="020B0604020202020204" pitchFamily="34" charset="0"/>
              <a:buChar char="•"/>
              <a:defRPr sz="1200">
                <a:solidFill>
                  <a:schemeClr val="accent1"/>
                </a:solidFill>
              </a:defRPr>
            </a:lvl7pPr>
            <a:lvl8pPr marL="2088000" indent="-228605" defTabSz="914418">
              <a:lnSpc>
                <a:spcPct val="90000"/>
              </a:lnSpc>
              <a:spcBef>
                <a:spcPts val="0"/>
              </a:spcBef>
              <a:spcAft>
                <a:spcPts val="400"/>
              </a:spcAft>
              <a:buFont typeface="Arial" panose="020B0604020202020204" pitchFamily="34" charset="0"/>
              <a:buChar char="−"/>
              <a:defRPr sz="1200">
                <a:solidFill>
                  <a:schemeClr val="accent1"/>
                </a:solidFill>
              </a:defRPr>
            </a:lvl8pPr>
            <a:lvl9pPr marL="2340000" indent="-228605" defTabSz="914418">
              <a:lnSpc>
                <a:spcPct val="90000"/>
              </a:lnSpc>
              <a:spcBef>
                <a:spcPts val="0"/>
              </a:spcBef>
              <a:spcAft>
                <a:spcPts val="400"/>
              </a:spcAft>
              <a:buFont typeface="Arial" panose="020B0604020202020204" pitchFamily="34" charset="0"/>
              <a:buChar char="•"/>
              <a:defRPr sz="1200">
                <a:solidFill>
                  <a:schemeClr val="accent1"/>
                </a:solidFill>
              </a:defRPr>
            </a:lvl9pPr>
          </a:lstStyle>
          <a:p>
            <a:r>
              <a:rPr lang="sv-SE">
                <a:sym typeface="Arial"/>
              </a:rPr>
              <a:t>Ansök senast 6 månader från rehabiliteringens startdatum</a:t>
            </a:r>
          </a:p>
          <a:p>
            <a:r>
              <a:rPr lang="sv-SE">
                <a:sym typeface="Arial"/>
              </a:rPr>
              <a:t>Samtyckesbilagan är obligatorisk </a:t>
            </a:r>
          </a:p>
          <a:p>
            <a:r>
              <a:rPr lang="sv-SE">
                <a:sym typeface="Arial"/>
              </a:rPr>
              <a:t>Beskriv orsak och syfte så utförligt som möjligt</a:t>
            </a:r>
          </a:p>
          <a:p>
            <a:r>
              <a:rPr lang="sv-SE">
                <a:sym typeface="Arial"/>
              </a:rPr>
              <a:t>Kika på exempelunderlaget – ju mer komplett ansökan desto kortare handläggningstid</a:t>
            </a:r>
          </a:p>
          <a:p>
            <a:r>
              <a:rPr lang="sv-SE">
                <a:sym typeface="Arial"/>
              </a:rPr>
              <a:t>Beviljat ärende - 3 år att inkomma med fakturor</a:t>
            </a:r>
          </a:p>
        </p:txBody>
      </p:sp>
    </p:spTree>
    <p:extLst>
      <p:ext uri="{BB962C8B-B14F-4D97-AF65-F5344CB8AC3E}">
        <p14:creationId xmlns:p14="http://schemas.microsoft.com/office/powerpoint/2010/main" val="2957656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D7289F9E-92F0-95CC-030F-FF9148EA04E2}"/>
              </a:ext>
            </a:extLst>
          </p:cNvPr>
          <p:cNvPicPr>
            <a:picLocks noGrp="1" noChangeAspect="1"/>
          </p:cNvPicPr>
          <p:nvPr>
            <p:ph type="pic" sz="quarter" idx="16"/>
          </p:nvPr>
        </p:nvPicPr>
        <p:blipFill>
          <a:blip r:embed="rId3"/>
          <a:stretch/>
        </p:blipFill>
        <p:spPr>
          <a:xfrm>
            <a:off x="3058191" y="68263"/>
            <a:ext cx="4973892" cy="6721475"/>
          </a:xfrm>
          <a:noFill/>
        </p:spPr>
      </p:pic>
    </p:spTree>
    <p:extLst>
      <p:ext uri="{BB962C8B-B14F-4D97-AF65-F5344CB8AC3E}">
        <p14:creationId xmlns:p14="http://schemas.microsoft.com/office/powerpoint/2010/main" val="1505336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B73EF13E-9E2D-DA82-8890-6ACBB094118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p:blipFill>
        <p:spPr>
          <a:xfrm>
            <a:off x="2915361" y="68263"/>
            <a:ext cx="5259553" cy="6721475"/>
          </a:xfrm>
          <a:noFill/>
        </p:spPr>
      </p:pic>
    </p:spTree>
    <p:extLst>
      <p:ext uri="{BB962C8B-B14F-4D97-AF65-F5344CB8AC3E}">
        <p14:creationId xmlns:p14="http://schemas.microsoft.com/office/powerpoint/2010/main" val="174415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ABAFFBD6-6B0C-B7D7-EA6D-1896EFC708A6}"/>
              </a:ext>
            </a:extLst>
          </p:cNvPr>
          <p:cNvSpPr>
            <a:spLocks noGrp="1"/>
          </p:cNvSpPr>
          <p:nvPr>
            <p:ph type="title"/>
          </p:nvPr>
        </p:nvSpPr>
        <p:spPr/>
        <p:txBody>
          <a:bodyPr/>
          <a:lstStyle/>
          <a:p>
            <a:r>
              <a:rPr lang="sv-SE"/>
              <a:t>Tidiga insatser och </a:t>
            </a:r>
            <a:r>
              <a:rPr lang="sv-SE">
                <a:solidFill>
                  <a:srgbClr val="EB5200"/>
                </a:solidFill>
              </a:rPr>
              <a:t>arbetsanpassning</a:t>
            </a:r>
          </a:p>
        </p:txBody>
      </p:sp>
      <p:sp>
        <p:nvSpPr>
          <p:cNvPr id="12" name="Platshållare för text 11">
            <a:extLst>
              <a:ext uri="{FF2B5EF4-FFF2-40B4-BE49-F238E27FC236}">
                <a16:creationId xmlns:a16="http://schemas.microsoft.com/office/drawing/2014/main" id="{5BA45A7A-6140-1B1F-4DCC-B957C9D3DF56}"/>
              </a:ext>
            </a:extLst>
          </p:cNvPr>
          <p:cNvSpPr>
            <a:spLocks noGrp="1"/>
          </p:cNvSpPr>
          <p:nvPr>
            <p:ph type="body" sz="quarter" idx="14"/>
          </p:nvPr>
        </p:nvSpPr>
        <p:spPr/>
        <p:txBody>
          <a:bodyPr/>
          <a:lstStyle/>
          <a:p>
            <a:r>
              <a:rPr lang="sv-SE"/>
              <a:t>Friskfaktorer</a:t>
            </a:r>
          </a:p>
        </p:txBody>
      </p:sp>
      <p:pic>
        <p:nvPicPr>
          <p:cNvPr id="6" name="Platshållare för innehåll 5" descr="En bild som visar text&#10;&#10;Automatiskt genererad beskrivning">
            <a:extLst>
              <a:ext uri="{FF2B5EF4-FFF2-40B4-BE49-F238E27FC236}">
                <a16:creationId xmlns:a16="http://schemas.microsoft.com/office/drawing/2014/main" id="{580360B9-165A-8C04-021A-29E74BBBC553}"/>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5302920" y="1746001"/>
            <a:ext cx="6120000" cy="3990549"/>
          </a:xfrm>
        </p:spPr>
      </p:pic>
      <p:sp>
        <p:nvSpPr>
          <p:cNvPr id="13" name="textruta 12">
            <a:extLst>
              <a:ext uri="{FF2B5EF4-FFF2-40B4-BE49-F238E27FC236}">
                <a16:creationId xmlns:a16="http://schemas.microsoft.com/office/drawing/2014/main" id="{90F1BC97-10F9-88F6-D14D-1A99CDCDB717}"/>
              </a:ext>
            </a:extLst>
          </p:cNvPr>
          <p:cNvSpPr txBox="1"/>
          <p:nvPr/>
        </p:nvSpPr>
        <p:spPr>
          <a:xfrm>
            <a:off x="1054800" y="1735200"/>
            <a:ext cx="4104456" cy="4001350"/>
          </a:xfrm>
          <a:prstGeom prst="rect">
            <a:avLst/>
          </a:prstGeom>
        </p:spPr>
        <p:txBody>
          <a:bodyPr vert="horz" wrap="square" lIns="91440" tIns="45720" rIns="91440" bIns="45720" rtlCol="0" anchor="t">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rPr>
              <a:t>Kunskapen om sjukfrånvaromönster och arbetsrelaterade orsaker till sjukfrånvaro är god. </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rPr>
              <a:t>Rutiner för kort- och långtidssjukfrånvaro finns, är väl kända och efterlevs. </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rPr>
              <a:t>Alla uppmärksammar sin chef om de inte mår bra och chef agerar på tidiga signaler. </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B3C"/>
                </a:solidFill>
                <a:effectLst/>
                <a:uLnTx/>
                <a:uFillTx/>
                <a:latin typeface="Calibri" panose="020F0502020204030204" pitchFamily="34" charset="0"/>
                <a:ea typeface="Calibri" panose="020F0502020204030204" pitchFamily="34" charset="0"/>
                <a:cs typeface="Times New Roman" panose="02020603050405020304" pitchFamily="18" charset="0"/>
              </a:rPr>
              <a:t>Arbetsanpassning och andra tidiga insatser sker i dialog med medarbetare och andra aktörer så som företags-hälsovård och försäkringskassa.</a:t>
            </a:r>
          </a:p>
        </p:txBody>
      </p:sp>
    </p:spTree>
    <p:extLst>
      <p:ext uri="{BB962C8B-B14F-4D97-AF65-F5344CB8AC3E}">
        <p14:creationId xmlns:p14="http://schemas.microsoft.com/office/powerpoint/2010/main" val="3980113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skärmbild, multimedia, Varumärke&#10;&#10;Automatiskt genererad beskrivning">
            <a:extLst>
              <a:ext uri="{FF2B5EF4-FFF2-40B4-BE49-F238E27FC236}">
                <a16:creationId xmlns:a16="http://schemas.microsoft.com/office/drawing/2014/main" id="{B8A3792A-876B-43B5-BE9D-F60858089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98" y="2727324"/>
            <a:ext cx="2492377" cy="2492377"/>
          </a:xfrm>
          <a:prstGeom prst="rect">
            <a:avLst/>
          </a:prstGeom>
        </p:spPr>
      </p:pic>
      <p:sp>
        <p:nvSpPr>
          <p:cNvPr id="2" name="Rubrik 1">
            <a:extLst>
              <a:ext uri="{FF2B5EF4-FFF2-40B4-BE49-F238E27FC236}">
                <a16:creationId xmlns:a16="http://schemas.microsoft.com/office/drawing/2014/main" id="{3B6FD7B5-BD4E-4632-A3CB-F3696F5C4567}"/>
              </a:ext>
            </a:extLst>
          </p:cNvPr>
          <p:cNvSpPr>
            <a:spLocks noGrp="1"/>
          </p:cNvSpPr>
          <p:nvPr>
            <p:ph type="ctrTitle"/>
          </p:nvPr>
        </p:nvSpPr>
        <p:spPr>
          <a:xfrm>
            <a:off x="627063" y="1057276"/>
            <a:ext cx="9875837" cy="1038224"/>
          </a:xfrm>
        </p:spPr>
        <p:txBody>
          <a:bodyPr/>
          <a:lstStyle/>
          <a:p>
            <a:pPr algn="l"/>
            <a:r>
              <a:rPr lang="sv-SE" sz="8800" spc="-300"/>
              <a:t>Tack</a:t>
            </a:r>
          </a:p>
        </p:txBody>
      </p:sp>
      <p:pic>
        <p:nvPicPr>
          <p:cNvPr id="9" name="Bildobjekt 8" descr="En bild som visar cirkel, Färggrann, Grafik&#10;&#10;Automatiskt genererad beskrivning">
            <a:extLst>
              <a:ext uri="{FF2B5EF4-FFF2-40B4-BE49-F238E27FC236}">
                <a16:creationId xmlns:a16="http://schemas.microsoft.com/office/drawing/2014/main" id="{FA23416E-788D-4705-BB38-F172B7FC2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48" y="2727325"/>
            <a:ext cx="2492376" cy="2492376"/>
          </a:xfrm>
          <a:prstGeom prst="rect">
            <a:avLst/>
          </a:prstGeom>
        </p:spPr>
      </p:pic>
      <p:sp>
        <p:nvSpPr>
          <p:cNvPr id="10" name="Rubrik 3">
            <a:extLst>
              <a:ext uri="{FF2B5EF4-FFF2-40B4-BE49-F238E27FC236}">
                <a16:creationId xmlns:a16="http://schemas.microsoft.com/office/drawing/2014/main" id="{B141AC7C-6603-488A-AE50-088E7B73EE4D}"/>
              </a:ext>
            </a:extLst>
          </p:cNvPr>
          <p:cNvSpPr txBox="1">
            <a:spLocks/>
          </p:cNvSpPr>
          <p:nvPr/>
        </p:nvSpPr>
        <p:spPr>
          <a:xfrm>
            <a:off x="1600201" y="4667250"/>
            <a:ext cx="1447799" cy="990599"/>
          </a:xfrm>
          <a:prstGeom prst="rect">
            <a:avLst/>
          </a:prstGeom>
        </p:spPr>
        <p:txBody>
          <a:bodyPr vert="horz" lIns="0" tIns="0" rIns="0" bIns="0" rtlCol="0" anchor="t">
            <a:noAutofit/>
          </a:bodyPr>
          <a:lstStyle>
            <a:lvl1pPr algn="ctr" defTabSz="914418" rtl="0" eaLnBrk="1" latinLnBrk="0" hangingPunct="1">
              <a:lnSpc>
                <a:spcPct val="100000"/>
              </a:lnSpc>
              <a:spcBef>
                <a:spcPct val="0"/>
              </a:spcBef>
              <a:buNone/>
              <a:defRPr sz="4000" b="1" kern="1200" spc="-40" baseline="0">
                <a:solidFill>
                  <a:schemeClr val="accent4"/>
                </a:solidFill>
                <a:latin typeface="+mj-lt"/>
                <a:ea typeface="+mj-ea"/>
                <a:cs typeface="+mj-cs"/>
              </a:defRPr>
            </a:lvl1pPr>
          </a:lstStyle>
          <a:p>
            <a:r>
              <a:rPr lang="sv-SE" sz="2400" spc="-100">
                <a:solidFill>
                  <a:schemeClr val="accent1"/>
                </a:solidFill>
              </a:rPr>
              <a:t>Läs mer</a:t>
            </a:r>
          </a:p>
        </p:txBody>
      </p:sp>
      <p:pic>
        <p:nvPicPr>
          <p:cNvPr id="7" name="Bildobjekt 6" descr="En bild som visar kreativitet&#10;&#10;Automatiskt genererad beskrivning med medelhög exakthet">
            <a:extLst>
              <a:ext uri="{FF2B5EF4-FFF2-40B4-BE49-F238E27FC236}">
                <a16:creationId xmlns:a16="http://schemas.microsoft.com/office/drawing/2014/main" id="{E4FC8A3F-DFEF-450F-8C04-C0236D1F4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624" y="2727325"/>
            <a:ext cx="2492376" cy="2492376"/>
          </a:xfrm>
          <a:prstGeom prst="rect">
            <a:avLst/>
          </a:prstGeom>
        </p:spPr>
      </p:pic>
      <p:sp>
        <p:nvSpPr>
          <p:cNvPr id="11" name="Rubrik 3">
            <a:extLst>
              <a:ext uri="{FF2B5EF4-FFF2-40B4-BE49-F238E27FC236}">
                <a16:creationId xmlns:a16="http://schemas.microsoft.com/office/drawing/2014/main" id="{27EE9C42-8E53-4315-BAD5-44AE7B03C051}"/>
              </a:ext>
            </a:extLst>
          </p:cNvPr>
          <p:cNvSpPr txBox="1">
            <a:spLocks/>
          </p:cNvSpPr>
          <p:nvPr/>
        </p:nvSpPr>
        <p:spPr>
          <a:xfrm>
            <a:off x="3603624" y="3829938"/>
            <a:ext cx="2492376" cy="990599"/>
          </a:xfrm>
          <a:prstGeom prst="rect">
            <a:avLst/>
          </a:prstGeom>
        </p:spPr>
        <p:txBody>
          <a:bodyPr vert="horz" lIns="0" tIns="0" rIns="0" bIns="0" rtlCol="0" anchor="t">
            <a:noAutofit/>
          </a:bodyPr>
          <a:lstStyle>
            <a:lvl1pPr algn="ctr" defTabSz="914418" rtl="0" eaLnBrk="1" latinLnBrk="0" hangingPunct="1">
              <a:lnSpc>
                <a:spcPct val="100000"/>
              </a:lnSpc>
              <a:spcBef>
                <a:spcPct val="0"/>
              </a:spcBef>
              <a:buNone/>
              <a:defRPr sz="4000" b="1" kern="1200" spc="-40" baseline="0">
                <a:solidFill>
                  <a:schemeClr val="accent4"/>
                </a:solidFill>
                <a:latin typeface="+mj-lt"/>
                <a:ea typeface="+mj-ea"/>
                <a:cs typeface="+mj-cs"/>
              </a:defRPr>
            </a:lvl1pPr>
          </a:lstStyle>
          <a:p>
            <a:r>
              <a:rPr lang="sv-SE" sz="2400" spc="-100">
                <a:solidFill>
                  <a:schemeClr val="accent1"/>
                </a:solidFill>
              </a:rPr>
              <a:t>Ansök</a:t>
            </a:r>
          </a:p>
        </p:txBody>
      </p:sp>
      <p:sp>
        <p:nvSpPr>
          <p:cNvPr id="12" name="Rubrik 3">
            <a:extLst>
              <a:ext uri="{FF2B5EF4-FFF2-40B4-BE49-F238E27FC236}">
                <a16:creationId xmlns:a16="http://schemas.microsoft.com/office/drawing/2014/main" id="{2BB9BCCD-8731-43C1-8C3A-8A2512899AEF}"/>
              </a:ext>
            </a:extLst>
          </p:cNvPr>
          <p:cNvSpPr txBox="1">
            <a:spLocks/>
          </p:cNvSpPr>
          <p:nvPr/>
        </p:nvSpPr>
        <p:spPr>
          <a:xfrm>
            <a:off x="6464298" y="2906713"/>
            <a:ext cx="2492377" cy="990599"/>
          </a:xfrm>
          <a:prstGeom prst="rect">
            <a:avLst/>
          </a:prstGeom>
        </p:spPr>
        <p:txBody>
          <a:bodyPr vert="horz" lIns="0" tIns="0" rIns="0" bIns="0" rtlCol="0" anchor="t">
            <a:noAutofit/>
          </a:bodyPr>
          <a:lstStyle>
            <a:lvl1pPr algn="ctr" defTabSz="914418" rtl="0" eaLnBrk="1" latinLnBrk="0" hangingPunct="1">
              <a:lnSpc>
                <a:spcPct val="100000"/>
              </a:lnSpc>
              <a:spcBef>
                <a:spcPct val="0"/>
              </a:spcBef>
              <a:buNone/>
              <a:defRPr sz="4000" b="1" kern="1200" spc="-40" baseline="0">
                <a:solidFill>
                  <a:schemeClr val="accent4"/>
                </a:solidFill>
                <a:latin typeface="+mj-lt"/>
                <a:ea typeface="+mj-ea"/>
                <a:cs typeface="+mj-cs"/>
              </a:defRPr>
            </a:lvl1pPr>
          </a:lstStyle>
          <a:p>
            <a:r>
              <a:rPr lang="sv-SE" sz="2400" spc="-100">
                <a:solidFill>
                  <a:schemeClr val="bg1"/>
                </a:solidFill>
              </a:rPr>
              <a:t>Följ</a:t>
            </a:r>
          </a:p>
        </p:txBody>
      </p:sp>
      <p:sp>
        <p:nvSpPr>
          <p:cNvPr id="17" name="Rubrik 3">
            <a:extLst>
              <a:ext uri="{FF2B5EF4-FFF2-40B4-BE49-F238E27FC236}">
                <a16:creationId xmlns:a16="http://schemas.microsoft.com/office/drawing/2014/main" id="{621475EF-D645-4399-B15E-4BF02D1202F4}"/>
              </a:ext>
            </a:extLst>
          </p:cNvPr>
          <p:cNvSpPr txBox="1">
            <a:spLocks/>
          </p:cNvSpPr>
          <p:nvPr/>
        </p:nvSpPr>
        <p:spPr>
          <a:xfrm>
            <a:off x="768347" y="5447922"/>
            <a:ext cx="6011143" cy="990599"/>
          </a:xfrm>
          <a:prstGeom prst="rect">
            <a:avLst/>
          </a:prstGeom>
        </p:spPr>
        <p:txBody>
          <a:bodyPr vert="horz" lIns="0" tIns="0" rIns="0" bIns="0" rtlCol="0" anchor="t">
            <a:noAutofit/>
          </a:bodyPr>
          <a:lstStyle>
            <a:lvl1pPr algn="ctr" defTabSz="914418" rtl="0" eaLnBrk="1" latinLnBrk="0" hangingPunct="1">
              <a:lnSpc>
                <a:spcPct val="100000"/>
              </a:lnSpc>
              <a:spcBef>
                <a:spcPct val="0"/>
              </a:spcBef>
              <a:buNone/>
              <a:defRPr sz="4000" b="1" kern="1200" spc="-40" baseline="0">
                <a:solidFill>
                  <a:schemeClr val="accent4"/>
                </a:solidFill>
                <a:latin typeface="+mj-lt"/>
                <a:ea typeface="+mj-ea"/>
                <a:cs typeface="+mj-cs"/>
              </a:defRPr>
            </a:lvl1pPr>
          </a:lstStyle>
          <a:p>
            <a:pPr algn="l"/>
            <a:r>
              <a:rPr lang="sv-SE" sz="2800" spc="-90">
                <a:solidFill>
                  <a:schemeClr val="bg1"/>
                </a:solidFill>
                <a:hlinkClick r:id="rId6">
                  <a:extLst>
                    <a:ext uri="{A12FA001-AC4F-418D-AE19-62706E023703}">
                      <ahyp:hlinkClr xmlns:ahyp="http://schemas.microsoft.com/office/drawing/2018/hyperlinkcolor" val="tx"/>
                    </a:ext>
                  </a:extLst>
                </a:hlinkClick>
              </a:rPr>
              <a:t>afaforsakring.se/</a:t>
            </a:r>
            <a:r>
              <a:rPr lang="sv-SE" sz="2800" spc="-90" err="1">
                <a:solidFill>
                  <a:schemeClr val="bg1"/>
                </a:solidFill>
                <a:hlinkClick r:id="rId6">
                  <a:extLst>
                    <a:ext uri="{A12FA001-AC4F-418D-AE19-62706E023703}">
                      <ahyp:hlinkClr xmlns:ahyp="http://schemas.microsoft.com/office/drawing/2018/hyperlinkcolor" val="tx"/>
                    </a:ext>
                  </a:extLst>
                </a:hlinkClick>
              </a:rPr>
              <a:t>rehabstod</a:t>
            </a:r>
            <a:endParaRPr lang="sv-SE" sz="2800" spc="-90">
              <a:solidFill>
                <a:schemeClr val="bg1"/>
              </a:solidFill>
            </a:endParaRPr>
          </a:p>
          <a:p>
            <a:pPr algn="l"/>
            <a:r>
              <a:rPr lang="sv-SE" sz="2800" spc="-90"/>
              <a:t>rehabstod@afaforsakring.se</a:t>
            </a:r>
          </a:p>
        </p:txBody>
      </p:sp>
      <p:grpSp>
        <p:nvGrpSpPr>
          <p:cNvPr id="20" name="Grupp 19">
            <a:extLst>
              <a:ext uri="{FF2B5EF4-FFF2-40B4-BE49-F238E27FC236}">
                <a16:creationId xmlns:a16="http://schemas.microsoft.com/office/drawing/2014/main" id="{90CB9405-BF29-4F63-825A-317AAB67E76C}"/>
              </a:ext>
            </a:extLst>
          </p:cNvPr>
          <p:cNvGrpSpPr/>
          <p:nvPr/>
        </p:nvGrpSpPr>
        <p:grpSpPr>
          <a:xfrm>
            <a:off x="7463593" y="5421602"/>
            <a:ext cx="473825" cy="473825"/>
            <a:chOff x="7463593" y="5421602"/>
            <a:chExt cx="473825" cy="473825"/>
          </a:xfrm>
        </p:grpSpPr>
        <p:sp>
          <p:nvSpPr>
            <p:cNvPr id="16" name="Rektangel 15">
              <a:extLst>
                <a:ext uri="{FF2B5EF4-FFF2-40B4-BE49-F238E27FC236}">
                  <a16:creationId xmlns:a16="http://schemas.microsoft.com/office/drawing/2014/main" id="{8F27F981-2B3A-4BEB-A9FD-F2CE8A9C5CD6}"/>
                </a:ext>
              </a:extLst>
            </p:cNvPr>
            <p:cNvSpPr/>
            <p:nvPr/>
          </p:nvSpPr>
          <p:spPr>
            <a:xfrm>
              <a:off x="7463593" y="5421602"/>
              <a:ext cx="473825" cy="473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18" descr="En bild som visar logotyp, Grafik, grafisk design, design&#10;&#10;Automatiskt genererad beskrivning">
              <a:extLst>
                <a:ext uri="{FF2B5EF4-FFF2-40B4-BE49-F238E27FC236}">
                  <a16:creationId xmlns:a16="http://schemas.microsoft.com/office/drawing/2014/main" id="{495ABE32-A637-4437-A415-10018B6601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0711" y="5512891"/>
              <a:ext cx="287833" cy="287833"/>
            </a:xfrm>
            <a:prstGeom prst="rect">
              <a:avLst/>
            </a:prstGeom>
          </p:spPr>
        </p:pic>
      </p:grpSp>
      <p:sp>
        <p:nvSpPr>
          <p:cNvPr id="3" name="Rektangel 2">
            <a:extLst>
              <a:ext uri="{FF2B5EF4-FFF2-40B4-BE49-F238E27FC236}">
                <a16:creationId xmlns:a16="http://schemas.microsoft.com/office/drawing/2014/main" id="{FBE3D66F-12E1-7CF0-31D6-879ABDF3378F}"/>
              </a:ext>
            </a:extLst>
          </p:cNvPr>
          <p:cNvSpPr/>
          <p:nvPr/>
        </p:nvSpPr>
        <p:spPr>
          <a:xfrm>
            <a:off x="1783982" y="3495307"/>
            <a:ext cx="1080235" cy="1080235"/>
          </a:xfrm>
          <a:prstGeom prst="rect">
            <a:avLst/>
          </a:prstGeom>
          <a:blipFill>
            <a:blip r:embed="rId8">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sv-SE"/>
          </a:p>
        </p:txBody>
      </p:sp>
    </p:spTree>
    <p:extLst>
      <p:ext uri="{BB962C8B-B14F-4D97-AF65-F5344CB8AC3E}">
        <p14:creationId xmlns:p14="http://schemas.microsoft.com/office/powerpoint/2010/main" val="51624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2FA6A679-AA9E-340E-58BD-E70F97D76779}"/>
              </a:ext>
            </a:extLst>
          </p:cNvPr>
          <p:cNvSpPr txBox="1">
            <a:spLocks/>
          </p:cNvSpPr>
          <p:nvPr/>
        </p:nvSpPr>
        <p:spPr>
          <a:xfrm>
            <a:off x="753035" y="1196752"/>
            <a:ext cx="11062447" cy="1080120"/>
          </a:xfrm>
          <a:prstGeom prst="rect">
            <a:avLst/>
          </a:prstGeom>
        </p:spPr>
        <p:txBody>
          <a:bodyPr/>
          <a:lstStyle>
            <a:lvl1pPr marL="180975" indent="-180975" algn="l" defTabSz="914400" rtl="0" eaLnBrk="1" latinLnBrk="0" hangingPunct="1">
              <a:spcBef>
                <a:spcPct val="20000"/>
              </a:spcBef>
              <a:buFont typeface="Arial" pitchFamily="34" charset="0"/>
              <a:buChar char="•"/>
              <a:defRPr sz="2300" kern="0">
                <a:solidFill>
                  <a:schemeClr val="tx1"/>
                </a:solidFill>
                <a:latin typeface="Calibri" panose="020F0502020204030204" pitchFamily="34" charset="0"/>
                <a:ea typeface="+mn-ea"/>
                <a:cs typeface="Times New Roman" pitchFamily="18" charset="0"/>
              </a:defRPr>
            </a:lvl1pPr>
            <a:lvl2pPr marL="361950" indent="-180975" algn="l" defTabSz="914400" rtl="0" eaLnBrk="1" latinLnBrk="0" hangingPunct="1">
              <a:spcBef>
                <a:spcPct val="20000"/>
              </a:spcBef>
              <a:buFont typeface="Arial" pitchFamily="34" charset="0"/>
              <a:buChar char="–"/>
              <a:defRPr sz="1800" kern="0" baseline="0">
                <a:solidFill>
                  <a:schemeClr val="tx1"/>
                </a:solidFill>
                <a:latin typeface="Calibri" panose="020F0502020204030204" pitchFamily="34" charset="0"/>
                <a:ea typeface="+mn-ea"/>
                <a:cs typeface="Times New Roman" pitchFamily="18" charset="0"/>
              </a:defRPr>
            </a:lvl2pPr>
            <a:lvl3pPr marL="534988" indent="-173038" algn="l" defTabSz="914400" rtl="0" eaLnBrk="1" latinLnBrk="0" hangingPunct="1">
              <a:spcBef>
                <a:spcPct val="20000"/>
              </a:spcBef>
              <a:buFont typeface="Arial" pitchFamily="34" charset="0"/>
              <a:buChar char="•"/>
              <a:defRPr sz="1600" kern="0" baseline="0">
                <a:solidFill>
                  <a:schemeClr val="tx1"/>
                </a:solidFill>
                <a:latin typeface="Calibri" panose="020F0502020204030204" pitchFamily="34" charset="0"/>
                <a:ea typeface="+mn-ea"/>
                <a:cs typeface="Times New Roman" pitchFamily="18" charset="0"/>
              </a:defRPr>
            </a:lvl3pPr>
            <a:lvl4pPr marL="715963" indent="-180975" algn="l" defTabSz="914400" rtl="0" eaLnBrk="1" latinLnBrk="0" hangingPunct="1">
              <a:spcBef>
                <a:spcPct val="20000"/>
              </a:spcBef>
              <a:buFont typeface="Arial" pitchFamily="34" charset="0"/>
              <a:buChar char="–"/>
              <a:defRPr sz="1400" kern="0">
                <a:solidFill>
                  <a:schemeClr val="tx1"/>
                </a:solidFill>
                <a:latin typeface="Calibri" panose="020F0502020204030204" pitchFamily="34" charset="0"/>
                <a:ea typeface="+mn-ea"/>
                <a:cs typeface="Times New Roman" pitchFamily="18" charset="0"/>
              </a:defRPr>
            </a:lvl4pPr>
            <a:lvl5pPr marL="896938" indent="-180975" algn="l" defTabSz="914400" rtl="0" eaLnBrk="1" latinLnBrk="0" hangingPunct="1">
              <a:spcBef>
                <a:spcPct val="20000"/>
              </a:spcBef>
              <a:buFont typeface="Arial" pitchFamily="34" charset="0"/>
              <a:buChar char="»"/>
              <a:defRPr sz="1400" kern="0">
                <a:solidFill>
                  <a:schemeClr val="tx1"/>
                </a:solidFill>
                <a:latin typeface="Calibri" panose="020F0502020204030204"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marR="0" lvl="1" indent="-180975"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v-SE" sz="3200" b="0" i="0" u="none" strike="noStrike" kern="0" cap="none" spc="0" normalizeH="0" baseline="0" noProof="0">
              <a:ln>
                <a:noFill/>
              </a:ln>
              <a:solidFill>
                <a:srgbClr val="000B3C"/>
              </a:solidFill>
              <a:effectLst/>
              <a:uLnTx/>
              <a:uFillTx/>
              <a:latin typeface="Chevin Pro DemiBold" panose="020F0703030000060003" pitchFamily="34" charset="0"/>
              <a:ea typeface="+mn-ea"/>
              <a:cs typeface="Times New Roman" pitchFamily="18" charset="0"/>
            </a:endParaRPr>
          </a:p>
        </p:txBody>
      </p:sp>
      <p:sp>
        <p:nvSpPr>
          <p:cNvPr id="6" name="Rubrik 5">
            <a:extLst>
              <a:ext uri="{FF2B5EF4-FFF2-40B4-BE49-F238E27FC236}">
                <a16:creationId xmlns:a16="http://schemas.microsoft.com/office/drawing/2014/main" id="{CA7A48CF-7B6E-BDAB-56F4-19DFE01C5C6C}"/>
              </a:ext>
            </a:extLst>
          </p:cNvPr>
          <p:cNvSpPr>
            <a:spLocks noGrp="1"/>
          </p:cNvSpPr>
          <p:nvPr>
            <p:ph type="title"/>
          </p:nvPr>
        </p:nvSpPr>
        <p:spPr/>
        <p:txBody>
          <a:bodyPr/>
          <a:lstStyle/>
          <a:p>
            <a:r>
              <a:rPr lang="sv-SE"/>
              <a:t>Håll dig uppdaterad</a:t>
            </a:r>
          </a:p>
        </p:txBody>
      </p:sp>
      <p:sp>
        <p:nvSpPr>
          <p:cNvPr id="10" name="Platshållare för innehåll 9">
            <a:extLst>
              <a:ext uri="{FF2B5EF4-FFF2-40B4-BE49-F238E27FC236}">
                <a16:creationId xmlns:a16="http://schemas.microsoft.com/office/drawing/2014/main" id="{B4FDD132-E14F-0BA1-D97A-5C1E78C29AA9}"/>
              </a:ext>
            </a:extLst>
          </p:cNvPr>
          <p:cNvSpPr>
            <a:spLocks noGrp="1"/>
          </p:cNvSpPr>
          <p:nvPr>
            <p:ph sz="half" idx="1"/>
          </p:nvPr>
        </p:nvSpPr>
        <p:spPr/>
        <p:txBody>
          <a:bodyPr/>
          <a:lstStyle/>
          <a:p>
            <a:pPr marL="0" indent="0" algn="ctr">
              <a:buNone/>
            </a:pPr>
            <a:r>
              <a:rPr lang="sv-SE"/>
              <a:t>Prenumerera på suntarbetsliv.se/nyhetsbrev</a:t>
            </a:r>
          </a:p>
        </p:txBody>
      </p:sp>
      <p:sp>
        <p:nvSpPr>
          <p:cNvPr id="15" name="Platshållare för innehåll 14">
            <a:extLst>
              <a:ext uri="{FF2B5EF4-FFF2-40B4-BE49-F238E27FC236}">
                <a16:creationId xmlns:a16="http://schemas.microsoft.com/office/drawing/2014/main" id="{8BBA955D-14F9-7FDA-53A8-9FB615D7A025}"/>
              </a:ext>
            </a:extLst>
          </p:cNvPr>
          <p:cNvSpPr>
            <a:spLocks noGrp="1"/>
          </p:cNvSpPr>
          <p:nvPr>
            <p:ph sz="half" idx="2"/>
          </p:nvPr>
        </p:nvSpPr>
        <p:spPr/>
        <p:txBody>
          <a:bodyPr/>
          <a:lstStyle/>
          <a:p>
            <a:pPr marL="0" indent="0" algn="ctr">
              <a:buNone/>
            </a:pPr>
            <a:r>
              <a:rPr lang="sv-SE"/>
              <a:t>Följ oss i våra sociala kanaler</a:t>
            </a:r>
          </a:p>
          <a:p>
            <a:endParaRPr lang="sv-SE"/>
          </a:p>
        </p:txBody>
      </p:sp>
      <p:sp>
        <p:nvSpPr>
          <p:cNvPr id="3" name="Platshållare för text 2">
            <a:extLst>
              <a:ext uri="{FF2B5EF4-FFF2-40B4-BE49-F238E27FC236}">
                <a16:creationId xmlns:a16="http://schemas.microsoft.com/office/drawing/2014/main" id="{A17C65AF-9A09-C207-31B3-37B9142E8722}"/>
              </a:ext>
            </a:extLst>
          </p:cNvPr>
          <p:cNvSpPr>
            <a:spLocks noGrp="1"/>
          </p:cNvSpPr>
          <p:nvPr>
            <p:ph type="body" sz="quarter" idx="14"/>
          </p:nvPr>
        </p:nvSpPr>
        <p:spPr/>
        <p:txBody>
          <a:bodyPr/>
          <a:lstStyle/>
          <a:p>
            <a:r>
              <a:rPr lang="sv-SE"/>
              <a:t>Om Suntarbetsliv</a:t>
            </a:r>
          </a:p>
        </p:txBody>
      </p:sp>
      <p:pic>
        <p:nvPicPr>
          <p:cNvPr id="14" name="Bildobjekt 13" descr="En bild som visar Teckensnitt, skärmbild, Grafik, symbol&#10;&#10;Automatiskt genererad beskrivning">
            <a:extLst>
              <a:ext uri="{FF2B5EF4-FFF2-40B4-BE49-F238E27FC236}">
                <a16:creationId xmlns:a16="http://schemas.microsoft.com/office/drawing/2014/main" id="{8EB4F5D1-48FB-CCE1-2F4A-918DCD83B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236" y="2773391"/>
            <a:ext cx="3287688" cy="723291"/>
          </a:xfrm>
          <a:prstGeom prst="rect">
            <a:avLst/>
          </a:prstGeom>
        </p:spPr>
      </p:pic>
      <p:pic>
        <p:nvPicPr>
          <p:cNvPr id="5" name="Bildobjekt 4">
            <a:extLst>
              <a:ext uri="{FF2B5EF4-FFF2-40B4-BE49-F238E27FC236}">
                <a16:creationId xmlns:a16="http://schemas.microsoft.com/office/drawing/2014/main" id="{73FDFAF0-457A-B1C7-8BF3-C802D7FD23B3}"/>
              </a:ext>
            </a:extLst>
          </p:cNvPr>
          <p:cNvPicPr>
            <a:picLocks noChangeAspect="1"/>
          </p:cNvPicPr>
          <p:nvPr/>
        </p:nvPicPr>
        <p:blipFill>
          <a:blip r:embed="rId4"/>
          <a:stretch>
            <a:fillRect/>
          </a:stretch>
        </p:blipFill>
        <p:spPr>
          <a:xfrm>
            <a:off x="2245310" y="2773391"/>
            <a:ext cx="2559219" cy="2559219"/>
          </a:xfrm>
          <a:prstGeom prst="rect">
            <a:avLst/>
          </a:prstGeom>
        </p:spPr>
      </p:pic>
    </p:spTree>
    <p:extLst>
      <p:ext uri="{BB962C8B-B14F-4D97-AF65-F5344CB8AC3E}">
        <p14:creationId xmlns:p14="http://schemas.microsoft.com/office/powerpoint/2010/main" val="85693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501488BB-DAD9-4505-929D-CF0C90E156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92119" y="2404031"/>
            <a:ext cx="7299881" cy="4463205"/>
          </a:xfrm>
          <a:prstGeom prst="rect">
            <a:avLst/>
          </a:prstGeom>
        </p:spPr>
      </p:pic>
      <p:sp>
        <p:nvSpPr>
          <p:cNvPr id="18" name="Platshållare för text 5">
            <a:extLst>
              <a:ext uri="{FF2B5EF4-FFF2-40B4-BE49-F238E27FC236}">
                <a16:creationId xmlns:a16="http://schemas.microsoft.com/office/drawing/2014/main" id="{1B93F1A8-1600-4FEF-9523-6037B462F6D6}"/>
              </a:ext>
            </a:extLst>
          </p:cNvPr>
          <p:cNvSpPr txBox="1">
            <a:spLocks/>
          </p:cNvSpPr>
          <p:nvPr/>
        </p:nvSpPr>
        <p:spPr>
          <a:xfrm>
            <a:off x="766763" y="1366888"/>
            <a:ext cx="9097673" cy="3722348"/>
          </a:xfrm>
          <a:prstGeom prst="rect">
            <a:avLst/>
          </a:prstGeom>
        </p:spPr>
        <p:txBody>
          <a:bodyPr vert="horz" lIns="0" tIns="0" rIns="0" bIns="0" rtlCol="0">
            <a:noAutofit/>
          </a:bodyPr>
          <a:lstStyle>
            <a:lvl1pPr marL="216000" indent="-228605" algn="l" defTabSz="914418" rtl="0" eaLnBrk="1" latinLnBrk="0" hangingPunct="1">
              <a:lnSpc>
                <a:spcPct val="90000"/>
              </a:lnSpc>
              <a:spcBef>
                <a:spcPts val="1000"/>
              </a:spcBef>
              <a:spcAft>
                <a:spcPts val="1200"/>
              </a:spcAft>
              <a:buFont typeface="Arial" panose="020B0604020202020204" pitchFamily="34" charset="0"/>
              <a:buChar char="•"/>
              <a:defRPr sz="2000" kern="1200">
                <a:solidFill>
                  <a:schemeClr val="accent1"/>
                </a:solidFill>
                <a:latin typeface="+mn-lt"/>
                <a:ea typeface="+mn-ea"/>
                <a:cs typeface="+mn-cs"/>
              </a:defRPr>
            </a:lvl1pPr>
            <a:lvl2pPr marL="540000" indent="-288000" algn="l" defTabSz="914418" rtl="0" eaLnBrk="1" latinLnBrk="0" hangingPunct="1">
              <a:lnSpc>
                <a:spcPct val="90000"/>
              </a:lnSpc>
              <a:spcBef>
                <a:spcPts val="0"/>
              </a:spcBef>
              <a:spcAft>
                <a:spcPts val="400"/>
              </a:spcAft>
              <a:buFont typeface="Arial" panose="020B0604020202020204" pitchFamily="34" charset="0"/>
              <a:buChar char="−"/>
              <a:defRPr lang="sv-SE" sz="1400" b="0" kern="1200" dirty="0">
                <a:solidFill>
                  <a:schemeClr val="accent1"/>
                </a:solidFill>
                <a:latin typeface="+mn-lt"/>
                <a:ea typeface="+mn-ea"/>
                <a:cs typeface="+mn-cs"/>
              </a:defRPr>
            </a:lvl2pPr>
            <a:lvl3pPr marL="828000" indent="-228605" algn="l" defTabSz="914418" rtl="0" eaLnBrk="1" latinLnBrk="0" hangingPunct="1">
              <a:lnSpc>
                <a:spcPct val="90000"/>
              </a:lnSpc>
              <a:spcBef>
                <a:spcPts val="0"/>
              </a:spcBef>
              <a:spcAft>
                <a:spcPts val="4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sv-SE">
                <a:solidFill>
                  <a:srgbClr val="020678"/>
                </a:solidFill>
                <a:latin typeface="Arial"/>
              </a:rPr>
              <a:t>En s</a:t>
            </a:r>
            <a:r>
              <a:rPr kumimoji="0" lang="sv-SE" sz="2000" b="0" i="0" u="none" strike="noStrike" kern="1200" cap="none" spc="0" normalizeH="0" baseline="0" noProof="0" err="1">
                <a:ln>
                  <a:noFill/>
                </a:ln>
                <a:solidFill>
                  <a:srgbClr val="020678"/>
                </a:solidFill>
                <a:effectLst/>
                <a:uLnTx/>
                <a:uFillTx/>
                <a:latin typeface="Arial"/>
                <a:ea typeface="+mn-ea"/>
                <a:cs typeface="+mn-cs"/>
              </a:rPr>
              <a:t>jukskrivning</a:t>
            </a:r>
            <a:r>
              <a:rPr kumimoji="0" lang="sv-SE" sz="2000" b="0" i="0" u="none" strike="noStrike" kern="1200" cap="none" spc="0" normalizeH="0" baseline="0" noProof="0">
                <a:ln>
                  <a:noFill/>
                </a:ln>
                <a:solidFill>
                  <a:srgbClr val="020678"/>
                </a:solidFill>
                <a:effectLst/>
                <a:uLnTx/>
                <a:uFillTx/>
                <a:latin typeface="Arial"/>
                <a:ea typeface="+mn-ea"/>
                <a:cs typeface="+mn-cs"/>
              </a:rPr>
              <a:t> är kostsam för både arbetsgivare och medarbetare.</a:t>
            </a:r>
          </a:p>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Långvarig sjukskrivning kostar arbetsgivaren </a:t>
            </a:r>
            <a:r>
              <a:rPr kumimoji="0" lang="sv-SE" sz="2000" b="1" i="0" u="none" strike="noStrike" kern="1200" cap="none" spc="0" normalizeH="0" baseline="0" noProof="0">
                <a:ln>
                  <a:noFill/>
                </a:ln>
                <a:solidFill>
                  <a:srgbClr val="020678"/>
                </a:solidFill>
                <a:effectLst/>
                <a:uLnTx/>
                <a:uFillTx/>
                <a:latin typeface="Arial"/>
                <a:ea typeface="+mn-ea"/>
                <a:cs typeface="+mn-cs"/>
              </a:rPr>
              <a:t>cirka 130 000 kr.</a:t>
            </a:r>
          </a:p>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Kostnader för produktionsbortfall, vikarier, rehabiliteringsinsats tillkommer.</a:t>
            </a:r>
          </a:p>
          <a:p>
            <a:pPr marL="0" marR="0" lvl="0" indent="0" algn="l" defTabSz="914418" rtl="0" eaLnBrk="1" fontAlgn="auto" latinLnBrk="0" hangingPunct="1">
              <a:lnSpc>
                <a:spcPct val="100000"/>
              </a:lnSpc>
              <a:spcBef>
                <a:spcPts val="1800"/>
              </a:spcBef>
              <a:spcAft>
                <a:spcPts val="1800"/>
              </a:spcAft>
              <a:buClrTx/>
              <a:buSzTx/>
              <a:buNone/>
              <a:tabLst/>
              <a:defRPr/>
            </a:pPr>
            <a:r>
              <a:rPr lang="sv-SE" b="1">
                <a:solidFill>
                  <a:srgbClr val="020678"/>
                </a:solidFill>
                <a:latin typeface="Arial"/>
              </a:rPr>
              <a:t>Exempel räknat på</a:t>
            </a:r>
          </a:p>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Heltidsanställd, tjänar 29 500 kr/månad.</a:t>
            </a:r>
          </a:p>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Sjukskriven 180 dagar.</a:t>
            </a:r>
          </a:p>
          <a:p>
            <a:pPr marL="342900" marR="0" lvl="0" indent="-342900" algn="l" defTabSz="914418"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sv-SE" sz="2000" b="0" i="0" u="none" strike="noStrike" kern="1200" cap="none" spc="0" normalizeH="0" baseline="0" noProof="0">
              <a:ln>
                <a:noFill/>
              </a:ln>
              <a:solidFill>
                <a:srgbClr val="020678"/>
              </a:solidFill>
              <a:effectLst/>
              <a:uLnTx/>
              <a:uFillTx/>
              <a:latin typeface="Arial"/>
              <a:ea typeface="+mn-ea"/>
              <a:cs typeface="+mn-cs"/>
            </a:endParaRPr>
          </a:p>
          <a:p>
            <a:pPr marL="0" marR="0" lvl="0" indent="0" algn="l" defTabSz="914418" rtl="0" eaLnBrk="1" fontAlgn="auto" latinLnBrk="0" hangingPunct="1">
              <a:lnSpc>
                <a:spcPct val="100000"/>
              </a:lnSpc>
              <a:spcBef>
                <a:spcPts val="1000"/>
              </a:spcBef>
              <a:spcAft>
                <a:spcPts val="1200"/>
              </a:spcAft>
              <a:buClrTx/>
              <a:buSzTx/>
              <a:buFont typeface="Arial" panose="020B0604020202020204" pitchFamily="34" charset="0"/>
              <a:buNone/>
              <a:tabLst/>
              <a:defRPr/>
            </a:pPr>
            <a:endParaRPr kumimoji="0" lang="sv-SE" sz="2000" b="0" i="0" u="none" strike="noStrike" kern="1200" cap="none" spc="0" normalizeH="0" baseline="0" noProof="0">
              <a:ln>
                <a:noFill/>
              </a:ln>
              <a:solidFill>
                <a:srgbClr val="020678"/>
              </a:solidFill>
              <a:effectLst/>
              <a:uLnTx/>
              <a:uFillTx/>
              <a:latin typeface="Arial"/>
              <a:ea typeface="+mn-ea"/>
              <a:cs typeface="+mn-cs"/>
            </a:endParaRPr>
          </a:p>
        </p:txBody>
      </p:sp>
      <p:sp>
        <p:nvSpPr>
          <p:cNvPr id="5" name="Rubrik 1">
            <a:extLst>
              <a:ext uri="{FF2B5EF4-FFF2-40B4-BE49-F238E27FC236}">
                <a16:creationId xmlns:a16="http://schemas.microsoft.com/office/drawing/2014/main" id="{395450FD-34AA-4B48-ABF9-A9C6DC03E272}"/>
              </a:ext>
            </a:extLst>
          </p:cNvPr>
          <p:cNvSpPr txBox="1">
            <a:spLocks/>
          </p:cNvSpPr>
          <p:nvPr/>
        </p:nvSpPr>
        <p:spPr>
          <a:xfrm>
            <a:off x="766764" y="421481"/>
            <a:ext cx="6742400" cy="740165"/>
          </a:xfrm>
          <a:prstGeom prst="rect">
            <a:avLst/>
          </a:prstGeom>
        </p:spPr>
        <p:txBody>
          <a:bodyPr vert="horz" lIns="0" tIns="0" rIns="0" bIns="0" rtlCol="0" anchor="t">
            <a:noAutofit/>
          </a:bodyPr>
          <a:lstStyle>
            <a:lvl1pPr defTabSz="914418">
              <a:lnSpc>
                <a:spcPct val="100000"/>
              </a:lnSpc>
              <a:spcBef>
                <a:spcPct val="0"/>
              </a:spcBef>
              <a:buNone/>
              <a:defRPr sz="2800" b="1" spc="-40" baseline="0">
                <a:solidFill>
                  <a:schemeClr val="accent1"/>
                </a:solidFill>
                <a:latin typeface="+mj-lt"/>
                <a:ea typeface="+mj-ea"/>
                <a:cs typeface="+mj-cs"/>
              </a:defRPr>
            </a:lvl1pPr>
          </a:lstStyle>
          <a:p>
            <a:pPr marL="0" marR="0" lvl="0" indent="0" algn="l" defTabSz="914418" rtl="0" eaLnBrk="1" fontAlgn="auto" latinLnBrk="0" hangingPunct="1">
              <a:lnSpc>
                <a:spcPct val="100000"/>
              </a:lnSpc>
              <a:spcBef>
                <a:spcPct val="0"/>
              </a:spcBef>
              <a:spcAft>
                <a:spcPts val="600"/>
              </a:spcAft>
              <a:buClrTx/>
              <a:buSzTx/>
              <a:buFontTx/>
              <a:buNone/>
              <a:tabLst/>
              <a:defRPr/>
            </a:pPr>
            <a:r>
              <a:rPr lang="sv-SE" spc="-60">
                <a:solidFill>
                  <a:srgbClr val="020678"/>
                </a:solidFill>
                <a:latin typeface="Arial"/>
              </a:rPr>
              <a:t>Sjukskrivning och ekonomi</a:t>
            </a:r>
            <a:endParaRPr kumimoji="0" lang="sv-SE" sz="2800" b="1" i="0" u="none" strike="noStrike" kern="1200" cap="none" spc="-60" normalizeH="0" noProof="0">
              <a:ln>
                <a:noFill/>
              </a:ln>
              <a:solidFill>
                <a:srgbClr val="020678"/>
              </a:solidFill>
              <a:effectLst/>
              <a:uLnTx/>
              <a:uFillTx/>
              <a:latin typeface="Arial"/>
              <a:ea typeface="+mj-ea"/>
              <a:cs typeface="+mj-cs"/>
            </a:endParaRPr>
          </a:p>
          <a:p>
            <a:pPr marL="0" marR="0" lvl="0" indent="0" algn="l" defTabSz="914418" rtl="0" eaLnBrk="1" fontAlgn="auto" latinLnBrk="0" hangingPunct="1">
              <a:lnSpc>
                <a:spcPct val="100000"/>
              </a:lnSpc>
              <a:spcBef>
                <a:spcPct val="0"/>
              </a:spcBef>
              <a:spcAft>
                <a:spcPts val="600"/>
              </a:spcAft>
              <a:buClrTx/>
              <a:buSzTx/>
              <a:buFontTx/>
              <a:buNone/>
              <a:tabLst/>
              <a:defRPr/>
            </a:pPr>
            <a:r>
              <a:rPr kumimoji="0" lang="sv-SE" sz="2800" b="1" i="0" u="none" strike="noStrike" kern="1200" cap="none" spc="-60" normalizeH="0" noProof="0">
                <a:ln>
                  <a:noFill/>
                </a:ln>
                <a:solidFill>
                  <a:srgbClr val="020678"/>
                </a:solidFill>
                <a:effectLst/>
                <a:uLnTx/>
                <a:uFillTx/>
                <a:latin typeface="Arial"/>
                <a:ea typeface="+mj-ea"/>
                <a:cs typeface="+mj-cs"/>
              </a:rPr>
              <a:t> </a:t>
            </a:r>
          </a:p>
        </p:txBody>
      </p:sp>
      <p:sp>
        <p:nvSpPr>
          <p:cNvPr id="13" name="Platshållare för text 5">
            <a:extLst>
              <a:ext uri="{FF2B5EF4-FFF2-40B4-BE49-F238E27FC236}">
                <a16:creationId xmlns:a16="http://schemas.microsoft.com/office/drawing/2014/main" id="{94AC46B9-2D0F-414C-8C7D-5E40FED7A70D}"/>
              </a:ext>
            </a:extLst>
          </p:cNvPr>
          <p:cNvSpPr txBox="1">
            <a:spLocks/>
          </p:cNvSpPr>
          <p:nvPr/>
        </p:nvSpPr>
        <p:spPr>
          <a:xfrm>
            <a:off x="6235231" y="4229203"/>
            <a:ext cx="2164976" cy="1527454"/>
          </a:xfrm>
          <a:prstGeom prst="rect">
            <a:avLst/>
          </a:prstGeom>
        </p:spPr>
        <p:txBody>
          <a:bodyPr vert="horz" lIns="0" tIns="0" rIns="0" bIns="0" rtlCol="0">
            <a:noAutofit/>
          </a:bodyPr>
          <a:lstStyle>
            <a:lvl1pPr marL="444595" indent="-457200" algn="l" defTabSz="914418" rtl="0" eaLnBrk="1" latinLnBrk="0" hangingPunct="1">
              <a:lnSpc>
                <a:spcPct val="90000"/>
              </a:lnSpc>
              <a:spcBef>
                <a:spcPts val="1400"/>
              </a:spcBef>
              <a:spcAft>
                <a:spcPts val="400"/>
              </a:spcAft>
              <a:buFont typeface="+mj-lt"/>
              <a:buAutoNum type="arabicPeriod"/>
              <a:defRPr sz="2000" kern="1200">
                <a:solidFill>
                  <a:schemeClr val="accent1"/>
                </a:solidFill>
                <a:latin typeface="+mn-lt"/>
                <a:ea typeface="+mn-ea"/>
                <a:cs typeface="+mn-cs"/>
              </a:defRPr>
            </a:lvl1pPr>
            <a:lvl2pPr marL="457200" indent="0" algn="l" defTabSz="914418" rtl="0" eaLnBrk="1" latinLnBrk="0" hangingPunct="1">
              <a:lnSpc>
                <a:spcPct val="90000"/>
              </a:lnSpc>
              <a:spcBef>
                <a:spcPts val="0"/>
              </a:spcBef>
              <a:spcAft>
                <a:spcPts val="400"/>
              </a:spcAft>
              <a:buFont typeface="Arial" panose="020B0604020202020204" pitchFamily="34" charset="0"/>
              <a:buNone/>
              <a:defRPr lang="sv-SE" sz="1400" b="0" kern="1200">
                <a:solidFill>
                  <a:schemeClr val="accent1"/>
                </a:solidFill>
                <a:latin typeface="+mn-lt"/>
                <a:ea typeface="+mn-ea"/>
                <a:cs typeface="+mn-cs"/>
              </a:defRPr>
            </a:lvl2pPr>
            <a:lvl3pPr marL="714375" indent="-228600" algn="l" defTabSz="914418" rtl="0" eaLnBrk="1" latinLnBrk="0" hangingPunct="1">
              <a:lnSpc>
                <a:spcPct val="90000"/>
              </a:lnSpc>
              <a:spcBef>
                <a:spcPts val="200"/>
              </a:spcBef>
              <a:spcAft>
                <a:spcPts val="2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pPr marL="0" marR="0" lvl="0" indent="0" algn="l" defTabSz="914418" rtl="0" eaLnBrk="1" fontAlgn="auto" latinLnBrk="0" hangingPunct="1">
              <a:lnSpc>
                <a:spcPct val="90000"/>
              </a:lnSpc>
              <a:spcBef>
                <a:spcPts val="1400"/>
              </a:spcBef>
              <a:spcAft>
                <a:spcPts val="400"/>
              </a:spcAft>
              <a:buClrTx/>
              <a:buSzTx/>
              <a:buFont typeface="+mj-lt"/>
              <a:buNone/>
              <a:tabLst/>
              <a:defRPr/>
            </a:pPr>
            <a:endParaRPr kumimoji="0" lang="en-US" sz="2000" b="0" i="0" u="none" strike="noStrike" kern="1200" cap="none" spc="0" normalizeH="0" baseline="0" noProof="0">
              <a:ln>
                <a:noFill/>
              </a:ln>
              <a:solidFill>
                <a:srgbClr val="020678"/>
              </a:solidFill>
              <a:effectLst/>
              <a:uLnTx/>
              <a:uFillTx/>
              <a:latin typeface="Arial"/>
              <a:ea typeface="+mn-ea"/>
              <a:cs typeface="+mn-cs"/>
            </a:endParaRPr>
          </a:p>
        </p:txBody>
      </p:sp>
      <p:sp>
        <p:nvSpPr>
          <p:cNvPr id="14" name="Platshållare för text 5">
            <a:extLst>
              <a:ext uri="{FF2B5EF4-FFF2-40B4-BE49-F238E27FC236}">
                <a16:creationId xmlns:a16="http://schemas.microsoft.com/office/drawing/2014/main" id="{F7E8DDFB-916C-4286-A3D8-46110F235586}"/>
              </a:ext>
            </a:extLst>
          </p:cNvPr>
          <p:cNvSpPr txBox="1">
            <a:spLocks/>
          </p:cNvSpPr>
          <p:nvPr/>
        </p:nvSpPr>
        <p:spPr>
          <a:xfrm>
            <a:off x="8969463" y="4229203"/>
            <a:ext cx="2455771" cy="1527454"/>
          </a:xfrm>
          <a:prstGeom prst="rect">
            <a:avLst/>
          </a:prstGeom>
        </p:spPr>
        <p:txBody>
          <a:bodyPr vert="horz" lIns="0" tIns="0" rIns="0" bIns="0" rtlCol="0">
            <a:noAutofit/>
          </a:bodyPr>
          <a:lstStyle>
            <a:lvl1pPr marL="444595" indent="-457200" algn="l" defTabSz="914418" rtl="0" eaLnBrk="1" latinLnBrk="0" hangingPunct="1">
              <a:lnSpc>
                <a:spcPct val="90000"/>
              </a:lnSpc>
              <a:spcBef>
                <a:spcPts val="1400"/>
              </a:spcBef>
              <a:spcAft>
                <a:spcPts val="400"/>
              </a:spcAft>
              <a:buFont typeface="+mj-lt"/>
              <a:buAutoNum type="arabicPeriod"/>
              <a:defRPr sz="2000" kern="1200">
                <a:solidFill>
                  <a:schemeClr val="accent1"/>
                </a:solidFill>
                <a:latin typeface="+mn-lt"/>
                <a:ea typeface="+mn-ea"/>
                <a:cs typeface="+mn-cs"/>
              </a:defRPr>
            </a:lvl1pPr>
            <a:lvl2pPr marL="457200" indent="0" algn="l" defTabSz="914418" rtl="0" eaLnBrk="1" latinLnBrk="0" hangingPunct="1">
              <a:lnSpc>
                <a:spcPct val="90000"/>
              </a:lnSpc>
              <a:spcBef>
                <a:spcPts val="0"/>
              </a:spcBef>
              <a:spcAft>
                <a:spcPts val="400"/>
              </a:spcAft>
              <a:buFont typeface="Arial" panose="020B0604020202020204" pitchFamily="34" charset="0"/>
              <a:buNone/>
              <a:defRPr lang="sv-SE" sz="1400" b="0" kern="1200">
                <a:solidFill>
                  <a:schemeClr val="accent1"/>
                </a:solidFill>
                <a:latin typeface="+mn-lt"/>
                <a:ea typeface="+mn-ea"/>
                <a:cs typeface="+mn-cs"/>
              </a:defRPr>
            </a:lvl2pPr>
            <a:lvl3pPr marL="714375" indent="-228600" algn="l" defTabSz="914418" rtl="0" eaLnBrk="1" latinLnBrk="0" hangingPunct="1">
              <a:lnSpc>
                <a:spcPct val="90000"/>
              </a:lnSpc>
              <a:spcBef>
                <a:spcPts val="200"/>
              </a:spcBef>
              <a:spcAft>
                <a:spcPts val="200"/>
              </a:spcAft>
              <a:buFont typeface="Arial" panose="020B0604020202020204" pitchFamily="34" charset="0"/>
              <a:buChar char="‒"/>
              <a:defRPr sz="1200" i="1" kern="1200">
                <a:solidFill>
                  <a:schemeClr val="accent1"/>
                </a:solidFill>
                <a:latin typeface="+mn-lt"/>
                <a:ea typeface="+mn-ea"/>
                <a:cs typeface="+mn-cs"/>
              </a:defRPr>
            </a:lvl3pPr>
            <a:lvl4pPr marL="108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4pPr>
            <a:lvl5pPr marL="1332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5pPr>
            <a:lvl6pPr marL="1584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6pPr>
            <a:lvl7pPr marL="1836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7pPr>
            <a:lvl8pPr marL="2088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8pPr>
            <a:lvl9pPr marL="2340000" indent="-228605" algn="l" defTabSz="914418" rtl="0" eaLnBrk="1" latinLnBrk="0" hangingPunct="1">
              <a:lnSpc>
                <a:spcPct val="90000"/>
              </a:lnSpc>
              <a:spcBef>
                <a:spcPts val="0"/>
              </a:spcBef>
              <a:spcAft>
                <a:spcPts val="400"/>
              </a:spcAft>
              <a:buFont typeface="Arial" panose="020B0604020202020204" pitchFamily="34" charset="0"/>
              <a:buChar char="•"/>
              <a:defRPr sz="1200" kern="1200">
                <a:solidFill>
                  <a:schemeClr val="accent1"/>
                </a:solidFill>
                <a:latin typeface="+mn-lt"/>
                <a:ea typeface="+mn-ea"/>
                <a:cs typeface="+mn-cs"/>
              </a:defRPr>
            </a:lvl9pPr>
          </a:lstStyle>
          <a:p>
            <a:pPr marL="0" marR="0" lvl="0" indent="0" algn="l" defTabSz="914418" rtl="0" eaLnBrk="1" fontAlgn="auto" latinLnBrk="0" hangingPunct="1">
              <a:lnSpc>
                <a:spcPct val="90000"/>
              </a:lnSpc>
              <a:spcBef>
                <a:spcPts val="1400"/>
              </a:spcBef>
              <a:spcAft>
                <a:spcPts val="400"/>
              </a:spcAft>
              <a:buClrTx/>
              <a:buSzTx/>
              <a:buFont typeface="+mj-lt"/>
              <a:buNone/>
              <a:tabLst/>
              <a:defRPr/>
            </a:pPr>
            <a:endParaRPr kumimoji="0" lang="en-US" sz="2000" b="0" i="0" u="none" strike="noStrike" kern="1200" cap="none" spc="0" normalizeH="0" baseline="0" noProof="0">
              <a:ln>
                <a:noFill/>
              </a:ln>
              <a:solidFill>
                <a:srgbClr val="020678"/>
              </a:solidFill>
              <a:effectLst/>
              <a:uLnTx/>
              <a:uFillTx/>
              <a:latin typeface="Arial"/>
              <a:ea typeface="+mn-ea"/>
              <a:cs typeface="+mn-cs"/>
            </a:endParaRPr>
          </a:p>
        </p:txBody>
      </p:sp>
    </p:spTree>
    <p:extLst>
      <p:ext uri="{BB962C8B-B14F-4D97-AF65-F5344CB8AC3E}">
        <p14:creationId xmlns:p14="http://schemas.microsoft.com/office/powerpoint/2010/main" val="410293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F548A45-1C16-F9FA-8C0B-1C4848E792D5}"/>
              </a:ext>
            </a:extLst>
          </p:cNvPr>
          <p:cNvSpPr>
            <a:spLocks noGrp="1"/>
          </p:cNvSpPr>
          <p:nvPr>
            <p:ph type="title"/>
          </p:nvPr>
        </p:nvSpPr>
        <p:spPr/>
        <p:txBody>
          <a:bodyPr/>
          <a:lstStyle/>
          <a:p>
            <a:r>
              <a:rPr lang="sv-SE" spc="-90"/>
              <a:t>Stöd hela vägen</a:t>
            </a:r>
          </a:p>
        </p:txBody>
      </p:sp>
      <p:grpSp>
        <p:nvGrpSpPr>
          <p:cNvPr id="5" name="Grupp 4">
            <a:extLst>
              <a:ext uri="{FF2B5EF4-FFF2-40B4-BE49-F238E27FC236}">
                <a16:creationId xmlns:a16="http://schemas.microsoft.com/office/drawing/2014/main" id="{1477B2AF-24ED-C4A8-BB6F-985BF0200AEC}"/>
              </a:ext>
            </a:extLst>
          </p:cNvPr>
          <p:cNvGrpSpPr/>
          <p:nvPr/>
        </p:nvGrpSpPr>
        <p:grpSpPr>
          <a:xfrm>
            <a:off x="616971" y="3233795"/>
            <a:ext cx="11274239" cy="980368"/>
            <a:chOff x="616971" y="3233795"/>
            <a:chExt cx="11274239" cy="980368"/>
          </a:xfrm>
        </p:grpSpPr>
        <p:sp>
          <p:nvSpPr>
            <p:cNvPr id="6" name="Frihandsfigur: Form 5">
              <a:extLst>
                <a:ext uri="{FF2B5EF4-FFF2-40B4-BE49-F238E27FC236}">
                  <a16:creationId xmlns:a16="http://schemas.microsoft.com/office/drawing/2014/main" id="{BFFACAFE-C92C-EB54-1F23-6C401E05ECEE}"/>
                </a:ext>
              </a:extLst>
            </p:cNvPr>
            <p:cNvSpPr/>
            <p:nvPr/>
          </p:nvSpPr>
          <p:spPr>
            <a:xfrm>
              <a:off x="616971"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Frisk och </a:t>
              </a:r>
              <a:br>
                <a:rPr lang="sv-SE" sz="1600" b="1" kern="1200"/>
              </a:br>
              <a:r>
                <a:rPr lang="sv-SE" sz="1600" b="1" kern="1200"/>
                <a:t>mår bra</a:t>
              </a:r>
            </a:p>
          </p:txBody>
        </p:sp>
        <p:sp>
          <p:nvSpPr>
            <p:cNvPr id="7" name="Frihandsfigur: Form 6">
              <a:extLst>
                <a:ext uri="{FF2B5EF4-FFF2-40B4-BE49-F238E27FC236}">
                  <a16:creationId xmlns:a16="http://schemas.microsoft.com/office/drawing/2014/main" id="{7F090CEC-1475-77A4-C496-3A9317435AB3}"/>
                </a:ext>
              </a:extLst>
            </p:cNvPr>
            <p:cNvSpPr/>
            <p:nvPr/>
          </p:nvSpPr>
          <p:spPr>
            <a:xfrm>
              <a:off x="2822801"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Tidiga signaler</a:t>
              </a:r>
            </a:p>
          </p:txBody>
        </p:sp>
        <p:sp>
          <p:nvSpPr>
            <p:cNvPr id="8" name="Frihandsfigur: Form 7">
              <a:extLst>
                <a:ext uri="{FF2B5EF4-FFF2-40B4-BE49-F238E27FC236}">
                  <a16:creationId xmlns:a16="http://schemas.microsoft.com/office/drawing/2014/main" id="{3732A7EB-897C-5411-2237-26E8350526DB}"/>
                </a:ext>
              </a:extLst>
            </p:cNvPr>
            <p:cNvSpPr/>
            <p:nvPr/>
          </p:nvSpPr>
          <p:spPr>
            <a:xfrm>
              <a:off x="5028630"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Sjukskrivning</a:t>
              </a:r>
            </a:p>
          </p:txBody>
        </p:sp>
        <p:sp>
          <p:nvSpPr>
            <p:cNvPr id="9" name="Frihandsfigur: Form 8">
              <a:extLst>
                <a:ext uri="{FF2B5EF4-FFF2-40B4-BE49-F238E27FC236}">
                  <a16:creationId xmlns:a16="http://schemas.microsoft.com/office/drawing/2014/main" id="{5F3B1BF1-EEA5-FE6A-F1CE-8C7A99375029}"/>
                </a:ext>
              </a:extLst>
            </p:cNvPr>
            <p:cNvSpPr/>
            <p:nvPr/>
          </p:nvSpPr>
          <p:spPr>
            <a:xfrm>
              <a:off x="7234460"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algn="ctr" defTabSz="800100">
                <a:lnSpc>
                  <a:spcPct val="90000"/>
                </a:lnSpc>
                <a:spcBef>
                  <a:spcPct val="0"/>
                </a:spcBef>
                <a:spcAft>
                  <a:spcPct val="35000"/>
                </a:spcAft>
              </a:pPr>
              <a:r>
                <a:rPr lang="sv-SE" sz="1600" b="1" kern="1200"/>
                <a:t>Återgång</a:t>
              </a:r>
              <a:r>
                <a:rPr lang="sv-SE" sz="1600" b="1"/>
                <a:t> </a:t>
              </a:r>
              <a:r>
                <a:rPr lang="sv-SE" sz="1600" b="1" kern="1200"/>
                <a:t>i arbete</a:t>
              </a:r>
            </a:p>
          </p:txBody>
        </p:sp>
        <p:sp>
          <p:nvSpPr>
            <p:cNvPr id="10" name="Frihandsfigur: Form 9">
              <a:extLst>
                <a:ext uri="{FF2B5EF4-FFF2-40B4-BE49-F238E27FC236}">
                  <a16:creationId xmlns:a16="http://schemas.microsoft.com/office/drawing/2014/main" id="{1957D2E3-41EB-840F-6D21-3D7E4BE581E7}"/>
                </a:ext>
              </a:extLst>
            </p:cNvPr>
            <p:cNvSpPr/>
            <p:nvPr/>
          </p:nvSpPr>
          <p:spPr>
            <a:xfrm>
              <a:off x="9440289"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Hållbar återgång</a:t>
              </a:r>
            </a:p>
          </p:txBody>
        </p:sp>
      </p:grpSp>
      <p:sp>
        <p:nvSpPr>
          <p:cNvPr id="11" name="textruta 10">
            <a:extLst>
              <a:ext uri="{FF2B5EF4-FFF2-40B4-BE49-F238E27FC236}">
                <a16:creationId xmlns:a16="http://schemas.microsoft.com/office/drawing/2014/main" id="{D6C48698-CED5-7062-A068-D8E7097F7355}"/>
              </a:ext>
            </a:extLst>
          </p:cNvPr>
          <p:cNvSpPr txBox="1"/>
          <p:nvPr/>
        </p:nvSpPr>
        <p:spPr>
          <a:xfrm>
            <a:off x="4064002" y="1558731"/>
            <a:ext cx="7378030" cy="480448"/>
          </a:xfrm>
          <a:prstGeom prst="rect">
            <a:avLst/>
          </a:prstGeom>
        </p:spPr>
        <p:txBody>
          <a:bodyPr vert="horz" wrap="square" lIns="91440" tIns="45720" rIns="91440" bIns="4572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v-SE" sz="1600" b="1">
                <a:solidFill>
                  <a:schemeClr val="accent1"/>
                </a:solidFill>
                <a:latin typeface="Arial"/>
              </a:rPr>
              <a:t>Rehabiliteringsstöden från Afa Försäkring och Försäkringskassan</a:t>
            </a:r>
          </a:p>
        </p:txBody>
      </p:sp>
      <p:grpSp>
        <p:nvGrpSpPr>
          <p:cNvPr id="12" name="Grupp 11">
            <a:extLst>
              <a:ext uri="{FF2B5EF4-FFF2-40B4-BE49-F238E27FC236}">
                <a16:creationId xmlns:a16="http://schemas.microsoft.com/office/drawing/2014/main" id="{BB36E868-B279-CD71-4763-6B3DFCD3E96E}"/>
              </a:ext>
            </a:extLst>
          </p:cNvPr>
          <p:cNvGrpSpPr/>
          <p:nvPr/>
        </p:nvGrpSpPr>
        <p:grpSpPr>
          <a:xfrm>
            <a:off x="4177352" y="2086303"/>
            <a:ext cx="5928359" cy="900822"/>
            <a:chOff x="4177352" y="2086303"/>
            <a:chExt cx="5928359" cy="900822"/>
          </a:xfrm>
        </p:grpSpPr>
        <p:sp>
          <p:nvSpPr>
            <p:cNvPr id="13" name="Rektangel 12">
              <a:extLst>
                <a:ext uri="{FF2B5EF4-FFF2-40B4-BE49-F238E27FC236}">
                  <a16:creationId xmlns:a16="http://schemas.microsoft.com/office/drawing/2014/main" id="{DC29B858-E51F-D130-9533-DC67E01E3BE0}"/>
                </a:ext>
              </a:extLst>
            </p:cNvPr>
            <p:cNvSpPr/>
            <p:nvPr/>
          </p:nvSpPr>
          <p:spPr>
            <a:xfrm>
              <a:off x="4177352" y="2086303"/>
              <a:ext cx="5928359" cy="900822"/>
            </a:xfrm>
            <a:custGeom>
              <a:avLst/>
              <a:gdLst>
                <a:gd name="connsiteX0" fmla="*/ 0 w 4095750"/>
                <a:gd name="connsiteY0" fmla="*/ 0 h 2076450"/>
                <a:gd name="connsiteX1" fmla="*/ 4095750 w 4095750"/>
                <a:gd name="connsiteY1" fmla="*/ 0 h 2076450"/>
                <a:gd name="connsiteX2" fmla="*/ 4095750 w 4095750"/>
                <a:gd name="connsiteY2" fmla="*/ 2076450 h 2076450"/>
                <a:gd name="connsiteX3" fmla="*/ 0 w 4095750"/>
                <a:gd name="connsiteY3" fmla="*/ 2076450 h 2076450"/>
                <a:gd name="connsiteX4" fmla="*/ 0 w 4095750"/>
                <a:gd name="connsiteY4" fmla="*/ 0 h 2076450"/>
                <a:gd name="connsiteX0" fmla="*/ 0 w 4095750"/>
                <a:gd name="connsiteY0" fmla="*/ 0 h 2336006"/>
                <a:gd name="connsiteX1" fmla="*/ 4095750 w 4095750"/>
                <a:gd name="connsiteY1" fmla="*/ 0 h 2336006"/>
                <a:gd name="connsiteX2" fmla="*/ 4095750 w 4095750"/>
                <a:gd name="connsiteY2" fmla="*/ 2076450 h 2336006"/>
                <a:gd name="connsiteX3" fmla="*/ 0 w 4095750"/>
                <a:gd name="connsiteY3" fmla="*/ 2076450 h 2336006"/>
                <a:gd name="connsiteX4" fmla="*/ 0 w 4095750"/>
                <a:gd name="connsiteY4" fmla="*/ 0 h 2336006"/>
                <a:gd name="connsiteX0" fmla="*/ 0 w 4095750"/>
                <a:gd name="connsiteY0" fmla="*/ 2076450 h 2348746"/>
                <a:gd name="connsiteX1" fmla="*/ 0 w 4095750"/>
                <a:gd name="connsiteY1" fmla="*/ 0 h 2348746"/>
                <a:gd name="connsiteX2" fmla="*/ 4095750 w 4095750"/>
                <a:gd name="connsiteY2" fmla="*/ 0 h 2348746"/>
                <a:gd name="connsiteX3" fmla="*/ 4095750 w 4095750"/>
                <a:gd name="connsiteY3" fmla="*/ 2076450 h 2348746"/>
                <a:gd name="connsiteX4" fmla="*/ 91440 w 4095750"/>
                <a:gd name="connsiteY4" fmla="*/ 2167890 h 2348746"/>
                <a:gd name="connsiteX0" fmla="*/ 0 w 4095750"/>
                <a:gd name="connsiteY0" fmla="*/ 2076450 h 2615413"/>
                <a:gd name="connsiteX1" fmla="*/ 0 w 4095750"/>
                <a:gd name="connsiteY1" fmla="*/ 0 h 2615413"/>
                <a:gd name="connsiteX2" fmla="*/ 4095750 w 4095750"/>
                <a:gd name="connsiteY2" fmla="*/ 0 h 2615413"/>
                <a:gd name="connsiteX3" fmla="*/ 4095750 w 4095750"/>
                <a:gd name="connsiteY3" fmla="*/ 2076450 h 2615413"/>
                <a:gd name="connsiteX4" fmla="*/ 1329690 w 4095750"/>
                <a:gd name="connsiteY4" fmla="*/ 2529840 h 2615413"/>
                <a:gd name="connsiteX0" fmla="*/ 0 w 4095750"/>
                <a:gd name="connsiteY0" fmla="*/ 2076450 h 2076450"/>
                <a:gd name="connsiteX1" fmla="*/ 0 w 4095750"/>
                <a:gd name="connsiteY1" fmla="*/ 0 h 2076450"/>
                <a:gd name="connsiteX2" fmla="*/ 4095750 w 4095750"/>
                <a:gd name="connsiteY2" fmla="*/ 0 h 2076450"/>
                <a:gd name="connsiteX3" fmla="*/ 4095750 w 40957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4095750" h="2076450">
                  <a:moveTo>
                    <a:pt x="0" y="2076450"/>
                  </a:moveTo>
                  <a:lnTo>
                    <a:pt x="0" y="0"/>
                  </a:lnTo>
                  <a:lnTo>
                    <a:pt x="4095750" y="0"/>
                  </a:lnTo>
                  <a:lnTo>
                    <a:pt x="4095750" y="2076450"/>
                  </a:lnTo>
                </a:path>
              </a:pathLst>
            </a:custGeom>
            <a:noFill/>
            <a:ln w="76200">
              <a:solidFill>
                <a:schemeClr val="accent3"/>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koppling 13">
              <a:extLst>
                <a:ext uri="{FF2B5EF4-FFF2-40B4-BE49-F238E27FC236}">
                  <a16:creationId xmlns:a16="http://schemas.microsoft.com/office/drawing/2014/main" id="{DC68FFAD-9798-9CEC-D7DB-7AB6BF1BD5B7}"/>
                </a:ext>
              </a:extLst>
            </p:cNvPr>
            <p:cNvCxnSpPr>
              <a:cxnSpLocks/>
            </p:cNvCxnSpPr>
            <p:nvPr/>
          </p:nvCxnSpPr>
          <p:spPr>
            <a:xfrm>
              <a:off x="8170639" y="2086303"/>
              <a:ext cx="0" cy="900822"/>
            </a:xfrm>
            <a:prstGeom prst="straightConnector1">
              <a:avLst/>
            </a:prstGeom>
            <a:ln w="762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F18C488E-ECB4-794F-9481-8441B4B5DD20}"/>
                </a:ext>
              </a:extLst>
            </p:cNvPr>
            <p:cNvCxnSpPr>
              <a:cxnSpLocks/>
            </p:cNvCxnSpPr>
            <p:nvPr/>
          </p:nvCxnSpPr>
          <p:spPr>
            <a:xfrm>
              <a:off x="6190419" y="2112579"/>
              <a:ext cx="0" cy="874546"/>
            </a:xfrm>
            <a:prstGeom prst="straightConnector1">
              <a:avLst/>
            </a:prstGeom>
            <a:ln w="76200">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16" name="textruta 15">
            <a:extLst>
              <a:ext uri="{FF2B5EF4-FFF2-40B4-BE49-F238E27FC236}">
                <a16:creationId xmlns:a16="http://schemas.microsoft.com/office/drawing/2014/main" id="{49ABF229-3A8E-B211-268E-EF69D880B55C}"/>
              </a:ext>
            </a:extLst>
          </p:cNvPr>
          <p:cNvSpPr txBox="1"/>
          <p:nvPr/>
        </p:nvSpPr>
        <p:spPr>
          <a:xfrm>
            <a:off x="4064002" y="5526895"/>
            <a:ext cx="3706198" cy="480448"/>
          </a:xfrm>
          <a:prstGeom prst="rect">
            <a:avLst/>
          </a:prstGeom>
        </p:spPr>
        <p:txBody>
          <a:bodyPr vert="horz" wrap="square" lIns="91440" tIns="45720" rIns="91440" bIns="4572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v-SE" sz="1600" b="1" err="1">
                <a:solidFill>
                  <a:srgbClr val="EB5200"/>
                </a:solidFill>
                <a:latin typeface="Arial"/>
              </a:rPr>
              <a:t>Prehabguiden</a:t>
            </a:r>
            <a:r>
              <a:rPr lang="sv-SE" sz="1600" b="1">
                <a:solidFill>
                  <a:srgbClr val="EB5200"/>
                </a:solidFill>
                <a:latin typeface="Arial"/>
              </a:rPr>
              <a:t>, Suntarbetsliv</a:t>
            </a:r>
          </a:p>
        </p:txBody>
      </p:sp>
      <p:grpSp>
        <p:nvGrpSpPr>
          <p:cNvPr id="17" name="Grupp 16">
            <a:extLst>
              <a:ext uri="{FF2B5EF4-FFF2-40B4-BE49-F238E27FC236}">
                <a16:creationId xmlns:a16="http://schemas.microsoft.com/office/drawing/2014/main" id="{63A27F09-4656-02D5-C8BC-10E6136A04BE}"/>
              </a:ext>
            </a:extLst>
          </p:cNvPr>
          <p:cNvGrpSpPr/>
          <p:nvPr/>
        </p:nvGrpSpPr>
        <p:grpSpPr>
          <a:xfrm rot="10800000">
            <a:off x="4177352" y="4456694"/>
            <a:ext cx="5928359" cy="900822"/>
            <a:chOff x="4177352" y="2086303"/>
            <a:chExt cx="5928359" cy="900822"/>
          </a:xfrm>
        </p:grpSpPr>
        <p:sp>
          <p:nvSpPr>
            <p:cNvPr id="18" name="Rektangel 12">
              <a:extLst>
                <a:ext uri="{FF2B5EF4-FFF2-40B4-BE49-F238E27FC236}">
                  <a16:creationId xmlns:a16="http://schemas.microsoft.com/office/drawing/2014/main" id="{5C6FD0BE-7B89-9E8C-ADF2-BE7F05EBD2B3}"/>
                </a:ext>
              </a:extLst>
            </p:cNvPr>
            <p:cNvSpPr/>
            <p:nvPr/>
          </p:nvSpPr>
          <p:spPr>
            <a:xfrm>
              <a:off x="4177352" y="2086303"/>
              <a:ext cx="5928359" cy="900822"/>
            </a:xfrm>
            <a:custGeom>
              <a:avLst/>
              <a:gdLst>
                <a:gd name="connsiteX0" fmla="*/ 0 w 4095750"/>
                <a:gd name="connsiteY0" fmla="*/ 0 h 2076450"/>
                <a:gd name="connsiteX1" fmla="*/ 4095750 w 4095750"/>
                <a:gd name="connsiteY1" fmla="*/ 0 h 2076450"/>
                <a:gd name="connsiteX2" fmla="*/ 4095750 w 4095750"/>
                <a:gd name="connsiteY2" fmla="*/ 2076450 h 2076450"/>
                <a:gd name="connsiteX3" fmla="*/ 0 w 4095750"/>
                <a:gd name="connsiteY3" fmla="*/ 2076450 h 2076450"/>
                <a:gd name="connsiteX4" fmla="*/ 0 w 4095750"/>
                <a:gd name="connsiteY4" fmla="*/ 0 h 2076450"/>
                <a:gd name="connsiteX0" fmla="*/ 0 w 4095750"/>
                <a:gd name="connsiteY0" fmla="*/ 0 h 2336006"/>
                <a:gd name="connsiteX1" fmla="*/ 4095750 w 4095750"/>
                <a:gd name="connsiteY1" fmla="*/ 0 h 2336006"/>
                <a:gd name="connsiteX2" fmla="*/ 4095750 w 4095750"/>
                <a:gd name="connsiteY2" fmla="*/ 2076450 h 2336006"/>
                <a:gd name="connsiteX3" fmla="*/ 0 w 4095750"/>
                <a:gd name="connsiteY3" fmla="*/ 2076450 h 2336006"/>
                <a:gd name="connsiteX4" fmla="*/ 0 w 4095750"/>
                <a:gd name="connsiteY4" fmla="*/ 0 h 2336006"/>
                <a:gd name="connsiteX0" fmla="*/ 0 w 4095750"/>
                <a:gd name="connsiteY0" fmla="*/ 2076450 h 2348746"/>
                <a:gd name="connsiteX1" fmla="*/ 0 w 4095750"/>
                <a:gd name="connsiteY1" fmla="*/ 0 h 2348746"/>
                <a:gd name="connsiteX2" fmla="*/ 4095750 w 4095750"/>
                <a:gd name="connsiteY2" fmla="*/ 0 h 2348746"/>
                <a:gd name="connsiteX3" fmla="*/ 4095750 w 4095750"/>
                <a:gd name="connsiteY3" fmla="*/ 2076450 h 2348746"/>
                <a:gd name="connsiteX4" fmla="*/ 91440 w 4095750"/>
                <a:gd name="connsiteY4" fmla="*/ 2167890 h 2348746"/>
                <a:gd name="connsiteX0" fmla="*/ 0 w 4095750"/>
                <a:gd name="connsiteY0" fmla="*/ 2076450 h 2615413"/>
                <a:gd name="connsiteX1" fmla="*/ 0 w 4095750"/>
                <a:gd name="connsiteY1" fmla="*/ 0 h 2615413"/>
                <a:gd name="connsiteX2" fmla="*/ 4095750 w 4095750"/>
                <a:gd name="connsiteY2" fmla="*/ 0 h 2615413"/>
                <a:gd name="connsiteX3" fmla="*/ 4095750 w 4095750"/>
                <a:gd name="connsiteY3" fmla="*/ 2076450 h 2615413"/>
                <a:gd name="connsiteX4" fmla="*/ 1329690 w 4095750"/>
                <a:gd name="connsiteY4" fmla="*/ 2529840 h 2615413"/>
                <a:gd name="connsiteX0" fmla="*/ 0 w 4095750"/>
                <a:gd name="connsiteY0" fmla="*/ 2076450 h 2076450"/>
                <a:gd name="connsiteX1" fmla="*/ 0 w 4095750"/>
                <a:gd name="connsiteY1" fmla="*/ 0 h 2076450"/>
                <a:gd name="connsiteX2" fmla="*/ 4095750 w 4095750"/>
                <a:gd name="connsiteY2" fmla="*/ 0 h 2076450"/>
                <a:gd name="connsiteX3" fmla="*/ 4095750 w 40957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4095750" h="2076450">
                  <a:moveTo>
                    <a:pt x="0" y="2076450"/>
                  </a:moveTo>
                  <a:lnTo>
                    <a:pt x="0" y="0"/>
                  </a:lnTo>
                  <a:lnTo>
                    <a:pt x="4095750" y="0"/>
                  </a:lnTo>
                  <a:lnTo>
                    <a:pt x="4095750" y="2076450"/>
                  </a:lnTo>
                </a:path>
              </a:pathLst>
            </a:custGeom>
            <a:noFill/>
            <a:ln w="76200">
              <a:solidFill>
                <a:srgbClr val="EB5200"/>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koppling 18">
              <a:extLst>
                <a:ext uri="{FF2B5EF4-FFF2-40B4-BE49-F238E27FC236}">
                  <a16:creationId xmlns:a16="http://schemas.microsoft.com/office/drawing/2014/main" id="{A74D2132-788D-2195-5813-96E17DEB5A1E}"/>
                </a:ext>
              </a:extLst>
            </p:cNvPr>
            <p:cNvCxnSpPr>
              <a:cxnSpLocks/>
            </p:cNvCxnSpPr>
            <p:nvPr/>
          </p:nvCxnSpPr>
          <p:spPr>
            <a:xfrm>
              <a:off x="8124459" y="2086303"/>
              <a:ext cx="0" cy="900822"/>
            </a:xfrm>
            <a:prstGeom prst="straightConnector1">
              <a:avLst/>
            </a:prstGeom>
            <a:ln w="76200">
              <a:solidFill>
                <a:srgbClr val="EB5200"/>
              </a:solidFill>
              <a:tailEnd type="oval"/>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1E660BA0-160A-E57A-0BD8-7BAC70873907}"/>
                </a:ext>
              </a:extLst>
            </p:cNvPr>
            <p:cNvCxnSpPr>
              <a:cxnSpLocks/>
            </p:cNvCxnSpPr>
            <p:nvPr/>
          </p:nvCxnSpPr>
          <p:spPr>
            <a:xfrm>
              <a:off x="6144239" y="2112579"/>
              <a:ext cx="0" cy="874546"/>
            </a:xfrm>
            <a:prstGeom prst="straightConnector1">
              <a:avLst/>
            </a:prstGeom>
            <a:ln w="76200">
              <a:solidFill>
                <a:srgbClr val="EB5200"/>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165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F548A45-1C16-F9FA-8C0B-1C4848E792D5}"/>
              </a:ext>
            </a:extLst>
          </p:cNvPr>
          <p:cNvSpPr>
            <a:spLocks noGrp="1"/>
          </p:cNvSpPr>
          <p:nvPr>
            <p:ph type="title"/>
          </p:nvPr>
        </p:nvSpPr>
        <p:spPr/>
        <p:txBody>
          <a:bodyPr/>
          <a:lstStyle/>
          <a:p>
            <a:r>
              <a:rPr lang="sv-SE" spc="-90"/>
              <a:t>Arbetsgivare inom Svenska kyrkan kan få stöd hela vägen</a:t>
            </a:r>
          </a:p>
        </p:txBody>
      </p:sp>
      <p:grpSp>
        <p:nvGrpSpPr>
          <p:cNvPr id="5" name="Grupp 4">
            <a:extLst>
              <a:ext uri="{FF2B5EF4-FFF2-40B4-BE49-F238E27FC236}">
                <a16:creationId xmlns:a16="http://schemas.microsoft.com/office/drawing/2014/main" id="{1477B2AF-24ED-C4A8-BB6F-985BF0200AEC}"/>
              </a:ext>
            </a:extLst>
          </p:cNvPr>
          <p:cNvGrpSpPr/>
          <p:nvPr/>
        </p:nvGrpSpPr>
        <p:grpSpPr>
          <a:xfrm>
            <a:off x="616971" y="3233795"/>
            <a:ext cx="11274239" cy="980368"/>
            <a:chOff x="616971" y="3233795"/>
            <a:chExt cx="11274239" cy="980368"/>
          </a:xfrm>
        </p:grpSpPr>
        <p:sp>
          <p:nvSpPr>
            <p:cNvPr id="6" name="Frihandsfigur: Form 5">
              <a:extLst>
                <a:ext uri="{FF2B5EF4-FFF2-40B4-BE49-F238E27FC236}">
                  <a16:creationId xmlns:a16="http://schemas.microsoft.com/office/drawing/2014/main" id="{BFFACAFE-C92C-EB54-1F23-6C401E05ECEE}"/>
                </a:ext>
              </a:extLst>
            </p:cNvPr>
            <p:cNvSpPr/>
            <p:nvPr/>
          </p:nvSpPr>
          <p:spPr>
            <a:xfrm>
              <a:off x="616971"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Frisk och </a:t>
              </a:r>
              <a:br>
                <a:rPr lang="sv-SE" sz="1600" b="1" kern="1200"/>
              </a:br>
              <a:r>
                <a:rPr lang="sv-SE" sz="1600" b="1" kern="1200"/>
                <a:t>mår bra</a:t>
              </a:r>
            </a:p>
          </p:txBody>
        </p:sp>
        <p:sp>
          <p:nvSpPr>
            <p:cNvPr id="7" name="Frihandsfigur: Form 6">
              <a:extLst>
                <a:ext uri="{FF2B5EF4-FFF2-40B4-BE49-F238E27FC236}">
                  <a16:creationId xmlns:a16="http://schemas.microsoft.com/office/drawing/2014/main" id="{7F090CEC-1475-77A4-C496-3A9317435AB3}"/>
                </a:ext>
              </a:extLst>
            </p:cNvPr>
            <p:cNvSpPr/>
            <p:nvPr/>
          </p:nvSpPr>
          <p:spPr>
            <a:xfrm>
              <a:off x="2822801"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Tidiga signaler</a:t>
              </a:r>
            </a:p>
          </p:txBody>
        </p:sp>
        <p:sp>
          <p:nvSpPr>
            <p:cNvPr id="8" name="Frihandsfigur: Form 7">
              <a:extLst>
                <a:ext uri="{FF2B5EF4-FFF2-40B4-BE49-F238E27FC236}">
                  <a16:creationId xmlns:a16="http://schemas.microsoft.com/office/drawing/2014/main" id="{3732A7EB-897C-5411-2237-26E8350526DB}"/>
                </a:ext>
              </a:extLst>
            </p:cNvPr>
            <p:cNvSpPr/>
            <p:nvPr/>
          </p:nvSpPr>
          <p:spPr>
            <a:xfrm>
              <a:off x="5028630"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Sjukskrivning</a:t>
              </a:r>
            </a:p>
          </p:txBody>
        </p:sp>
        <p:sp>
          <p:nvSpPr>
            <p:cNvPr id="9" name="Frihandsfigur: Form 8">
              <a:extLst>
                <a:ext uri="{FF2B5EF4-FFF2-40B4-BE49-F238E27FC236}">
                  <a16:creationId xmlns:a16="http://schemas.microsoft.com/office/drawing/2014/main" id="{5F3B1BF1-EEA5-FE6A-F1CE-8C7A99375029}"/>
                </a:ext>
              </a:extLst>
            </p:cNvPr>
            <p:cNvSpPr/>
            <p:nvPr/>
          </p:nvSpPr>
          <p:spPr>
            <a:xfrm>
              <a:off x="7234460"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Återgång i arbete</a:t>
              </a:r>
            </a:p>
          </p:txBody>
        </p:sp>
        <p:sp>
          <p:nvSpPr>
            <p:cNvPr id="10" name="Frihandsfigur: Form 9">
              <a:extLst>
                <a:ext uri="{FF2B5EF4-FFF2-40B4-BE49-F238E27FC236}">
                  <a16:creationId xmlns:a16="http://schemas.microsoft.com/office/drawing/2014/main" id="{1957D2E3-41EB-840F-6D21-3D7E4BE581E7}"/>
                </a:ext>
              </a:extLst>
            </p:cNvPr>
            <p:cNvSpPr/>
            <p:nvPr/>
          </p:nvSpPr>
          <p:spPr>
            <a:xfrm>
              <a:off x="9440289" y="3233795"/>
              <a:ext cx="2450921" cy="980368"/>
            </a:xfrm>
            <a:custGeom>
              <a:avLst/>
              <a:gdLst>
                <a:gd name="connsiteX0" fmla="*/ 0 w 2450921"/>
                <a:gd name="connsiteY0" fmla="*/ 0 h 980368"/>
                <a:gd name="connsiteX1" fmla="*/ 1960737 w 2450921"/>
                <a:gd name="connsiteY1" fmla="*/ 0 h 980368"/>
                <a:gd name="connsiteX2" fmla="*/ 2450921 w 2450921"/>
                <a:gd name="connsiteY2" fmla="*/ 490184 h 980368"/>
                <a:gd name="connsiteX3" fmla="*/ 1960737 w 2450921"/>
                <a:gd name="connsiteY3" fmla="*/ 980368 h 980368"/>
                <a:gd name="connsiteX4" fmla="*/ 0 w 2450921"/>
                <a:gd name="connsiteY4" fmla="*/ 980368 h 980368"/>
                <a:gd name="connsiteX5" fmla="*/ 490184 w 2450921"/>
                <a:gd name="connsiteY5" fmla="*/ 490184 h 980368"/>
                <a:gd name="connsiteX6" fmla="*/ 0 w 2450921"/>
                <a:gd name="connsiteY6" fmla="*/ 0 h 98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21" h="980368">
                  <a:moveTo>
                    <a:pt x="0" y="0"/>
                  </a:moveTo>
                  <a:lnTo>
                    <a:pt x="1960737" y="0"/>
                  </a:lnTo>
                  <a:lnTo>
                    <a:pt x="2450921" y="490184"/>
                  </a:lnTo>
                  <a:lnTo>
                    <a:pt x="1960737" y="980368"/>
                  </a:lnTo>
                  <a:lnTo>
                    <a:pt x="0" y="980368"/>
                  </a:lnTo>
                  <a:lnTo>
                    <a:pt x="490184" y="490184"/>
                  </a:lnTo>
                  <a:lnTo>
                    <a:pt x="0" y="0"/>
                  </a:lnTo>
                  <a:close/>
                </a:path>
              </a:pathLst>
            </a:custGeom>
            <a:solidFill>
              <a:schemeClr val="accent3"/>
            </a:solidFill>
            <a:ln>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562193" tIns="24003" rIns="514187" bIns="24003" numCol="1" spcCol="1270" anchor="ctr" anchorCtr="0">
              <a:noAutofit/>
            </a:bodyPr>
            <a:lstStyle/>
            <a:p>
              <a:pPr marL="0" lvl="0" indent="0" algn="ctr" defTabSz="800100">
                <a:lnSpc>
                  <a:spcPct val="90000"/>
                </a:lnSpc>
                <a:spcBef>
                  <a:spcPct val="0"/>
                </a:spcBef>
                <a:spcAft>
                  <a:spcPct val="35000"/>
                </a:spcAft>
                <a:buNone/>
              </a:pPr>
              <a:r>
                <a:rPr lang="sv-SE" sz="1600" b="1" kern="1200"/>
                <a:t>Hållbar återgång</a:t>
              </a:r>
            </a:p>
          </p:txBody>
        </p:sp>
      </p:grpSp>
      <p:sp>
        <p:nvSpPr>
          <p:cNvPr id="11" name="textruta 10">
            <a:extLst>
              <a:ext uri="{FF2B5EF4-FFF2-40B4-BE49-F238E27FC236}">
                <a16:creationId xmlns:a16="http://schemas.microsoft.com/office/drawing/2014/main" id="{D6C48698-CED5-7062-A068-D8E7097F7355}"/>
              </a:ext>
            </a:extLst>
          </p:cNvPr>
          <p:cNvSpPr txBox="1"/>
          <p:nvPr/>
        </p:nvSpPr>
        <p:spPr>
          <a:xfrm>
            <a:off x="4064002" y="1268572"/>
            <a:ext cx="4985653" cy="480448"/>
          </a:xfrm>
          <a:prstGeom prst="rect">
            <a:avLst/>
          </a:prstGeom>
        </p:spPr>
        <p:txBody>
          <a:bodyPr vert="horz" wrap="square" lIns="91440" tIns="45720" rIns="91440" bIns="4572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v-SE" sz="1600" b="1">
                <a:solidFill>
                  <a:schemeClr val="accent1"/>
                </a:solidFill>
                <a:latin typeface="Arial"/>
              </a:rPr>
              <a:t>Rehabiliteringsstöd, Afa Försäkring</a:t>
            </a:r>
          </a:p>
          <a:p>
            <a:pPr marL="0" marR="0" lvl="0" indent="0" defTabSz="914400" rtl="0" eaLnBrk="1" fontAlgn="auto" latinLnBrk="0" hangingPunct="1">
              <a:lnSpc>
                <a:spcPct val="100000"/>
              </a:lnSpc>
              <a:spcBef>
                <a:spcPts val="0"/>
              </a:spcBef>
              <a:spcAft>
                <a:spcPts val="0"/>
              </a:spcAft>
              <a:buClrTx/>
              <a:buSzTx/>
              <a:buFontTx/>
              <a:buNone/>
              <a:tabLst/>
              <a:defRPr/>
            </a:pPr>
            <a:r>
              <a:rPr lang="sv-SE" sz="1600" b="1">
                <a:solidFill>
                  <a:schemeClr val="accent2">
                    <a:lumMod val="50000"/>
                  </a:schemeClr>
                </a:solidFill>
                <a:latin typeface="Arial"/>
              </a:rPr>
              <a:t>Rehabiliteringsstöd, Försäkringskassan</a:t>
            </a:r>
          </a:p>
        </p:txBody>
      </p:sp>
      <p:grpSp>
        <p:nvGrpSpPr>
          <p:cNvPr id="12" name="Grupp 11">
            <a:extLst>
              <a:ext uri="{FF2B5EF4-FFF2-40B4-BE49-F238E27FC236}">
                <a16:creationId xmlns:a16="http://schemas.microsoft.com/office/drawing/2014/main" id="{BB36E868-B279-CD71-4763-6B3DFCD3E96E}"/>
              </a:ext>
            </a:extLst>
          </p:cNvPr>
          <p:cNvGrpSpPr/>
          <p:nvPr/>
        </p:nvGrpSpPr>
        <p:grpSpPr>
          <a:xfrm>
            <a:off x="4177352" y="2086303"/>
            <a:ext cx="5928359" cy="900822"/>
            <a:chOff x="4177352" y="2086303"/>
            <a:chExt cx="5928359" cy="900822"/>
          </a:xfrm>
        </p:grpSpPr>
        <p:sp>
          <p:nvSpPr>
            <p:cNvPr id="13" name="Rektangel 12">
              <a:extLst>
                <a:ext uri="{FF2B5EF4-FFF2-40B4-BE49-F238E27FC236}">
                  <a16:creationId xmlns:a16="http://schemas.microsoft.com/office/drawing/2014/main" id="{DC29B858-E51F-D130-9533-DC67E01E3BE0}"/>
                </a:ext>
              </a:extLst>
            </p:cNvPr>
            <p:cNvSpPr/>
            <p:nvPr/>
          </p:nvSpPr>
          <p:spPr>
            <a:xfrm>
              <a:off x="4177352" y="2086303"/>
              <a:ext cx="5928359" cy="900822"/>
            </a:xfrm>
            <a:custGeom>
              <a:avLst/>
              <a:gdLst>
                <a:gd name="connsiteX0" fmla="*/ 0 w 4095750"/>
                <a:gd name="connsiteY0" fmla="*/ 0 h 2076450"/>
                <a:gd name="connsiteX1" fmla="*/ 4095750 w 4095750"/>
                <a:gd name="connsiteY1" fmla="*/ 0 h 2076450"/>
                <a:gd name="connsiteX2" fmla="*/ 4095750 w 4095750"/>
                <a:gd name="connsiteY2" fmla="*/ 2076450 h 2076450"/>
                <a:gd name="connsiteX3" fmla="*/ 0 w 4095750"/>
                <a:gd name="connsiteY3" fmla="*/ 2076450 h 2076450"/>
                <a:gd name="connsiteX4" fmla="*/ 0 w 4095750"/>
                <a:gd name="connsiteY4" fmla="*/ 0 h 2076450"/>
                <a:gd name="connsiteX0" fmla="*/ 0 w 4095750"/>
                <a:gd name="connsiteY0" fmla="*/ 0 h 2336006"/>
                <a:gd name="connsiteX1" fmla="*/ 4095750 w 4095750"/>
                <a:gd name="connsiteY1" fmla="*/ 0 h 2336006"/>
                <a:gd name="connsiteX2" fmla="*/ 4095750 w 4095750"/>
                <a:gd name="connsiteY2" fmla="*/ 2076450 h 2336006"/>
                <a:gd name="connsiteX3" fmla="*/ 0 w 4095750"/>
                <a:gd name="connsiteY3" fmla="*/ 2076450 h 2336006"/>
                <a:gd name="connsiteX4" fmla="*/ 0 w 4095750"/>
                <a:gd name="connsiteY4" fmla="*/ 0 h 2336006"/>
                <a:gd name="connsiteX0" fmla="*/ 0 w 4095750"/>
                <a:gd name="connsiteY0" fmla="*/ 2076450 h 2348746"/>
                <a:gd name="connsiteX1" fmla="*/ 0 w 4095750"/>
                <a:gd name="connsiteY1" fmla="*/ 0 h 2348746"/>
                <a:gd name="connsiteX2" fmla="*/ 4095750 w 4095750"/>
                <a:gd name="connsiteY2" fmla="*/ 0 h 2348746"/>
                <a:gd name="connsiteX3" fmla="*/ 4095750 w 4095750"/>
                <a:gd name="connsiteY3" fmla="*/ 2076450 h 2348746"/>
                <a:gd name="connsiteX4" fmla="*/ 91440 w 4095750"/>
                <a:gd name="connsiteY4" fmla="*/ 2167890 h 2348746"/>
                <a:gd name="connsiteX0" fmla="*/ 0 w 4095750"/>
                <a:gd name="connsiteY0" fmla="*/ 2076450 h 2615413"/>
                <a:gd name="connsiteX1" fmla="*/ 0 w 4095750"/>
                <a:gd name="connsiteY1" fmla="*/ 0 h 2615413"/>
                <a:gd name="connsiteX2" fmla="*/ 4095750 w 4095750"/>
                <a:gd name="connsiteY2" fmla="*/ 0 h 2615413"/>
                <a:gd name="connsiteX3" fmla="*/ 4095750 w 4095750"/>
                <a:gd name="connsiteY3" fmla="*/ 2076450 h 2615413"/>
                <a:gd name="connsiteX4" fmla="*/ 1329690 w 4095750"/>
                <a:gd name="connsiteY4" fmla="*/ 2529840 h 2615413"/>
                <a:gd name="connsiteX0" fmla="*/ 0 w 4095750"/>
                <a:gd name="connsiteY0" fmla="*/ 2076450 h 2076450"/>
                <a:gd name="connsiteX1" fmla="*/ 0 w 4095750"/>
                <a:gd name="connsiteY1" fmla="*/ 0 h 2076450"/>
                <a:gd name="connsiteX2" fmla="*/ 4095750 w 4095750"/>
                <a:gd name="connsiteY2" fmla="*/ 0 h 2076450"/>
                <a:gd name="connsiteX3" fmla="*/ 4095750 w 40957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4095750" h="2076450">
                  <a:moveTo>
                    <a:pt x="0" y="2076450"/>
                  </a:moveTo>
                  <a:lnTo>
                    <a:pt x="0" y="0"/>
                  </a:lnTo>
                  <a:lnTo>
                    <a:pt x="4095750" y="0"/>
                  </a:lnTo>
                  <a:lnTo>
                    <a:pt x="4095750" y="2076450"/>
                  </a:lnTo>
                </a:path>
              </a:pathLst>
            </a:custGeom>
            <a:noFill/>
            <a:ln w="76200">
              <a:solidFill>
                <a:schemeClr val="accent3"/>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koppling 13">
              <a:extLst>
                <a:ext uri="{FF2B5EF4-FFF2-40B4-BE49-F238E27FC236}">
                  <a16:creationId xmlns:a16="http://schemas.microsoft.com/office/drawing/2014/main" id="{DC68FFAD-9798-9CEC-D7DB-7AB6BF1BD5B7}"/>
                </a:ext>
              </a:extLst>
            </p:cNvPr>
            <p:cNvCxnSpPr>
              <a:cxnSpLocks/>
            </p:cNvCxnSpPr>
            <p:nvPr/>
          </p:nvCxnSpPr>
          <p:spPr>
            <a:xfrm>
              <a:off x="8170639" y="2086303"/>
              <a:ext cx="0" cy="900822"/>
            </a:xfrm>
            <a:prstGeom prst="straightConnector1">
              <a:avLst/>
            </a:prstGeom>
            <a:ln w="762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F18C488E-ECB4-794F-9481-8441B4B5DD20}"/>
                </a:ext>
              </a:extLst>
            </p:cNvPr>
            <p:cNvCxnSpPr>
              <a:cxnSpLocks/>
            </p:cNvCxnSpPr>
            <p:nvPr/>
          </p:nvCxnSpPr>
          <p:spPr>
            <a:xfrm>
              <a:off x="6190419" y="2112579"/>
              <a:ext cx="0" cy="874546"/>
            </a:xfrm>
            <a:prstGeom prst="straightConnector1">
              <a:avLst/>
            </a:prstGeom>
            <a:ln w="76200">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16" name="textruta 15">
            <a:extLst>
              <a:ext uri="{FF2B5EF4-FFF2-40B4-BE49-F238E27FC236}">
                <a16:creationId xmlns:a16="http://schemas.microsoft.com/office/drawing/2014/main" id="{49ABF229-3A8E-B211-268E-EF69D880B55C}"/>
              </a:ext>
            </a:extLst>
          </p:cNvPr>
          <p:cNvSpPr txBox="1"/>
          <p:nvPr/>
        </p:nvSpPr>
        <p:spPr>
          <a:xfrm>
            <a:off x="4064002" y="5526895"/>
            <a:ext cx="3706198" cy="480448"/>
          </a:xfrm>
          <a:prstGeom prst="rect">
            <a:avLst/>
          </a:prstGeom>
        </p:spPr>
        <p:txBody>
          <a:bodyPr vert="horz" wrap="square" lIns="91440" tIns="45720" rIns="91440" bIns="4572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v-SE" sz="1600" b="1" err="1">
                <a:solidFill>
                  <a:srgbClr val="EB5200"/>
                </a:solidFill>
                <a:latin typeface="Arial"/>
              </a:rPr>
              <a:t>Prehabguiden</a:t>
            </a:r>
            <a:r>
              <a:rPr lang="sv-SE" sz="1600" b="1">
                <a:solidFill>
                  <a:srgbClr val="EB5200"/>
                </a:solidFill>
                <a:latin typeface="Arial"/>
              </a:rPr>
              <a:t>, Suntarbetsliv</a:t>
            </a:r>
          </a:p>
        </p:txBody>
      </p:sp>
      <p:grpSp>
        <p:nvGrpSpPr>
          <p:cNvPr id="17" name="Grupp 16">
            <a:extLst>
              <a:ext uri="{FF2B5EF4-FFF2-40B4-BE49-F238E27FC236}">
                <a16:creationId xmlns:a16="http://schemas.microsoft.com/office/drawing/2014/main" id="{63A27F09-4656-02D5-C8BC-10E6136A04BE}"/>
              </a:ext>
            </a:extLst>
          </p:cNvPr>
          <p:cNvGrpSpPr/>
          <p:nvPr/>
        </p:nvGrpSpPr>
        <p:grpSpPr>
          <a:xfrm rot="10800000">
            <a:off x="4177352" y="4456694"/>
            <a:ext cx="5928359" cy="900822"/>
            <a:chOff x="4177352" y="2086303"/>
            <a:chExt cx="5928359" cy="900822"/>
          </a:xfrm>
        </p:grpSpPr>
        <p:sp>
          <p:nvSpPr>
            <p:cNvPr id="18" name="Rektangel 12">
              <a:extLst>
                <a:ext uri="{FF2B5EF4-FFF2-40B4-BE49-F238E27FC236}">
                  <a16:creationId xmlns:a16="http://schemas.microsoft.com/office/drawing/2014/main" id="{5C6FD0BE-7B89-9E8C-ADF2-BE7F05EBD2B3}"/>
                </a:ext>
              </a:extLst>
            </p:cNvPr>
            <p:cNvSpPr/>
            <p:nvPr/>
          </p:nvSpPr>
          <p:spPr>
            <a:xfrm>
              <a:off x="4177352" y="2086303"/>
              <a:ext cx="5928359" cy="900822"/>
            </a:xfrm>
            <a:custGeom>
              <a:avLst/>
              <a:gdLst>
                <a:gd name="connsiteX0" fmla="*/ 0 w 4095750"/>
                <a:gd name="connsiteY0" fmla="*/ 0 h 2076450"/>
                <a:gd name="connsiteX1" fmla="*/ 4095750 w 4095750"/>
                <a:gd name="connsiteY1" fmla="*/ 0 h 2076450"/>
                <a:gd name="connsiteX2" fmla="*/ 4095750 w 4095750"/>
                <a:gd name="connsiteY2" fmla="*/ 2076450 h 2076450"/>
                <a:gd name="connsiteX3" fmla="*/ 0 w 4095750"/>
                <a:gd name="connsiteY3" fmla="*/ 2076450 h 2076450"/>
                <a:gd name="connsiteX4" fmla="*/ 0 w 4095750"/>
                <a:gd name="connsiteY4" fmla="*/ 0 h 2076450"/>
                <a:gd name="connsiteX0" fmla="*/ 0 w 4095750"/>
                <a:gd name="connsiteY0" fmla="*/ 0 h 2336006"/>
                <a:gd name="connsiteX1" fmla="*/ 4095750 w 4095750"/>
                <a:gd name="connsiteY1" fmla="*/ 0 h 2336006"/>
                <a:gd name="connsiteX2" fmla="*/ 4095750 w 4095750"/>
                <a:gd name="connsiteY2" fmla="*/ 2076450 h 2336006"/>
                <a:gd name="connsiteX3" fmla="*/ 0 w 4095750"/>
                <a:gd name="connsiteY3" fmla="*/ 2076450 h 2336006"/>
                <a:gd name="connsiteX4" fmla="*/ 0 w 4095750"/>
                <a:gd name="connsiteY4" fmla="*/ 0 h 2336006"/>
                <a:gd name="connsiteX0" fmla="*/ 0 w 4095750"/>
                <a:gd name="connsiteY0" fmla="*/ 2076450 h 2348746"/>
                <a:gd name="connsiteX1" fmla="*/ 0 w 4095750"/>
                <a:gd name="connsiteY1" fmla="*/ 0 h 2348746"/>
                <a:gd name="connsiteX2" fmla="*/ 4095750 w 4095750"/>
                <a:gd name="connsiteY2" fmla="*/ 0 h 2348746"/>
                <a:gd name="connsiteX3" fmla="*/ 4095750 w 4095750"/>
                <a:gd name="connsiteY3" fmla="*/ 2076450 h 2348746"/>
                <a:gd name="connsiteX4" fmla="*/ 91440 w 4095750"/>
                <a:gd name="connsiteY4" fmla="*/ 2167890 h 2348746"/>
                <a:gd name="connsiteX0" fmla="*/ 0 w 4095750"/>
                <a:gd name="connsiteY0" fmla="*/ 2076450 h 2615413"/>
                <a:gd name="connsiteX1" fmla="*/ 0 w 4095750"/>
                <a:gd name="connsiteY1" fmla="*/ 0 h 2615413"/>
                <a:gd name="connsiteX2" fmla="*/ 4095750 w 4095750"/>
                <a:gd name="connsiteY2" fmla="*/ 0 h 2615413"/>
                <a:gd name="connsiteX3" fmla="*/ 4095750 w 4095750"/>
                <a:gd name="connsiteY3" fmla="*/ 2076450 h 2615413"/>
                <a:gd name="connsiteX4" fmla="*/ 1329690 w 4095750"/>
                <a:gd name="connsiteY4" fmla="*/ 2529840 h 2615413"/>
                <a:gd name="connsiteX0" fmla="*/ 0 w 4095750"/>
                <a:gd name="connsiteY0" fmla="*/ 2076450 h 2076450"/>
                <a:gd name="connsiteX1" fmla="*/ 0 w 4095750"/>
                <a:gd name="connsiteY1" fmla="*/ 0 h 2076450"/>
                <a:gd name="connsiteX2" fmla="*/ 4095750 w 4095750"/>
                <a:gd name="connsiteY2" fmla="*/ 0 h 2076450"/>
                <a:gd name="connsiteX3" fmla="*/ 4095750 w 40957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4095750" h="2076450">
                  <a:moveTo>
                    <a:pt x="0" y="2076450"/>
                  </a:moveTo>
                  <a:lnTo>
                    <a:pt x="0" y="0"/>
                  </a:lnTo>
                  <a:lnTo>
                    <a:pt x="4095750" y="0"/>
                  </a:lnTo>
                  <a:lnTo>
                    <a:pt x="4095750" y="2076450"/>
                  </a:lnTo>
                </a:path>
              </a:pathLst>
            </a:custGeom>
            <a:noFill/>
            <a:ln w="76200">
              <a:solidFill>
                <a:srgbClr val="EB5200"/>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koppling 18">
              <a:extLst>
                <a:ext uri="{FF2B5EF4-FFF2-40B4-BE49-F238E27FC236}">
                  <a16:creationId xmlns:a16="http://schemas.microsoft.com/office/drawing/2014/main" id="{A74D2132-788D-2195-5813-96E17DEB5A1E}"/>
                </a:ext>
              </a:extLst>
            </p:cNvPr>
            <p:cNvCxnSpPr>
              <a:cxnSpLocks/>
            </p:cNvCxnSpPr>
            <p:nvPr/>
          </p:nvCxnSpPr>
          <p:spPr>
            <a:xfrm>
              <a:off x="8124459" y="2086303"/>
              <a:ext cx="0" cy="900822"/>
            </a:xfrm>
            <a:prstGeom prst="straightConnector1">
              <a:avLst/>
            </a:prstGeom>
            <a:ln w="76200">
              <a:solidFill>
                <a:srgbClr val="EB5200"/>
              </a:solidFill>
              <a:tailEnd type="oval"/>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1E660BA0-160A-E57A-0BD8-7BAC70873907}"/>
                </a:ext>
              </a:extLst>
            </p:cNvPr>
            <p:cNvCxnSpPr>
              <a:cxnSpLocks/>
            </p:cNvCxnSpPr>
            <p:nvPr/>
          </p:nvCxnSpPr>
          <p:spPr>
            <a:xfrm>
              <a:off x="6144239" y="2112579"/>
              <a:ext cx="0" cy="874546"/>
            </a:xfrm>
            <a:prstGeom prst="straightConnector1">
              <a:avLst/>
            </a:prstGeom>
            <a:ln w="76200">
              <a:solidFill>
                <a:srgbClr val="EB5200"/>
              </a:solidFill>
              <a:tailEnd type="oval"/>
            </a:ln>
          </p:spPr>
          <p:style>
            <a:lnRef idx="1">
              <a:schemeClr val="accent1"/>
            </a:lnRef>
            <a:fillRef idx="0">
              <a:schemeClr val="accent1"/>
            </a:fillRef>
            <a:effectRef idx="0">
              <a:schemeClr val="accent1"/>
            </a:effectRef>
            <a:fontRef idx="minor">
              <a:schemeClr val="tx1"/>
            </a:fontRef>
          </p:style>
        </p:cxnSp>
      </p:grpSp>
      <p:pic>
        <p:nvPicPr>
          <p:cNvPr id="2" name="Onlinemedia 2">
            <a:hlinkClick r:id="" action="ppaction://media"/>
            <a:extLst>
              <a:ext uri="{FF2B5EF4-FFF2-40B4-BE49-F238E27FC236}">
                <a16:creationId xmlns:a16="http://schemas.microsoft.com/office/drawing/2014/main" id="{1C28028B-5EB2-52C3-A74A-C0076FA6319E}"/>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290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FAB0461-C003-F73A-C41D-EEFDF0EF3FD8}"/>
              </a:ext>
            </a:extLst>
          </p:cNvPr>
          <p:cNvSpPr>
            <a:spLocks noGrp="1"/>
          </p:cNvSpPr>
          <p:nvPr>
            <p:ph type="title"/>
          </p:nvPr>
        </p:nvSpPr>
        <p:spPr>
          <a:xfrm>
            <a:off x="758525" y="232010"/>
            <a:ext cx="9985375" cy="1027907"/>
          </a:xfrm>
        </p:spPr>
        <p:txBody>
          <a:bodyPr/>
          <a:lstStyle/>
          <a:p>
            <a:r>
              <a:rPr lang="sv-SE"/>
              <a:t>Agera på tidiga signaler</a:t>
            </a:r>
            <a:br>
              <a:rPr lang="sv-SE"/>
            </a:br>
            <a:r>
              <a:rPr lang="sv-SE"/>
              <a:t>Var observant på förändringar</a:t>
            </a:r>
          </a:p>
        </p:txBody>
      </p:sp>
      <p:sp>
        <p:nvSpPr>
          <p:cNvPr id="4" name="textruta 3">
            <a:extLst>
              <a:ext uri="{FF2B5EF4-FFF2-40B4-BE49-F238E27FC236}">
                <a16:creationId xmlns:a16="http://schemas.microsoft.com/office/drawing/2014/main" id="{A85E50DC-C666-BB05-8838-29EB42E563D2}"/>
              </a:ext>
            </a:extLst>
          </p:cNvPr>
          <p:cNvSpPr txBox="1"/>
          <p:nvPr/>
        </p:nvSpPr>
        <p:spPr>
          <a:xfrm>
            <a:off x="848497" y="1482339"/>
            <a:ext cx="9308757" cy="4559646"/>
          </a:xfrm>
          <a:prstGeom prst="rect">
            <a:avLst/>
          </a:prstGeom>
          <a:noFill/>
        </p:spPr>
        <p:txBody>
          <a:bodyPr wrap="square" lIns="0" tIns="0" rIns="0" bIns="0" rtlCol="0" anchor="t" anchorCtr="0">
            <a:spAutoFit/>
          </a:bodyPr>
          <a:lstStyle/>
          <a:p>
            <a:pPr marL="0" marR="0" lvl="0" indent="0" algn="l" defTabSz="914363" rtl="0" eaLnBrk="1" fontAlgn="auto" latinLnBrk="0" hangingPunct="1">
              <a:lnSpc>
                <a:spcPct val="150000"/>
              </a:lnSpc>
              <a:spcBef>
                <a:spcPts val="0"/>
              </a:spcBef>
              <a:spcAft>
                <a:spcPts val="0"/>
              </a:spcAft>
              <a:buClrTx/>
              <a:buSzTx/>
              <a:buFontTx/>
              <a:buNone/>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Signaler på ohälsa varierar. Några generella signaler att hålla utkik efter:</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Förändrat beteende</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Förändrad sinnesstämning</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Drar sig undan socialt</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Lättirriterad</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Återkommande sjuknärvaro</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Hög </a:t>
            </a:r>
            <a:r>
              <a:rPr lang="sv-SE" sz="2000">
                <a:solidFill>
                  <a:srgbClr val="020678"/>
                </a:solidFill>
                <a:latin typeface="Arial"/>
              </a:rPr>
              <a:t>korttidssjukfrånvaro</a:t>
            </a:r>
            <a:endParaRPr kumimoji="0" lang="sv-SE" sz="2000" b="0" i="0" u="none" strike="noStrike" kern="1200" cap="none" spc="0" normalizeH="0" baseline="0" noProof="0">
              <a:ln>
                <a:noFill/>
              </a:ln>
              <a:solidFill>
                <a:srgbClr val="020678"/>
              </a:solidFill>
              <a:effectLst/>
              <a:uLnTx/>
              <a:uFillTx/>
              <a:latin typeface="Arial"/>
              <a:ea typeface="+mn-ea"/>
              <a:cs typeface="+mn-cs"/>
            </a:endParaRP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Förändrad prestation i arbetet</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20678"/>
                </a:solidFill>
                <a:effectLst/>
                <a:uLnTx/>
                <a:uFillTx/>
                <a:latin typeface="Arial"/>
                <a:ea typeface="+mn-ea"/>
                <a:cs typeface="+mn-cs"/>
              </a:rPr>
              <a:t>Mertid och återkommande övertidsarbete</a:t>
            </a:r>
          </a:p>
          <a:p>
            <a:pPr marL="342900" marR="0" lvl="0" indent="-342900" algn="l" defTabSz="914363"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a:ln>
                <a:noFill/>
              </a:ln>
              <a:solidFill>
                <a:srgbClr val="020678"/>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F5F4DFEE-8351-5695-D058-A9A851523611}"/>
              </a:ext>
            </a:extLst>
          </p:cNvPr>
          <p:cNvPicPr>
            <a:picLocks noChangeAspect="1"/>
          </p:cNvPicPr>
          <p:nvPr/>
        </p:nvPicPr>
        <p:blipFill>
          <a:blip r:embed="rId3"/>
          <a:stretch>
            <a:fillRect/>
          </a:stretch>
        </p:blipFill>
        <p:spPr>
          <a:xfrm>
            <a:off x="366712" y="6041985"/>
            <a:ext cx="2486025" cy="685800"/>
          </a:xfrm>
          <a:prstGeom prst="rect">
            <a:avLst/>
          </a:prstGeom>
        </p:spPr>
      </p:pic>
    </p:spTree>
    <p:extLst>
      <p:ext uri="{BB962C8B-B14F-4D97-AF65-F5344CB8AC3E}">
        <p14:creationId xmlns:p14="http://schemas.microsoft.com/office/powerpoint/2010/main" val="2460054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6576-0837-EB99-5A21-673D903896B9}"/>
            </a:ext>
          </a:extLst>
        </p:cNvPr>
        <p:cNvGrpSpPr/>
        <p:nvPr/>
      </p:nvGrpSpPr>
      <p:grpSpPr>
        <a:xfrm>
          <a:off x="0" y="0"/>
          <a:ext cx="0" cy="0"/>
          <a:chOff x="0" y="0"/>
          <a:chExt cx="0" cy="0"/>
        </a:xfrm>
      </p:grpSpPr>
      <p:pic>
        <p:nvPicPr>
          <p:cNvPr id="6" name="Platshållare för innehåll 5" descr="En bild som visar text, klädsel, fotbeklädnader, skärmbild&#10;&#10;AI-genererat innehåll kan vara felaktigt.">
            <a:extLst>
              <a:ext uri="{FF2B5EF4-FFF2-40B4-BE49-F238E27FC236}">
                <a16:creationId xmlns:a16="http://schemas.microsoft.com/office/drawing/2014/main" id="{7CD76F78-DCD7-AC8B-0938-FFC6C9028B28}"/>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0" y="743610"/>
            <a:ext cx="12192000" cy="4980366"/>
          </a:xfrm>
        </p:spPr>
      </p:pic>
      <p:sp>
        <p:nvSpPr>
          <p:cNvPr id="7" name="textruta 6">
            <a:extLst>
              <a:ext uri="{FF2B5EF4-FFF2-40B4-BE49-F238E27FC236}">
                <a16:creationId xmlns:a16="http://schemas.microsoft.com/office/drawing/2014/main" id="{CBC26B9A-9216-F402-902A-9C8D76598B5B}"/>
              </a:ext>
            </a:extLst>
          </p:cNvPr>
          <p:cNvSpPr txBox="1"/>
          <p:nvPr/>
        </p:nvSpPr>
        <p:spPr>
          <a:xfrm>
            <a:off x="-888776" y="5661248"/>
            <a:ext cx="914400" cy="914400"/>
          </a:xfrm>
          <a:prstGeom prst="rect">
            <a:avLst/>
          </a:prstGeom>
        </p:spPr>
        <p:txBody>
          <a:bodyPr vert="horz" wrap="non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B3C"/>
              </a:solidFill>
              <a:effectLst/>
              <a:uLnTx/>
              <a:uFillTx/>
              <a:latin typeface="Calibri"/>
              <a:ea typeface="+mn-ea"/>
              <a:cs typeface="+mn-cs"/>
            </a:endParaRPr>
          </a:p>
        </p:txBody>
      </p:sp>
    </p:spTree>
    <p:extLst>
      <p:ext uri="{BB962C8B-B14F-4D97-AF65-F5344CB8AC3E}">
        <p14:creationId xmlns:p14="http://schemas.microsoft.com/office/powerpoint/2010/main" val="972568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5EE29-170E-4E53-8442-529D467B4CE3}"/>
              </a:ext>
            </a:extLst>
          </p:cNvPr>
          <p:cNvSpPr>
            <a:spLocks noGrp="1"/>
          </p:cNvSpPr>
          <p:nvPr>
            <p:ph type="title"/>
          </p:nvPr>
        </p:nvSpPr>
        <p:spPr/>
        <p:txBody>
          <a:bodyPr anchor="t">
            <a:normAutofit/>
          </a:bodyPr>
          <a:lstStyle/>
          <a:p>
            <a:r>
              <a:rPr lang="sv-SE"/>
              <a:t>Prehabguiden</a:t>
            </a:r>
            <a:endParaRPr lang="en-US"/>
          </a:p>
        </p:txBody>
      </p:sp>
      <p:sp>
        <p:nvSpPr>
          <p:cNvPr id="6" name="Platshållare för text 5">
            <a:extLst>
              <a:ext uri="{FF2B5EF4-FFF2-40B4-BE49-F238E27FC236}">
                <a16:creationId xmlns:a16="http://schemas.microsoft.com/office/drawing/2014/main" id="{208B2730-789B-11D5-2607-19B467268DA9}"/>
              </a:ext>
            </a:extLst>
          </p:cNvPr>
          <p:cNvSpPr>
            <a:spLocks noGrp="1"/>
          </p:cNvSpPr>
          <p:nvPr>
            <p:ph type="body" sz="quarter" idx="14"/>
          </p:nvPr>
        </p:nvSpPr>
        <p:spPr/>
        <p:txBody>
          <a:bodyPr vert="horz" lIns="91440" tIns="45720" rIns="91440" bIns="45720" rtlCol="0">
            <a:normAutofit/>
          </a:bodyPr>
          <a:lstStyle/>
          <a:p>
            <a:pPr>
              <a:lnSpc>
                <a:spcPct val="90000"/>
              </a:lnSpc>
            </a:pPr>
            <a:r>
              <a:rPr lang="sv-SE" sz="1700"/>
              <a:t>Om </a:t>
            </a:r>
            <a:r>
              <a:rPr lang="sv-SE" sz="1700" err="1"/>
              <a:t>Prehabguiden</a:t>
            </a:r>
          </a:p>
        </p:txBody>
      </p:sp>
      <p:sp>
        <p:nvSpPr>
          <p:cNvPr id="3" name="Platshållare för innehåll 2">
            <a:extLst>
              <a:ext uri="{FF2B5EF4-FFF2-40B4-BE49-F238E27FC236}">
                <a16:creationId xmlns:a16="http://schemas.microsoft.com/office/drawing/2014/main" id="{17572A1B-98B3-46FF-A47A-AB03F6C986D5}"/>
              </a:ext>
            </a:extLst>
          </p:cNvPr>
          <p:cNvSpPr>
            <a:spLocks noGrp="1"/>
          </p:cNvSpPr>
          <p:nvPr>
            <p:ph sz="quarter" idx="15"/>
          </p:nvPr>
        </p:nvSpPr>
        <p:spPr/>
        <p:txBody>
          <a:bodyPr vert="horz" lIns="91440" tIns="45720" rIns="91440" bIns="45720" rtlCol="0">
            <a:normAutofit/>
          </a:bodyPr>
          <a:lstStyle/>
          <a:p>
            <a:pPr>
              <a:buClr>
                <a:schemeClr val="tx2"/>
              </a:buClr>
              <a:buFont typeface="Wingdings" panose="05000000000000000000" pitchFamily="2" charset="2"/>
              <a:buChar char="ü"/>
            </a:pPr>
            <a:r>
              <a:rPr lang="sv-SE"/>
              <a:t> Systematik i det förebyggande arbetet</a:t>
            </a:r>
          </a:p>
          <a:p>
            <a:pPr>
              <a:buClr>
                <a:schemeClr val="tx2"/>
              </a:buClr>
              <a:buFont typeface="Wingdings" panose="05000000000000000000" pitchFamily="2" charset="2"/>
              <a:buChar char="ü"/>
            </a:pPr>
            <a:r>
              <a:rPr lang="sv-SE"/>
              <a:t> Upptäcka tidiga signaler</a:t>
            </a:r>
          </a:p>
          <a:p>
            <a:pPr>
              <a:buClr>
                <a:schemeClr val="tx2"/>
              </a:buClr>
              <a:buFont typeface="Wingdings" panose="05000000000000000000" pitchFamily="2" charset="2"/>
              <a:buChar char="ü"/>
            </a:pPr>
            <a:r>
              <a:rPr lang="sv-SE"/>
              <a:t> Kompletterar egna rutiner och  </a:t>
            </a:r>
            <a:br>
              <a:rPr lang="sv-SE"/>
            </a:br>
            <a:r>
              <a:rPr lang="sv-SE"/>
              <a:t>  arbetssätt</a:t>
            </a:r>
          </a:p>
          <a:p>
            <a:pPr>
              <a:buClr>
                <a:schemeClr val="tx2"/>
              </a:buClr>
              <a:buFont typeface="Wingdings" panose="05000000000000000000" pitchFamily="2" charset="2"/>
              <a:buChar char="ü"/>
            </a:pPr>
            <a:r>
              <a:rPr lang="sv-SE"/>
              <a:t> Förbättrar dialogen</a:t>
            </a:r>
          </a:p>
          <a:p>
            <a:pPr>
              <a:buClr>
                <a:schemeClr val="tx2"/>
              </a:buClr>
              <a:buFont typeface="Wingdings" panose="05000000000000000000" pitchFamily="2" charset="2"/>
              <a:buChar char="ü"/>
            </a:pPr>
            <a:r>
              <a:rPr lang="sv-SE"/>
              <a:t> Reflektion och dialog i grupp</a:t>
            </a:r>
          </a:p>
          <a:p>
            <a:pPr>
              <a:buClr>
                <a:schemeClr val="tx2"/>
              </a:buClr>
              <a:buFont typeface="Wingdings" panose="05000000000000000000" pitchFamily="2" charset="2"/>
              <a:buChar char="ü"/>
            </a:pPr>
            <a:r>
              <a:rPr lang="sv-SE"/>
              <a:t> Stöd för lagar och regler</a:t>
            </a:r>
          </a:p>
          <a:p>
            <a:endParaRPr lang="sv-SE"/>
          </a:p>
        </p:txBody>
      </p:sp>
      <p:pic>
        <p:nvPicPr>
          <p:cNvPr id="8" name="Platshållare för bild 7">
            <a:extLst>
              <a:ext uri="{FF2B5EF4-FFF2-40B4-BE49-F238E27FC236}">
                <a16:creationId xmlns:a16="http://schemas.microsoft.com/office/drawing/2014/main" id="{9806876B-36E2-80B2-7874-1BFCEB802B3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67271553"/>
      </p:ext>
    </p:extLst>
  </p:cSld>
  <p:clrMapOvr>
    <a:masterClrMapping/>
  </p:clrMapOvr>
</p:sld>
</file>

<file path=ppt/theme/theme1.xml><?xml version="1.0" encoding="utf-8"?>
<a:theme xmlns:a="http://schemas.openxmlformats.org/drawingml/2006/main" name="Afa Försäkring">
  <a:themeElements>
    <a:clrScheme name="Afa_colors">
      <a:dk1>
        <a:sysClr val="windowText" lastClr="000000"/>
      </a:dk1>
      <a:lt1>
        <a:sysClr val="window" lastClr="FFFFFF"/>
      </a:lt1>
      <a:dk2>
        <a:srgbClr val="B2B2B2"/>
      </a:dk2>
      <a:lt2>
        <a:srgbClr val="E7E6E6"/>
      </a:lt2>
      <a:accent1>
        <a:srgbClr val="020678"/>
      </a:accent1>
      <a:accent2>
        <a:srgbClr val="37E164"/>
      </a:accent2>
      <a:accent3>
        <a:srgbClr val="003CD2"/>
      </a:accent3>
      <a:accent4>
        <a:srgbClr val="7DCDFF"/>
      </a:accent4>
      <a:accent5>
        <a:srgbClr val="FAB455"/>
      </a:accent5>
      <a:accent6>
        <a:srgbClr val="B9F5E1"/>
      </a:accent6>
      <a:hlink>
        <a:srgbClr val="003CD2"/>
      </a:hlink>
      <a:folHlink>
        <a:srgbClr val="003CD2"/>
      </a:folHlink>
    </a:clrScheme>
    <a:fontScheme name="A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spAutoFit/>
      </a:bodyPr>
      <a:lstStyle>
        <a:defPPr algn="l">
          <a:defRPr sz="2000" dirty="0" err="1" smtClean="0">
            <a:solidFill>
              <a:schemeClr val="accent1"/>
            </a:solidFill>
          </a:defRPr>
        </a:defPPr>
      </a:lstStyle>
    </a:txDef>
  </a:objectDefaults>
  <a:extraClrSchemeLst/>
  <a:extLst>
    <a:ext uri="{05A4C25C-085E-4340-85A3-A5531E510DB2}">
      <thm15:themeFamily xmlns:thm15="http://schemas.microsoft.com/office/thememl/2012/main" name="Presentation3" id="{CFA54B1F-ABFB-4D99-8D87-8BFD7AA72132}" vid="{9709DA9D-2D16-428E-973B-BC5CAE258F32}"/>
    </a:ext>
  </a:extLst>
</a:theme>
</file>

<file path=ppt/theme/theme10.xml><?xml version="1.0" encoding="utf-8"?>
<a:theme xmlns:a="http://schemas.openxmlformats.org/drawingml/2006/main" name="Suntarbetsliv 1.3">
  <a:themeElements>
    <a:clrScheme name="Suntarbetsliv">
      <a:dk1>
        <a:srgbClr val="000B3C"/>
      </a:dk1>
      <a:lt1>
        <a:srgbClr val="FDEDE5"/>
      </a:lt1>
      <a:dk2>
        <a:srgbClr val="EB5200"/>
      </a:dk2>
      <a:lt2>
        <a:srgbClr val="FFFFFF"/>
      </a:lt2>
      <a:accent1>
        <a:srgbClr val="EB5200"/>
      </a:accent1>
      <a:accent2>
        <a:srgbClr val="000B3C"/>
      </a:accent2>
      <a:accent3>
        <a:srgbClr val="00994F"/>
      </a:accent3>
      <a:accent4>
        <a:srgbClr val="A64DFF"/>
      </a:accent4>
      <a:accent5>
        <a:srgbClr val="E81147"/>
      </a:accent5>
      <a:accent6>
        <a:srgbClr val="FFEF5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Autofit/>
      </a:bodyPr>
      <a:lstStyle>
        <a:defPPr algn="l">
          <a:defRPr sz="1800" b="0" dirty="0" smtClean="0">
            <a:solidFill>
              <a:schemeClr val="tx1"/>
            </a:solidFill>
          </a:defRPr>
        </a:defPPr>
      </a:lstStyle>
    </a:txDef>
  </a:objectDefaults>
  <a:extraClrSchemeLst/>
  <a:extLst>
    <a:ext uri="{05A4C25C-085E-4340-85A3-A5531E510DB2}">
      <thm15:themeFamily xmlns:thm15="http://schemas.microsoft.com/office/thememl/2012/main" name="Presentation3" id="{E9A8A44A-CA5F-4421-A4FA-FBECC9DE6811}" vid="{40CADB53-BFB9-41E1-ADD6-168F01AB5D5F}"/>
    </a:ext>
  </a:extLst>
</a:theme>
</file>

<file path=ppt/theme/theme11.xml><?xml version="1.0" encoding="utf-8"?>
<a:theme xmlns:a="http://schemas.openxmlformats.org/drawingml/2006/main" name="Office-tema">
  <a:themeElements>
    <a:clrScheme name="Afa_colors">
      <a:dk1>
        <a:sysClr val="windowText" lastClr="000000"/>
      </a:dk1>
      <a:lt1>
        <a:sysClr val="window" lastClr="FFFFFF"/>
      </a:lt1>
      <a:dk2>
        <a:srgbClr val="B2B2B2"/>
      </a:dk2>
      <a:lt2>
        <a:srgbClr val="E7E6E6"/>
      </a:lt2>
      <a:accent1>
        <a:srgbClr val="020678"/>
      </a:accent1>
      <a:accent2>
        <a:srgbClr val="37E164"/>
      </a:accent2>
      <a:accent3>
        <a:srgbClr val="003CD2"/>
      </a:accent3>
      <a:accent4>
        <a:srgbClr val="7DCDFF"/>
      </a:accent4>
      <a:accent5>
        <a:srgbClr val="FAB455"/>
      </a:accent5>
      <a:accent6>
        <a:srgbClr val="B9F5E1"/>
      </a:accent6>
      <a:hlink>
        <a:srgbClr val="003CD2"/>
      </a:hlink>
      <a:folHlink>
        <a:srgbClr val="37E164"/>
      </a:folHlink>
    </a:clrScheme>
    <a:fontScheme name="A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Afa_colors">
      <a:dk1>
        <a:sysClr val="windowText" lastClr="000000"/>
      </a:dk1>
      <a:lt1>
        <a:sysClr val="window" lastClr="FFFFFF"/>
      </a:lt1>
      <a:dk2>
        <a:srgbClr val="B2B2B2"/>
      </a:dk2>
      <a:lt2>
        <a:srgbClr val="E7E6E6"/>
      </a:lt2>
      <a:accent1>
        <a:srgbClr val="020678"/>
      </a:accent1>
      <a:accent2>
        <a:srgbClr val="37E164"/>
      </a:accent2>
      <a:accent3>
        <a:srgbClr val="003CD2"/>
      </a:accent3>
      <a:accent4>
        <a:srgbClr val="7DCDFF"/>
      </a:accent4>
      <a:accent5>
        <a:srgbClr val="FAB455"/>
      </a:accent5>
      <a:accent6>
        <a:srgbClr val="B9F5E1"/>
      </a:accent6>
      <a:hlink>
        <a:srgbClr val="003CD2"/>
      </a:hlink>
      <a:folHlink>
        <a:srgbClr val="37E164"/>
      </a:folHlink>
    </a:clrScheme>
    <a:fontScheme name="A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ntarbetsliv">
  <a:themeElements>
    <a:clrScheme name="Suntarbetsliv">
      <a:dk1>
        <a:sysClr val="windowText" lastClr="000000"/>
      </a:dk1>
      <a:lt1>
        <a:sysClr val="window" lastClr="FFFFFF"/>
      </a:lt1>
      <a:dk2>
        <a:srgbClr val="1F497D"/>
      </a:dk2>
      <a:lt2>
        <a:srgbClr val="EEECE1"/>
      </a:lt2>
      <a:accent1>
        <a:srgbClr val="FF5C00"/>
      </a:accent1>
      <a:accent2>
        <a:srgbClr val="00A8E1"/>
      </a:accent2>
      <a:accent3>
        <a:srgbClr val="E91449"/>
      </a:accent3>
      <a:accent4>
        <a:srgbClr val="BCCF00"/>
      </a:accent4>
      <a:accent5>
        <a:srgbClr val="01BF99"/>
      </a:accent5>
      <a:accent6>
        <a:srgbClr val="EEDC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_presentation_widescreen_v8" id="{1332E02E-3E31-484A-8F30-ACB2B0B970DE}" vid="{D7221E44-142C-493A-AAB3-B710B3F4B589}"/>
    </a:ext>
  </a:extLst>
</a:theme>
</file>

<file path=ppt/theme/theme3.xml><?xml version="1.0" encoding="utf-8"?>
<a:theme xmlns:a="http://schemas.openxmlformats.org/drawingml/2006/main" name="4_Suntarbetsliv">
  <a:themeElements>
    <a:clrScheme name="Suntarbetsliv - orange">
      <a:dk1>
        <a:srgbClr val="000B3C"/>
      </a:dk1>
      <a:lt1>
        <a:srgbClr val="EBECF0"/>
      </a:lt1>
      <a:dk2>
        <a:srgbClr val="EB5200"/>
      </a:dk2>
      <a:lt2>
        <a:srgbClr val="FDEDE5"/>
      </a:lt2>
      <a:accent1>
        <a:srgbClr val="A64DFF"/>
      </a:accent1>
      <a:accent2>
        <a:srgbClr val="00994F"/>
      </a:accent2>
      <a:accent3>
        <a:srgbClr val="E81147"/>
      </a:accent3>
      <a:accent4>
        <a:srgbClr val="FFEF5C"/>
      </a:accent4>
      <a:accent5>
        <a:srgbClr val="EB5200"/>
      </a:accent5>
      <a:accent6>
        <a:srgbClr val="000B3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Autofit/>
      </a:bodyPr>
      <a:lstStyle>
        <a:defPPr algn="l">
          <a:defRPr sz="1800" b="0" dirty="0" smtClean="0">
            <a:solidFill>
              <a:schemeClr val="tx1"/>
            </a:solidFill>
          </a:defRPr>
        </a:defPPr>
      </a:lstStyle>
    </a:txDef>
  </a:objectDefaults>
  <a:extraClrSchemeLst/>
  <a:extLst>
    <a:ext uri="{05A4C25C-085E-4340-85A3-A5531E510DB2}">
      <thm15:themeFamily xmlns:thm15="http://schemas.microsoft.com/office/thememl/2012/main" name="Presentation1" id="{0F2FA36F-463C-4DB4-8C6C-50B1A68D8EE7}" vid="{EEFDF58F-A1A2-40FE-A8AF-AB1A881107C0}"/>
    </a:ext>
  </a:extLst>
</a:theme>
</file>

<file path=ppt/theme/theme4.xml><?xml version="1.0" encoding="utf-8"?>
<a:theme xmlns:a="http://schemas.openxmlformats.org/drawingml/2006/main" name="1_Afa Försäkring">
  <a:themeElements>
    <a:clrScheme name="Afa_colors">
      <a:dk1>
        <a:sysClr val="windowText" lastClr="000000"/>
      </a:dk1>
      <a:lt1>
        <a:sysClr val="window" lastClr="FFFFFF"/>
      </a:lt1>
      <a:dk2>
        <a:srgbClr val="B2B2B2"/>
      </a:dk2>
      <a:lt2>
        <a:srgbClr val="E7E6E6"/>
      </a:lt2>
      <a:accent1>
        <a:srgbClr val="020678"/>
      </a:accent1>
      <a:accent2>
        <a:srgbClr val="37E164"/>
      </a:accent2>
      <a:accent3>
        <a:srgbClr val="003CD2"/>
      </a:accent3>
      <a:accent4>
        <a:srgbClr val="7DCDFF"/>
      </a:accent4>
      <a:accent5>
        <a:srgbClr val="FAB455"/>
      </a:accent5>
      <a:accent6>
        <a:srgbClr val="B9F5E1"/>
      </a:accent6>
      <a:hlink>
        <a:srgbClr val="003CD2"/>
      </a:hlink>
      <a:folHlink>
        <a:srgbClr val="003CD2"/>
      </a:folHlink>
    </a:clrScheme>
    <a:fontScheme name="A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spPr>
      <a:bodyPr wrap="square" lIns="0" tIns="0" rIns="0" bIns="0" rtlCol="0" anchor="ctr" anchorCtr="0">
        <a:noAutofit/>
      </a:bodyPr>
      <a:lstStyle>
        <a:defPPr algn="ctr">
          <a:defRPr sz="900" b="1" dirty="0">
            <a:solidFill>
              <a:schemeClr val="bg1"/>
            </a:solidFill>
          </a:defRPr>
        </a:defPPr>
      </a:lstStyle>
    </a:txDef>
  </a:objectDefaults>
  <a:extraClrSchemeLst/>
  <a:extLst>
    <a:ext uri="{05A4C25C-085E-4340-85A3-A5531E510DB2}">
      <thm15:themeFamily xmlns:thm15="http://schemas.microsoft.com/office/thememl/2012/main" name="AfaFörsäkring_ver6.potx" id="{300EE9FA-8155-445D-B30E-74E450A3FF21}" vid="{9523E240-7042-45B7-8EE7-9D16830BA79A}"/>
    </a:ext>
  </a:extLst>
</a:theme>
</file>

<file path=ppt/theme/theme5.xml><?xml version="1.0" encoding="utf-8"?>
<a:theme xmlns:a="http://schemas.openxmlformats.org/drawingml/2006/main" name="FK-mall-2018-12 ljus">
  <a:themeElements>
    <a:clrScheme name="Försäkringskassan mörk palett 2018">
      <a:dk1>
        <a:srgbClr val="1E1E1E"/>
      </a:dk1>
      <a:lt1>
        <a:srgbClr val="FFFFFF"/>
      </a:lt1>
      <a:dk2>
        <a:srgbClr val="11693E"/>
      </a:dk2>
      <a:lt2>
        <a:srgbClr val="A6D0AB"/>
      </a:lt2>
      <a:accent1>
        <a:srgbClr val="5F9E6C"/>
      </a:accent1>
      <a:accent2>
        <a:srgbClr val="A73A64"/>
      </a:accent2>
      <a:accent3>
        <a:srgbClr val="BF8A20"/>
      </a:accent3>
      <a:accent4>
        <a:srgbClr val="D34503"/>
      </a:accent4>
      <a:accent5>
        <a:srgbClr val="4C669F"/>
      </a:accent5>
      <a:accent6>
        <a:srgbClr val="A6D0AB"/>
      </a:accent6>
      <a:hlink>
        <a:srgbClr val="009CDD"/>
      </a:hlink>
      <a:folHlink>
        <a:srgbClr val="AEAFAD"/>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9050">
          <a:noFill/>
        </a:ln>
        <a:effectLst>
          <a:outerShdw blurRad="12700" dist="12700" dir="5400000" algn="t" rotWithShape="0">
            <a:prstClr val="black">
              <a:alpha val="40000"/>
            </a:prstClr>
          </a:outerShdw>
        </a:effectLst>
      </a:spPr>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defPPr algn="ctr">
          <a:spcAft>
            <a:spcPts val="600"/>
          </a:spcAft>
          <a:defRPr sz="1400">
            <a:solidFill>
              <a:schemeClr val="tx1">
                <a:lumMod val="90000"/>
                <a:lumOff val="1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sq">
          <a:solidFill>
            <a:schemeClr val="accent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sz="1400" spc="-20" dirty="0" smtClean="0">
            <a:solidFill>
              <a:schemeClr val="tx1">
                <a:lumMod val="90000"/>
                <a:lumOff val="10000"/>
              </a:schemeClr>
            </a:solidFill>
            <a:latin typeface="+mn-lt"/>
          </a:defRPr>
        </a:defPPr>
      </a:lstStyle>
    </a:txDef>
  </a:objectDefaults>
  <a:extraClrSchemeLst>
    <a:extraClrScheme>
      <a:clrScheme name="Office-tema 1">
        <a:dk1>
          <a:srgbClr val="000000"/>
        </a:dk1>
        <a:lt1>
          <a:srgbClr val="FFFFFF"/>
        </a:lt1>
        <a:dk2>
          <a:srgbClr val="007336"/>
        </a:dk2>
        <a:lt2>
          <a:srgbClr val="808080"/>
        </a:lt2>
        <a:accent1>
          <a:srgbClr val="D0DE8E"/>
        </a:accent1>
        <a:accent2>
          <a:srgbClr val="84B317"/>
        </a:accent2>
        <a:accent3>
          <a:srgbClr val="FFFFFF"/>
        </a:accent3>
        <a:accent4>
          <a:srgbClr val="000000"/>
        </a:accent4>
        <a:accent5>
          <a:srgbClr val="E4ECC6"/>
        </a:accent5>
        <a:accent6>
          <a:srgbClr val="77A214"/>
        </a:accent6>
        <a:hlink>
          <a:srgbClr val="0098D1"/>
        </a:hlink>
        <a:folHlink>
          <a:srgbClr val="9D62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K_original_ppt-mall" id="{36A0DBC0-13A5-432A-A628-79C8EE2D8F02}" vid="{6AC81A52-3750-4042-AEC5-8A077A3F371D}"/>
    </a:ext>
  </a:extLst>
</a:theme>
</file>

<file path=ppt/theme/theme6.xml><?xml version="1.0" encoding="utf-8"?>
<a:theme xmlns:a="http://schemas.openxmlformats.org/drawingml/2006/main" name="1_Suntarbetsliv">
  <a:themeElements>
    <a:clrScheme name="Suntarbetsliv">
      <a:dk1>
        <a:srgbClr val="000B3C"/>
      </a:dk1>
      <a:lt1>
        <a:srgbClr val="FDEDE5"/>
      </a:lt1>
      <a:dk2>
        <a:srgbClr val="EB5200"/>
      </a:dk2>
      <a:lt2>
        <a:srgbClr val="FFFFFF"/>
      </a:lt2>
      <a:accent1>
        <a:srgbClr val="EB5200"/>
      </a:accent1>
      <a:accent2>
        <a:srgbClr val="000B3C"/>
      </a:accent2>
      <a:accent3>
        <a:srgbClr val="00994F"/>
      </a:accent3>
      <a:accent4>
        <a:srgbClr val="A64DFF"/>
      </a:accent4>
      <a:accent5>
        <a:srgbClr val="E81147"/>
      </a:accent5>
      <a:accent6>
        <a:srgbClr val="FFEF5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Autofit/>
      </a:bodyPr>
      <a:lstStyle>
        <a:defPPr algn="l">
          <a:defRPr sz="1800" b="0" dirty="0" smtClean="0">
            <a:solidFill>
              <a:schemeClr val="tx1"/>
            </a:solidFill>
          </a:defRPr>
        </a:defPPr>
      </a:lstStyle>
    </a:txDef>
  </a:objectDefaults>
  <a:extraClrSchemeLst/>
  <a:extLst>
    <a:ext uri="{05A4C25C-085E-4340-85A3-A5531E510DB2}">
      <thm15:themeFamily xmlns:thm15="http://schemas.microsoft.com/office/thememl/2012/main" name="Suntarbetsliv presentation mall 2023_v1" id="{0313D934-F011-4A58-905B-45E0D43953D2}" vid="{1EAF83A4-08DC-41C8-BE4E-B3159A3F2743}"/>
    </a:ext>
  </a:extLst>
</a:theme>
</file>

<file path=ppt/theme/theme7.xml><?xml version="1.0" encoding="utf-8"?>
<a:theme xmlns:a="http://schemas.openxmlformats.org/drawingml/2006/main" name="2_Suntarbetsliv">
  <a:themeElements>
    <a:clrScheme name="Suntarbetsliv">
      <a:dk1>
        <a:srgbClr val="000B3C"/>
      </a:dk1>
      <a:lt1>
        <a:srgbClr val="FDEDE5"/>
      </a:lt1>
      <a:dk2>
        <a:srgbClr val="EB5200"/>
      </a:dk2>
      <a:lt2>
        <a:srgbClr val="FFFFFF"/>
      </a:lt2>
      <a:accent1>
        <a:srgbClr val="EB5200"/>
      </a:accent1>
      <a:accent2>
        <a:srgbClr val="000B3C"/>
      </a:accent2>
      <a:accent3>
        <a:srgbClr val="00994F"/>
      </a:accent3>
      <a:accent4>
        <a:srgbClr val="A64DFF"/>
      </a:accent4>
      <a:accent5>
        <a:srgbClr val="E81147"/>
      </a:accent5>
      <a:accent6>
        <a:srgbClr val="FFEF5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Autofit/>
      </a:bodyPr>
      <a:lstStyle>
        <a:defPPr algn="l">
          <a:defRPr sz="1800" b="0" dirty="0" smtClean="0">
            <a:solidFill>
              <a:schemeClr val="tx1"/>
            </a:solidFill>
          </a:defRPr>
        </a:defPPr>
      </a:lstStyle>
    </a:txDef>
  </a:objectDefaults>
  <a:extraClrSchemeLst/>
  <a:extLst>
    <a:ext uri="{05A4C25C-085E-4340-85A3-A5531E510DB2}">
      <thm15:themeFamily xmlns:thm15="http://schemas.microsoft.com/office/thememl/2012/main" name="Mall - Så funkar verktyg X" id="{F4095924-D2D0-41CD-9C25-3E18802692B2}" vid="{25EAE9BA-9312-45D6-8FF9-115304F3C0A7}"/>
    </a:ext>
  </a:extLst>
</a:theme>
</file>

<file path=ppt/theme/theme8.xml><?xml version="1.0" encoding="utf-8"?>
<a:theme xmlns:a="http://schemas.openxmlformats.org/drawingml/2006/main" name="Suntarbetsliv 1.2">
  <a:themeElements>
    <a:clrScheme name="Suntarbetsliv">
      <a:dk1>
        <a:srgbClr val="000B3C"/>
      </a:dk1>
      <a:lt1>
        <a:srgbClr val="FDEDE5"/>
      </a:lt1>
      <a:dk2>
        <a:srgbClr val="EB5200"/>
      </a:dk2>
      <a:lt2>
        <a:srgbClr val="FFFFFF"/>
      </a:lt2>
      <a:accent1>
        <a:srgbClr val="EB5200"/>
      </a:accent1>
      <a:accent2>
        <a:srgbClr val="000B3C"/>
      </a:accent2>
      <a:accent3>
        <a:srgbClr val="00994F"/>
      </a:accent3>
      <a:accent4>
        <a:srgbClr val="A64DFF"/>
      </a:accent4>
      <a:accent5>
        <a:srgbClr val="E81147"/>
      </a:accent5>
      <a:accent6>
        <a:srgbClr val="FFEF5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Autofit/>
      </a:bodyPr>
      <a:lstStyle>
        <a:defPPr algn="l">
          <a:defRPr sz="1800" b="0" dirty="0" smtClean="0">
            <a:solidFill>
              <a:schemeClr val="tx1"/>
            </a:solidFill>
          </a:defRPr>
        </a:defPPr>
      </a:lstStyle>
    </a:txDef>
  </a:objectDefaults>
  <a:extraClrSchemeLst/>
  <a:extLst>
    <a:ext uri="{05A4C25C-085E-4340-85A3-A5531E510DB2}">
      <thm15:themeFamily xmlns:thm15="http://schemas.microsoft.com/office/thememl/2012/main" name="Version 1-2" id="{1F61C15D-0095-475A-BB36-8474222C1020}" vid="{00F635F6-1C0D-49D7-8AEE-37B2FDF10546}"/>
    </a:ext>
  </a:extLst>
</a:theme>
</file>

<file path=ppt/theme/theme9.xml><?xml version="1.0" encoding="utf-8"?>
<a:theme xmlns:a="http://schemas.openxmlformats.org/drawingml/2006/main" name="2_Afa Försäkring">
  <a:themeElements>
    <a:clrScheme name="Afa_colors">
      <a:dk1>
        <a:sysClr val="windowText" lastClr="000000"/>
      </a:dk1>
      <a:lt1>
        <a:sysClr val="window" lastClr="FFFFFF"/>
      </a:lt1>
      <a:dk2>
        <a:srgbClr val="B2B2B2"/>
      </a:dk2>
      <a:lt2>
        <a:srgbClr val="E7E6E6"/>
      </a:lt2>
      <a:accent1>
        <a:srgbClr val="020678"/>
      </a:accent1>
      <a:accent2>
        <a:srgbClr val="37E164"/>
      </a:accent2>
      <a:accent3>
        <a:srgbClr val="003CD2"/>
      </a:accent3>
      <a:accent4>
        <a:srgbClr val="7DCDFF"/>
      </a:accent4>
      <a:accent5>
        <a:srgbClr val="FAB455"/>
      </a:accent5>
      <a:accent6>
        <a:srgbClr val="B9F5E1"/>
      </a:accent6>
      <a:hlink>
        <a:srgbClr val="003CD2"/>
      </a:hlink>
      <a:folHlink>
        <a:srgbClr val="003CD2"/>
      </a:folHlink>
    </a:clrScheme>
    <a:fontScheme name="A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spAutoFit/>
      </a:bodyPr>
      <a:lstStyle>
        <a:defPPr algn="l">
          <a:defRPr sz="2000" dirty="0" err="1" smtClean="0">
            <a:solidFill>
              <a:schemeClr val="accent1"/>
            </a:solidFill>
          </a:defRPr>
        </a:defPPr>
      </a:lstStyle>
    </a:txDef>
  </a:objectDefaults>
  <a:extraClrSchemeLst/>
  <a:extLst>
    <a:ext uri="{05A4C25C-085E-4340-85A3-A5531E510DB2}">
      <thm15:themeFamily xmlns:thm15="http://schemas.microsoft.com/office/thememl/2012/main" name="Afa Försäkring" id="{0E212B86-9324-4DE9-886D-0B4C684D6EE6}" vid="{CE24264B-CC02-4235-8376-18B59C4DD0AE}"/>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A497E1-E221-4838-A36A-28E1C5649ED5}">
  <we:reference id="33491e4f-5d38-4c24-85cb-c5144f8a0d2f" version="1.0.0.0" store="\\p17dp01\deployment$\Sources\Microsoft\Office Add-In\TemplateExtender" storeType="Filesystem"/>
  <we:alternateReferences/>
  <we:properties>
    <we:property name="Office.AutoShowTaskpaneWithDocument" value="fals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1551543DB3FA47B7DB2D7F90BA707C" ma:contentTypeVersion="21" ma:contentTypeDescription="Skapa ett nytt dokument." ma:contentTypeScope="" ma:versionID="11e281d9a2107de67560948db8199987">
  <xsd:schema xmlns:xsd="http://www.w3.org/2001/XMLSchema" xmlns:xs="http://www.w3.org/2001/XMLSchema" xmlns:p="http://schemas.microsoft.com/office/2006/metadata/properties" xmlns:ns2="1a6e3fa1-c333-471c-82e6-93548a95aedd" xmlns:ns3="6395175a-83d6-4cca-8e00-0d2518442864" targetNamespace="http://schemas.microsoft.com/office/2006/metadata/properties" ma:root="true" ma:fieldsID="ea4050e7df57571d5c8aaac43de117dc" ns2:_="" ns3:_="">
    <xsd:import namespace="1a6e3fa1-c333-471c-82e6-93548a95aedd"/>
    <xsd:import namespace="6395175a-83d6-4cca-8e00-0d25184428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idpunk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e3fa1-c333-471c-82e6-93548a95a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t" ma:index="20" nillable="true" ma:displayName="dt" ma:format="DateTime" ma:internalName="dt">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15259a32-73be-4f75-b0c8-8cd4676009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Tidpunkt" ma:index="27" nillable="true" ma:displayName="Tidpunkt" ma:format="DateTime" ma:internalName="Tidpunkt">
      <xsd:simpleType>
        <xsd:restriction base="dms:DateTim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95175a-83d6-4cca-8e00-0d2518442864"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30afb843-5cf9-4927-ab6f-d94dd58f7248}" ma:internalName="TaxCatchAll" ma:showField="CatchAllData" ma:web="6395175a-83d6-4cca-8e00-0d2518442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395175a-83d6-4cca-8e00-0d2518442864" xsi:nil="true"/>
    <lcf76f155ced4ddcb4097134ff3c332f xmlns="1a6e3fa1-c333-471c-82e6-93548a95aedd">
      <Terms xmlns="http://schemas.microsoft.com/office/infopath/2007/PartnerControls"/>
    </lcf76f155ced4ddcb4097134ff3c332f>
    <dt xmlns="1a6e3fa1-c333-471c-82e6-93548a95aedd" xsi:nil="true"/>
    <Tidpunkt xmlns="1a6e3fa1-c333-471c-82e6-93548a95ae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90A3FE-B319-4E75-A4CB-DB72D1346C43}">
  <ds:schemaRefs>
    <ds:schemaRef ds:uri="1a6e3fa1-c333-471c-82e6-93548a95aedd"/>
    <ds:schemaRef ds:uri="6395175a-83d6-4cca-8e00-0d25184428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ABDA6A-1F6C-4B42-8544-08E5AE6AC91F}">
  <ds:schemaRefs>
    <ds:schemaRef ds:uri="1a6e3fa1-c333-471c-82e6-93548a95aedd"/>
    <ds:schemaRef ds:uri="6395175a-83d6-4cca-8e00-0d25184428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31</Slides>
  <Notes>25</Notes>
  <HiddenSlides>0</HiddenSlides>
  <ScaleCrop>false</ScaleCrop>
  <HeadingPairs>
    <vt:vector size="4" baseType="variant">
      <vt:variant>
        <vt:lpstr>Theme</vt:lpstr>
      </vt:variant>
      <vt:variant>
        <vt:i4>10</vt:i4>
      </vt:variant>
      <vt:variant>
        <vt:lpstr>Slide Titles</vt:lpstr>
      </vt:variant>
      <vt:variant>
        <vt:i4>31</vt:i4>
      </vt:variant>
    </vt:vector>
  </HeadingPairs>
  <TitlesOfParts>
    <vt:vector size="41" baseType="lpstr">
      <vt:lpstr>Afa Försäkring</vt:lpstr>
      <vt:lpstr>Suntarbetsliv</vt:lpstr>
      <vt:lpstr>4_Suntarbetsliv</vt:lpstr>
      <vt:lpstr>1_Afa Försäkring</vt:lpstr>
      <vt:lpstr>FK-mall-2018-12 ljus</vt:lpstr>
      <vt:lpstr>1_Suntarbetsliv</vt:lpstr>
      <vt:lpstr>2_Suntarbetsliv</vt:lpstr>
      <vt:lpstr>Suntarbetsliv 1.2</vt:lpstr>
      <vt:lpstr>2_Afa Försäkring</vt:lpstr>
      <vt:lpstr>Suntarbetsliv 1.3</vt:lpstr>
      <vt:lpstr>PowerPoint Presentation</vt:lpstr>
      <vt:lpstr>PowerPoint Presentation</vt:lpstr>
      <vt:lpstr>Tidiga insatser och arbetsanpassning</vt:lpstr>
      <vt:lpstr>PowerPoint Presentation</vt:lpstr>
      <vt:lpstr>Stöd hela vägen</vt:lpstr>
      <vt:lpstr>Arbetsgivare inom Svenska kyrkan kan få stöd hela vägen</vt:lpstr>
      <vt:lpstr>Agera på tidiga signaler Var observant på förändringar</vt:lpstr>
      <vt:lpstr>PowerPoint Presentation</vt:lpstr>
      <vt:lpstr>Prehabguiden</vt:lpstr>
      <vt:lpstr>Innehåll</vt:lpstr>
      <vt:lpstr>Exempel på stödmaterial för olika roller</vt:lpstr>
      <vt:lpstr>PowerPoint Presentation</vt:lpstr>
      <vt:lpstr>Självskattning av krav och förmåga - resultat</vt:lpstr>
      <vt:lpstr>Gruppaktiviteter</vt:lpstr>
      <vt:lpstr>Ur aktiviteten ”Tidiga signaler”</vt:lpstr>
      <vt:lpstr>Arbetslivsinriktat rehabiliteringsstöd från Afa Försäkring</vt:lpstr>
      <vt:lpstr>Vad kan arbetsgivare söka ersättning för?</vt:lpstr>
      <vt:lpstr>PowerPoint Presentation</vt:lpstr>
      <vt:lpstr>Arbetsgivare inom kommun och regioner, Svenska kyrkan och kommunala bolag ansök senast 6 månader från rehabiliteringens startdatum</vt:lpstr>
      <vt:lpstr>PowerPoint Presentation</vt:lpstr>
      <vt:lpstr>Arbetsplatsinriktat rehabiliteringsstöd från Försäkringskassan </vt:lpstr>
      <vt:lpstr>Exempel ersättning från Afa Försäkring och Försäkringskassan Samtalsstöd</vt:lpstr>
      <vt:lpstr>Exempel ersättning från Afa Försäkring och Försäkringskassan Skadligt bruk</vt:lpstr>
      <vt:lpstr>Exempel ersättning från Afa Försäkring och Försäkringskassan Kurs i stresshantering</vt:lpstr>
      <vt:lpstr>Kom igång med ansökan – bra rutiner gör skillnad Hur gör andra som ansöker om Afa Försäkrings rehabiliteringsstöd?         </vt:lpstr>
      <vt:lpstr>PowerPoint Presentation</vt:lpstr>
      <vt:lpstr>Viktigt att tänka på, Afa Försäkrings rehabiliteringsstöd…</vt:lpstr>
      <vt:lpstr>PowerPoint Presentation</vt:lpstr>
      <vt:lpstr>PowerPoint Presentation</vt:lpstr>
      <vt:lpstr>Tack</vt:lpstr>
      <vt:lpstr>Håll dig uppdaterad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Emma Aronsson</dc:creator>
  <cp:revision>1</cp:revision>
  <cp:lastPrinted>2025-02-04T07:44:48Z</cp:lastPrinted>
  <dcterms:created xsi:type="dcterms:W3CDTF">2024-03-25T09:17:43Z</dcterms:created>
  <dcterms:modified xsi:type="dcterms:W3CDTF">2025-09-15T07:13:32Z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0x010100BB1551543DB3FA47B7DB2D7F90BA707C</vt:lpwstr>
  </property>
  <property fmtid="{D5CDD505-2E9C-101B-9397-08002B2CF9AE}" pid="3" name="Order">
    <vt:r8>32000</vt:r8>
  </property>
  <property fmtid="{D5CDD505-2E9C-101B-9397-08002B2CF9AE}" pid="4" name="MediaServiceImageTags">
    <vt:lpwstr/>
  </property>
</Properties>
</file>