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5" Type="http://purl.oclc.org/ooxml/officeDocument/relationships/customProperties" Target="docProps/custom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aveSubsetFonts="1" conformance="strict">
  <p:sldMasterIdLst>
    <p:sldMasterId id="2147483648" r:id="rId4"/>
  </p:sldMasterIdLst>
  <p:notesMasterIdLst>
    <p:notesMasterId r:id="rId27"/>
  </p:notesMasterIdLst>
  <p:sldIdLst>
    <p:sldId id="2076138148" r:id="rId5"/>
    <p:sldId id="670" r:id="rId6"/>
    <p:sldId id="2076138132" r:id="rId7"/>
    <p:sldId id="2076138134" r:id="rId8"/>
    <p:sldId id="649" r:id="rId9"/>
    <p:sldId id="650" r:id="rId10"/>
    <p:sldId id="2076138151" r:id="rId11"/>
    <p:sldId id="2076138137" r:id="rId12"/>
    <p:sldId id="2076138138" r:id="rId13"/>
    <p:sldId id="2076138139" r:id="rId14"/>
    <p:sldId id="350" r:id="rId15"/>
    <p:sldId id="636" r:id="rId16"/>
    <p:sldId id="2076138130" r:id="rId17"/>
    <p:sldId id="2076138129" r:id="rId18"/>
    <p:sldId id="2076138149" r:id="rId19"/>
    <p:sldId id="2076138135" r:id="rId20"/>
    <p:sldId id="399" r:id="rId21"/>
    <p:sldId id="2076138150" r:id="rId22"/>
    <p:sldId id="662" r:id="rId23"/>
    <p:sldId id="664" r:id="rId24"/>
    <p:sldId id="659" r:id="rId25"/>
    <p:sldId id="2076138147" r:id="rId26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purl.oclc.org/ooxml/drawingml/main" xmlns:r="http://purl.oclc.org/ooxml/officeDocument/relationships" xmlns:p="http://purl.oclc.org/ooxml/presentationml/main">
  <p:cmAuthor id="1" name="Hedberg Jeanette" initials="HJ" lastIdx="24" clrIdx="0">
    <p:extLst>
      <p:ext uri="{19B8F6BF-5375-455C-9EA6-DF929625EA0E}">
        <p15:presenceInfo xmlns:p15="http://schemas.microsoft.com/office/powerpoint/2012/main" userId="S-1-5-21-1499430162-1245868380-186260367-44643" providerId="AD"/>
      </p:ext>
    </p:extLst>
  </p:cmAuthor>
  <p:cmAuthor id="2" name="Norlin Mistander Christina" initials="NMC" lastIdx="15" clrIdx="1">
    <p:extLst>
      <p:ext uri="{19B8F6BF-5375-455C-9EA6-DF929625EA0E}">
        <p15:presenceInfo xmlns:p15="http://schemas.microsoft.com/office/powerpoint/2012/main" userId="S-1-5-21-1499430162-1245868380-186260367-4566" providerId="AD"/>
      </p:ext>
    </p:extLst>
  </p:cmAuthor>
  <p:cmAuthor id="3" name="Caroline Olsson" initials="CO" lastIdx="3" clrIdx="2">
    <p:extLst>
      <p:ext uri="{19B8F6BF-5375-455C-9EA6-DF929625EA0E}">
        <p15:presenceInfo xmlns:p15="http://schemas.microsoft.com/office/powerpoint/2012/main" userId="695be5e21a27e787" providerId="Windows Live"/>
      </p:ext>
    </p:extLst>
  </p:cmAuthor>
  <p:cmAuthor id="4" name="Vattahäll Emelie" initials="VE" lastIdx="5" clrIdx="3">
    <p:extLst>
      <p:ext uri="{19B8F6BF-5375-455C-9EA6-DF929625EA0E}">
        <p15:presenceInfo xmlns:p15="http://schemas.microsoft.com/office/powerpoint/2012/main" userId="S-1-5-21-1499430162-1245868380-186260367-63082" providerId="AD"/>
      </p:ext>
    </p:extLst>
  </p:cmAuthor>
  <p:cmAuthor id="5" name="Granberg-Norberg Christin" initials="GC" lastIdx="1" clrIdx="4">
    <p:extLst>
      <p:ext uri="{19B8F6BF-5375-455C-9EA6-DF929625EA0E}">
        <p15:presenceInfo xmlns:p15="http://schemas.microsoft.com/office/powerpoint/2012/main" userId="S-1-5-21-1499430162-1245868380-186260367-2320" providerId="AD"/>
      </p:ext>
    </p:extLst>
  </p:cmAuthor>
</p:cmAuthorLst>
</file>

<file path=ppt/presProps.xml><?xml version="1.0" encoding="utf-8"?>
<p:presentationPr xmlns:a="http://purl.oclc.org/ooxml/drawingml/main" xmlns:r="http://purl.oclc.org/ooxml/officeDocument/relationships" xmlns:p="http://purl.oclc.org/ooxml/presentationml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purl.oclc.org/ooxml/drawingml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%"/>
            </a:schemeClr>
          </a:solidFill>
        </a:fill>
      </a:tcStyle>
    </a:wholeTbl>
    <a:band1H>
      <a:tcStyle>
        <a:tcBdr/>
        <a:fill>
          <a:solidFill>
            <a:schemeClr val="accent1">
              <a:tint val="40%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%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%"/>
            </a:schemeClr>
          </a:solidFill>
        </a:fill>
      </a:tcStyle>
    </a:wholeTbl>
    <a:band1H>
      <a:tcStyle>
        <a:tcBdr/>
        <a:fill>
          <a:solidFill>
            <a:schemeClr val="accent6">
              <a:tint val="40%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%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purl.oclc.org/ooxml/drawingml/main" xmlns:r="http://purl.oclc.org/ooxml/officeDocument/relationships" xmlns:p="http://purl.oclc.org/ooxml/presentationml/main" lastView="sldThumbnailView">
  <p:normalViewPr>
    <p:restoredLeft sz="19.958%" autoAdjust="0"/>
    <p:restoredTop sz="84.884%" autoAdjust="0"/>
  </p:normalViewPr>
  <p:slideViewPr>
    <p:cSldViewPr snapToGrid="0">
      <p:cViewPr varScale="1">
        <p:scale>
          <a:sx n="100" d="100"/>
          <a:sy n="100" d="100"/>
        </p:scale>
        <p:origin x="150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slide" Target="slides/slide4.xml"/><Relationship Id="rId13" Type="http://purl.oclc.org/ooxml/officeDocument/relationships/slide" Target="slides/slide9.xml"/><Relationship Id="rId18" Type="http://purl.oclc.org/ooxml/officeDocument/relationships/slide" Target="slides/slide14.xml"/><Relationship Id="rId26" Type="http://purl.oclc.org/ooxml/officeDocument/relationships/slide" Target="slides/slide22.xml"/><Relationship Id="rId3" Type="http://purl.oclc.org/ooxml/officeDocument/relationships/customXml" Target="../customXml/item3.xml"/><Relationship Id="rId21" Type="http://purl.oclc.org/ooxml/officeDocument/relationships/slide" Target="slides/slide17.xml"/><Relationship Id="rId7" Type="http://purl.oclc.org/ooxml/officeDocument/relationships/slide" Target="slides/slide3.xml"/><Relationship Id="rId12" Type="http://purl.oclc.org/ooxml/officeDocument/relationships/slide" Target="slides/slide8.xml"/><Relationship Id="rId17" Type="http://purl.oclc.org/ooxml/officeDocument/relationships/slide" Target="slides/slide13.xml"/><Relationship Id="rId25" Type="http://purl.oclc.org/ooxml/officeDocument/relationships/slide" Target="slides/slide21.xml"/><Relationship Id="rId2" Type="http://purl.oclc.org/ooxml/officeDocument/relationships/customXml" Target="../customXml/item2.xml"/><Relationship Id="rId16" Type="http://purl.oclc.org/ooxml/officeDocument/relationships/slide" Target="slides/slide12.xml"/><Relationship Id="rId20" Type="http://purl.oclc.org/ooxml/officeDocument/relationships/slide" Target="slides/slide16.xml"/><Relationship Id="rId29" Type="http://purl.oclc.org/ooxml/officeDocument/relationships/presProps" Target="presProps.xml"/><Relationship Id="rId1" Type="http://purl.oclc.org/ooxml/officeDocument/relationships/customXml" Target="../customXml/item1.xml"/><Relationship Id="rId6" Type="http://purl.oclc.org/ooxml/officeDocument/relationships/slide" Target="slides/slide2.xml"/><Relationship Id="rId11" Type="http://purl.oclc.org/ooxml/officeDocument/relationships/slide" Target="slides/slide7.xml"/><Relationship Id="rId24" Type="http://purl.oclc.org/ooxml/officeDocument/relationships/slide" Target="slides/slide20.xml"/><Relationship Id="rId32" Type="http://purl.oclc.org/ooxml/officeDocument/relationships/tableStyles" Target="tableStyles.xml"/><Relationship Id="rId5" Type="http://purl.oclc.org/ooxml/officeDocument/relationships/slide" Target="slides/slide1.xml"/><Relationship Id="rId15" Type="http://purl.oclc.org/ooxml/officeDocument/relationships/slide" Target="slides/slide11.xml"/><Relationship Id="rId23" Type="http://purl.oclc.org/ooxml/officeDocument/relationships/slide" Target="slides/slide19.xml"/><Relationship Id="rId28" Type="http://purl.oclc.org/ooxml/officeDocument/relationships/commentAuthors" Target="commentAuthors.xml"/><Relationship Id="rId10" Type="http://purl.oclc.org/ooxml/officeDocument/relationships/slide" Target="slides/slide6.xml"/><Relationship Id="rId19" Type="http://purl.oclc.org/ooxml/officeDocument/relationships/slide" Target="slides/slide15.xml"/><Relationship Id="rId31" Type="http://purl.oclc.org/ooxml/officeDocument/relationships/theme" Target="theme/theme1.xml"/><Relationship Id="rId4" Type="http://purl.oclc.org/ooxml/officeDocument/relationships/slideMaster" Target="slideMasters/slideMaster1.xml"/><Relationship Id="rId9" Type="http://purl.oclc.org/ooxml/officeDocument/relationships/slide" Target="slides/slide5.xml"/><Relationship Id="rId14" Type="http://purl.oclc.org/ooxml/officeDocument/relationships/slide" Target="slides/slide10.xml"/><Relationship Id="rId22" Type="http://purl.oclc.org/ooxml/officeDocument/relationships/slide" Target="slides/slide18.xml"/><Relationship Id="rId27" Type="http://purl.oclc.org/ooxml/officeDocument/relationships/notesMaster" Target="notesMasters/notesMaster1.xml"/><Relationship Id="rId30" Type="http://purl.oclc.org/ooxml/officeDocument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purl.oclc.org/ooxml/officeDocument/relationships/image" Target="../media/image21.svg"/><Relationship Id="rId3" Type="http://purl.oclc.org/ooxml/officeDocument/relationships/image" Target="../media/image16.png"/><Relationship Id="rId7" Type="http://purl.oclc.org/ooxml/officeDocument/relationships/image" Target="../media/image20.png"/><Relationship Id="rId2" Type="http://purl.oclc.org/ooxml/officeDocument/relationships/image" Target="../media/image15.svg"/><Relationship Id="rId1" Type="http://purl.oclc.org/ooxml/officeDocument/relationships/image" Target="../media/image14.png"/><Relationship Id="rId6" Type="http://purl.oclc.org/ooxml/officeDocument/relationships/image" Target="../media/image19.svg"/><Relationship Id="rId5" Type="http://purl.oclc.org/ooxml/officeDocument/relationships/image" Target="../media/image18.png"/><Relationship Id="rId4" Type="http://purl.oclc.org/ooxml/officeDocument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8" Type="http://purl.oclc.org/ooxml/officeDocument/relationships/image" Target="../media/image21.svg"/><Relationship Id="rId3" Type="http://purl.oclc.org/ooxml/officeDocument/relationships/image" Target="../media/image16.png"/><Relationship Id="rId7" Type="http://purl.oclc.org/ooxml/officeDocument/relationships/image" Target="../media/image20.png"/><Relationship Id="rId2" Type="http://purl.oclc.org/ooxml/officeDocument/relationships/image" Target="../media/image15.svg"/><Relationship Id="rId1" Type="http://purl.oclc.org/ooxml/officeDocument/relationships/image" Target="../media/image14.png"/><Relationship Id="rId6" Type="http://purl.oclc.org/ooxml/officeDocument/relationships/image" Target="../media/image19.svg"/><Relationship Id="rId5" Type="http://purl.oclc.org/ooxml/officeDocument/relationships/image" Target="../media/image18.png"/><Relationship Id="rId4" Type="http://purl.oclc.org/ooxml/officeDocument/relationships/image" Target="../media/image17.svg"/></Relationships>
</file>

<file path=ppt/diagrams/colors1.xml><?xml version="1.0" encoding="utf-8"?>
<dgm:colorsDef xmlns:dgm="http://purl.oclc.org/ooxml/drawingml/diagram" xmlns:a="http://purl.oclc.org/ooxml/drawingml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%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%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%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%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%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%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%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%"/>
        <a:alpha val="40%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%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%"/>
      </a:schemeClr>
    </dgm:fillClrLst>
    <dgm:linClrLst meth="repeat">
      <a:schemeClr val="dk1">
        <a:alpha val="0%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purl.oclc.org/ooxml/drawingml/diagram" xmlns:a="http://purl.oclc.org/ooxml/drawingml/main" uniqueId="urn:microsoft.com/office/officeart/2018/5/colors/Iconchunking_neutralicontext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%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%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%"/>
      </a:schemeClr>
    </dgm:fillClrLst>
    <dgm:linClrLst meth="repeat">
      <a:schemeClr val="accent6">
        <a:tint val="60%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%"/>
      </a:schemeClr>
    </dgm:fillClrLst>
    <dgm:linClrLst meth="repeat">
      <a:schemeClr val="accent6">
        <a:tint val="60%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%"/>
      </a:schemeClr>
    </dgm:fillClrLst>
    <dgm:linClrLst meth="repeat">
      <a:schemeClr val="accent6">
        <a:tint val="60%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%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%"/>
      </a:schemeClr>
    </dgm:fillClrLst>
    <dgm:linClrLst meth="repeat">
      <a:schemeClr val="accent6">
        <a:tint val="60%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%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%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%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%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%"/>
        <a:tint val="40%"/>
      </a:schemeClr>
    </dgm:fillClrLst>
    <dgm:linClrLst meth="repeat">
      <a:schemeClr val="accent6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%"/>
        <a:tint val="40%"/>
      </a:schemeClr>
    </dgm:fillClrLst>
    <dgm:linClrLst meth="repeat">
      <a:schemeClr val="accent6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%"/>
        <a:tint val="40%"/>
      </a:schemeClr>
    </dgm:fillClrLst>
    <dgm:linClrLst meth="repeat">
      <a:schemeClr val="accent6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/>
    </dgm:fillClrLst>
    <dgm:linClrLst meth="repeat">
      <a:schemeClr val="lt1">
        <a:alpha val="0%"/>
      </a:schemeClr>
    </dgm:linClrLst>
    <dgm:effectClrLst/>
    <dgm:txLinClrLst/>
    <dgm:txFillClrLst/>
    <dgm:txEffectClrLst/>
  </dgm:styleLbl>
  <dgm:styleLbl name="dkBgShp">
    <dgm:fillClrLst meth="repeat">
      <a:schemeClr val="accent6">
        <a:shade val="80%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%"/>
        <a:alpha val="40%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%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%"/>
      </a:schemeClr>
    </dgm:fillClrLst>
    <dgm:linClrLst meth="repeat">
      <a:schemeClr val="dk1">
        <a:alpha val="0%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purl.oclc.org/ooxml/drawingml/diagram" xmlns:a="http://purl.oclc.org/ooxml/drawingml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%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%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%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%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%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%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%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%"/>
        <a:alpha val="40%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%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%"/>
      </a:schemeClr>
    </dgm:fillClrLst>
    <dgm:linClrLst meth="repeat">
      <a:schemeClr val="dk1">
        <a:alpha val="0%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purl.oclc.org/ooxml/drawingml/diagram" xmlns:a="http://purl.oclc.org/ooxml/drawingml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%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%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%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%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%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%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%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%"/>
        <a:alpha val="40%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%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%"/>
      </a:schemeClr>
    </dgm:fillClrLst>
    <dgm:linClrLst meth="repeat">
      <a:schemeClr val="dk1">
        <a:alpha val="0%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purl.oclc.org/ooxml/drawingml/diagram" xmlns:a="http://purl.oclc.org/ooxml/drawingml/main">
  <dgm:ptLst>
    <dgm:pt modelId="{FA38AE5C-13A1-457E-BCF8-A2FF378F05D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173DA9A3-A346-461F-82FA-A313B3C6CED3}">
      <dgm:prSet phldrT="[Text]" custT="1"/>
      <dgm:spPr/>
      <dgm:t>
        <a:bodyPr/>
        <a:lstStyle/>
        <a:p>
          <a:r>
            <a:rPr lang="sv-SE" sz="1200" dirty="0"/>
            <a:t>Central</a:t>
          </a:r>
        </a:p>
        <a:p>
          <a:r>
            <a:rPr lang="sv-SE" sz="1200" dirty="0"/>
            <a:t>samverkansgrupp</a:t>
          </a:r>
        </a:p>
      </dgm:t>
    </dgm:pt>
    <dgm:pt modelId="{A69D8B72-E36B-46F6-9142-7D1D7E0ACE68}" type="parTrans" cxnId="{DA7FEB4D-A4B7-41A3-8402-E057FAA00416}">
      <dgm:prSet/>
      <dgm:spPr/>
      <dgm:t>
        <a:bodyPr/>
        <a:lstStyle/>
        <a:p>
          <a:endParaRPr lang="sv-SE"/>
        </a:p>
      </dgm:t>
    </dgm:pt>
    <dgm:pt modelId="{BA3CCB0D-CDB3-40E9-BB1A-7EC8C0346626}" type="sibTrans" cxnId="{DA7FEB4D-A4B7-41A3-8402-E057FAA00416}">
      <dgm:prSet/>
      <dgm:spPr/>
      <dgm:t>
        <a:bodyPr/>
        <a:lstStyle/>
        <a:p>
          <a:endParaRPr lang="sv-SE"/>
        </a:p>
      </dgm:t>
    </dgm:pt>
    <dgm:pt modelId="{55A6A423-CDB7-45DC-9CC1-389E28C49C36}">
      <dgm:prSet phldrT="[Text]" custT="1"/>
      <dgm:spPr/>
      <dgm:t>
        <a:bodyPr/>
        <a:lstStyle/>
        <a:p>
          <a:r>
            <a:rPr lang="sv-SE" sz="1200" dirty="0"/>
            <a:t>Förvaltnings-samverkan</a:t>
          </a:r>
        </a:p>
      </dgm:t>
    </dgm:pt>
    <dgm:pt modelId="{B019E167-B771-425C-A082-816E48D22093}" type="parTrans" cxnId="{2B70E432-DAA8-460E-B7AA-DE96593CEA05}">
      <dgm:prSet/>
      <dgm:spPr/>
      <dgm:t>
        <a:bodyPr/>
        <a:lstStyle/>
        <a:p>
          <a:endParaRPr lang="sv-SE"/>
        </a:p>
      </dgm:t>
    </dgm:pt>
    <dgm:pt modelId="{B5840E37-51F4-4518-AF64-C045EBCCB6AA}" type="sibTrans" cxnId="{2B70E432-DAA8-460E-B7AA-DE96593CEA05}">
      <dgm:prSet/>
      <dgm:spPr/>
      <dgm:t>
        <a:bodyPr/>
        <a:lstStyle/>
        <a:p>
          <a:endParaRPr lang="sv-SE"/>
        </a:p>
      </dgm:t>
    </dgm:pt>
    <dgm:pt modelId="{2ADA0EE5-A2DD-4D54-AB76-0FC9BAA8A329}">
      <dgm:prSet phldrT="[Text]" custT="1"/>
      <dgm:spPr/>
      <dgm:t>
        <a:bodyPr/>
        <a:lstStyle/>
        <a:p>
          <a:r>
            <a:rPr lang="sv-SE" sz="1200" dirty="0"/>
            <a:t>Lokal samverkansgrupp</a:t>
          </a:r>
          <a:br>
            <a:rPr lang="sv-SE" sz="1200" dirty="0"/>
          </a:br>
          <a:r>
            <a:rPr lang="sv-SE" sz="1200" dirty="0"/>
            <a:t>Kan vara på avdelnings- och/eller enhetsnivå</a:t>
          </a:r>
        </a:p>
      </dgm:t>
    </dgm:pt>
    <dgm:pt modelId="{D535010E-5D94-4CC3-9E2F-6C3411086C9B}" type="parTrans" cxnId="{253AD2FA-2FD3-4C44-91AF-BDC594987161}">
      <dgm:prSet/>
      <dgm:spPr/>
      <dgm:t>
        <a:bodyPr/>
        <a:lstStyle/>
        <a:p>
          <a:endParaRPr lang="sv-SE"/>
        </a:p>
      </dgm:t>
    </dgm:pt>
    <dgm:pt modelId="{163F4B97-851F-427A-9409-80AFF4485ADB}" type="sibTrans" cxnId="{253AD2FA-2FD3-4C44-91AF-BDC594987161}">
      <dgm:prSet/>
      <dgm:spPr/>
      <dgm:t>
        <a:bodyPr/>
        <a:lstStyle/>
        <a:p>
          <a:endParaRPr lang="sv-SE"/>
        </a:p>
      </dgm:t>
    </dgm:pt>
    <dgm:pt modelId="{A6E20F42-4892-4D77-960C-C3767EB9EB4D}">
      <dgm:prSet phldrT="[Text]" custT="1"/>
      <dgm:spPr/>
      <dgm:t>
        <a:bodyPr/>
        <a:lstStyle/>
        <a:p>
          <a:r>
            <a:rPr lang="sv-SE" sz="1200" dirty="0"/>
            <a:t>Lokal samverkansgrupp</a:t>
          </a:r>
          <a:br>
            <a:rPr lang="sv-SE" sz="1200" dirty="0"/>
          </a:br>
          <a:r>
            <a:rPr lang="sv-SE" sz="1200" dirty="0"/>
            <a:t>Kan vara på avdelnings- och/eller enhetsnivå</a:t>
          </a:r>
        </a:p>
      </dgm:t>
    </dgm:pt>
    <dgm:pt modelId="{2C98B786-49A0-4AB8-9D89-FC5CBCFE8C41}" type="parTrans" cxnId="{1678A014-EB27-4EDD-ADF5-0E3D203111F0}">
      <dgm:prSet/>
      <dgm:spPr/>
      <dgm:t>
        <a:bodyPr/>
        <a:lstStyle/>
        <a:p>
          <a:endParaRPr lang="sv-SE"/>
        </a:p>
      </dgm:t>
    </dgm:pt>
    <dgm:pt modelId="{D04AA864-32C9-401A-A9BD-17F643E44F1C}" type="sibTrans" cxnId="{1678A014-EB27-4EDD-ADF5-0E3D203111F0}">
      <dgm:prSet/>
      <dgm:spPr/>
      <dgm:t>
        <a:bodyPr/>
        <a:lstStyle/>
        <a:p>
          <a:endParaRPr lang="sv-SE"/>
        </a:p>
      </dgm:t>
    </dgm:pt>
    <dgm:pt modelId="{3A2524D5-C62A-4C1B-8D39-63D1189F91F0}">
      <dgm:prSet phldrT="[Text]" custT="1"/>
      <dgm:spPr/>
      <dgm:t>
        <a:bodyPr/>
        <a:lstStyle/>
        <a:p>
          <a:r>
            <a:rPr lang="sv-SE" sz="1200" dirty="0"/>
            <a:t>Förvaltnings-samverkan</a:t>
          </a:r>
        </a:p>
      </dgm:t>
    </dgm:pt>
    <dgm:pt modelId="{86F979DE-75D2-4D5A-B083-F46B4A778A58}" type="parTrans" cxnId="{F809C066-71A0-476C-BB88-1A80BD1D9F56}">
      <dgm:prSet/>
      <dgm:spPr/>
      <dgm:t>
        <a:bodyPr/>
        <a:lstStyle/>
        <a:p>
          <a:endParaRPr lang="sv-SE"/>
        </a:p>
      </dgm:t>
    </dgm:pt>
    <dgm:pt modelId="{C785E2EB-89F7-424E-A62E-DCCFE026C7FF}" type="sibTrans" cxnId="{F809C066-71A0-476C-BB88-1A80BD1D9F56}">
      <dgm:prSet/>
      <dgm:spPr/>
      <dgm:t>
        <a:bodyPr/>
        <a:lstStyle/>
        <a:p>
          <a:endParaRPr lang="sv-SE"/>
        </a:p>
      </dgm:t>
    </dgm:pt>
    <dgm:pt modelId="{96868E2C-9C56-495D-82D2-E964DFA552BC}">
      <dgm:prSet phldrT="[Text]" custT="1"/>
      <dgm:spPr/>
      <dgm:t>
        <a:bodyPr/>
        <a:lstStyle/>
        <a:p>
          <a:r>
            <a:rPr lang="sv-SE" sz="1200" dirty="0"/>
            <a:t>Lokal samverkansgrupp</a:t>
          </a:r>
          <a:br>
            <a:rPr lang="sv-SE" sz="1200" dirty="0"/>
          </a:br>
          <a:r>
            <a:rPr lang="sv-SE" sz="1200" dirty="0"/>
            <a:t>Kan vara på avdelnings- och/eller enhetsnivå</a:t>
          </a:r>
        </a:p>
      </dgm:t>
    </dgm:pt>
    <dgm:pt modelId="{F91BF2EF-3315-4651-A7AC-55D36E7C9366}" type="parTrans" cxnId="{1E11DD7F-93B0-4975-A14C-5053313090F4}">
      <dgm:prSet/>
      <dgm:spPr/>
      <dgm:t>
        <a:bodyPr/>
        <a:lstStyle/>
        <a:p>
          <a:endParaRPr lang="sv-SE"/>
        </a:p>
      </dgm:t>
    </dgm:pt>
    <dgm:pt modelId="{C58B0E56-13A4-49AC-A66B-F2DF64C3F4F4}" type="sibTrans" cxnId="{1E11DD7F-93B0-4975-A14C-5053313090F4}">
      <dgm:prSet/>
      <dgm:spPr/>
      <dgm:t>
        <a:bodyPr/>
        <a:lstStyle/>
        <a:p>
          <a:endParaRPr lang="sv-SE"/>
        </a:p>
      </dgm:t>
    </dgm:pt>
    <dgm:pt modelId="{E3095E32-A814-44E1-8EDE-04FF281FE2ED}" type="pres">
      <dgm:prSet presAssocID="{FA38AE5C-13A1-457E-BCF8-A2FF378F05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1971ECD-8C0C-452C-BFC7-B69359BBB419}" type="pres">
      <dgm:prSet presAssocID="{173DA9A3-A346-461F-82FA-A313B3C6CED3}" presName="hierRoot1" presStyleCnt="0"/>
      <dgm:spPr/>
    </dgm:pt>
    <dgm:pt modelId="{21D5C7DC-5B1F-4FF7-A8E9-220B9BA4535E}" type="pres">
      <dgm:prSet presAssocID="{173DA9A3-A346-461F-82FA-A313B3C6CED3}" presName="composite" presStyleCnt="0"/>
      <dgm:spPr/>
    </dgm:pt>
    <dgm:pt modelId="{A1CF7FC7-4C13-4DED-A6ED-9F1ED6C1BC7A}" type="pres">
      <dgm:prSet presAssocID="{173DA9A3-A346-461F-82FA-A313B3C6CED3}" presName="background" presStyleLbl="node0" presStyleIdx="0" presStyleCnt="1"/>
      <dgm:spPr>
        <a:solidFill>
          <a:schemeClr val="accent6">
            <a:lumMod val="60%"/>
            <a:lumOff val="40%"/>
          </a:schemeClr>
        </a:solidFill>
      </dgm:spPr>
    </dgm:pt>
    <dgm:pt modelId="{2E975459-B7CA-4C34-AAC1-2449228D2560}" type="pres">
      <dgm:prSet presAssocID="{173DA9A3-A346-461F-82FA-A313B3C6CED3}" presName="text" presStyleLbl="fgAcc0" presStyleIdx="0" presStyleCnt="1" custScaleX="129.417%">
        <dgm:presLayoutVars>
          <dgm:chPref val="3"/>
        </dgm:presLayoutVars>
      </dgm:prSet>
      <dgm:spPr/>
    </dgm:pt>
    <dgm:pt modelId="{64C6B96E-4CDA-478D-B4D0-A14C8D678C1A}" type="pres">
      <dgm:prSet presAssocID="{173DA9A3-A346-461F-82FA-A313B3C6CED3}" presName="hierChild2" presStyleCnt="0"/>
      <dgm:spPr/>
    </dgm:pt>
    <dgm:pt modelId="{20563593-555F-40AB-A162-A53E8EEA0215}" type="pres">
      <dgm:prSet presAssocID="{B019E167-B771-425C-A082-816E48D22093}" presName="Name10" presStyleLbl="parChTrans1D2" presStyleIdx="0" presStyleCnt="2"/>
      <dgm:spPr/>
    </dgm:pt>
    <dgm:pt modelId="{C0FD7F77-B737-4D85-B725-5CD6BA93D16B}" type="pres">
      <dgm:prSet presAssocID="{55A6A423-CDB7-45DC-9CC1-389E28C49C36}" presName="hierRoot2" presStyleCnt="0"/>
      <dgm:spPr/>
    </dgm:pt>
    <dgm:pt modelId="{C294AC72-A9FF-43B7-91B9-C8FABBCC784D}" type="pres">
      <dgm:prSet presAssocID="{55A6A423-CDB7-45DC-9CC1-389E28C49C36}" presName="composite2" presStyleCnt="0"/>
      <dgm:spPr/>
    </dgm:pt>
    <dgm:pt modelId="{9DD9D098-9063-4D47-A150-D11B914AE953}" type="pres">
      <dgm:prSet presAssocID="{55A6A423-CDB7-45DC-9CC1-389E28C49C36}" presName="background2" presStyleLbl="node2" presStyleIdx="0" presStyleCnt="2"/>
      <dgm:spPr>
        <a:solidFill>
          <a:schemeClr val="accent6">
            <a:lumMod val="60%"/>
            <a:lumOff val="40%"/>
          </a:schemeClr>
        </a:solidFill>
      </dgm:spPr>
    </dgm:pt>
    <dgm:pt modelId="{FD2866FA-F424-4C34-928D-89678A8B0E03}" type="pres">
      <dgm:prSet presAssocID="{55A6A423-CDB7-45DC-9CC1-389E28C49C36}" presName="text2" presStyleLbl="fgAcc2" presStyleIdx="0" presStyleCnt="2" custScaleX="134.629%" custLinFactNeighborX="-71.691%">
        <dgm:presLayoutVars>
          <dgm:chPref val="3"/>
        </dgm:presLayoutVars>
      </dgm:prSet>
      <dgm:spPr/>
    </dgm:pt>
    <dgm:pt modelId="{575FF223-FE84-4DDB-980B-DF3EE9705BE6}" type="pres">
      <dgm:prSet presAssocID="{55A6A423-CDB7-45DC-9CC1-389E28C49C36}" presName="hierChild3" presStyleCnt="0"/>
      <dgm:spPr/>
    </dgm:pt>
    <dgm:pt modelId="{CF5C17A6-1ADC-4568-A87F-8C496DDAF98A}" type="pres">
      <dgm:prSet presAssocID="{D535010E-5D94-4CC3-9E2F-6C3411086C9B}" presName="Name17" presStyleLbl="parChTrans1D3" presStyleIdx="0" presStyleCnt="3"/>
      <dgm:spPr/>
    </dgm:pt>
    <dgm:pt modelId="{2E80F741-88A7-41AD-BE2C-33CEA36449C1}" type="pres">
      <dgm:prSet presAssocID="{2ADA0EE5-A2DD-4D54-AB76-0FC9BAA8A329}" presName="hierRoot3" presStyleCnt="0"/>
      <dgm:spPr/>
    </dgm:pt>
    <dgm:pt modelId="{1E21F466-6E75-4E09-B577-4C6A95E10284}" type="pres">
      <dgm:prSet presAssocID="{2ADA0EE5-A2DD-4D54-AB76-0FC9BAA8A329}" presName="composite3" presStyleCnt="0"/>
      <dgm:spPr/>
    </dgm:pt>
    <dgm:pt modelId="{1CE8DB3E-8C46-460C-BD24-86A6385D5595}" type="pres">
      <dgm:prSet presAssocID="{2ADA0EE5-A2DD-4D54-AB76-0FC9BAA8A329}" presName="background3" presStyleLbl="node3" presStyleIdx="0" presStyleCnt="3"/>
      <dgm:spPr>
        <a:solidFill>
          <a:schemeClr val="accent6">
            <a:lumMod val="60%"/>
            <a:lumOff val="40%"/>
          </a:schemeClr>
        </a:solidFill>
      </dgm:spPr>
    </dgm:pt>
    <dgm:pt modelId="{7BEF8A9C-D5E8-410A-9761-11A15734493C}" type="pres">
      <dgm:prSet presAssocID="{2ADA0EE5-A2DD-4D54-AB76-0FC9BAA8A329}" presName="text3" presStyleLbl="fgAcc3" presStyleIdx="0" presStyleCnt="3" custScaleX="141.853%" custScaleY="147.018%" custLinFactNeighborX="-71.691%">
        <dgm:presLayoutVars>
          <dgm:chPref val="3"/>
        </dgm:presLayoutVars>
      </dgm:prSet>
      <dgm:spPr/>
    </dgm:pt>
    <dgm:pt modelId="{EB7C4160-6247-4374-9010-A761E0720605}" type="pres">
      <dgm:prSet presAssocID="{2ADA0EE5-A2DD-4D54-AB76-0FC9BAA8A329}" presName="hierChild4" presStyleCnt="0"/>
      <dgm:spPr/>
    </dgm:pt>
    <dgm:pt modelId="{B5AF35BF-CFA3-42CD-ADDE-8C9CBCB2B7E0}" type="pres">
      <dgm:prSet presAssocID="{2C98B786-49A0-4AB8-9D89-FC5CBCFE8C41}" presName="Name17" presStyleLbl="parChTrans1D3" presStyleIdx="1" presStyleCnt="3"/>
      <dgm:spPr/>
    </dgm:pt>
    <dgm:pt modelId="{EA2F4894-9E8E-4363-BD37-FDB7014D78CC}" type="pres">
      <dgm:prSet presAssocID="{A6E20F42-4892-4D77-960C-C3767EB9EB4D}" presName="hierRoot3" presStyleCnt="0"/>
      <dgm:spPr/>
    </dgm:pt>
    <dgm:pt modelId="{45670BF5-F05D-44E5-A3D0-745FA4674147}" type="pres">
      <dgm:prSet presAssocID="{A6E20F42-4892-4D77-960C-C3767EB9EB4D}" presName="composite3" presStyleCnt="0"/>
      <dgm:spPr/>
    </dgm:pt>
    <dgm:pt modelId="{490A814C-4B07-4AB2-B076-AAF560773BFB}" type="pres">
      <dgm:prSet presAssocID="{A6E20F42-4892-4D77-960C-C3767EB9EB4D}" presName="background3" presStyleLbl="node3" presStyleIdx="1" presStyleCnt="3"/>
      <dgm:spPr>
        <a:solidFill>
          <a:schemeClr val="accent6">
            <a:lumMod val="60%"/>
            <a:lumOff val="40%"/>
          </a:schemeClr>
        </a:solidFill>
      </dgm:spPr>
    </dgm:pt>
    <dgm:pt modelId="{2F28E87B-CD1D-4A85-B67C-C955E2597B9E}" type="pres">
      <dgm:prSet presAssocID="{A6E20F42-4892-4D77-960C-C3767EB9EB4D}" presName="text3" presStyleLbl="fgAcc3" presStyleIdx="1" presStyleCnt="3" custScaleX="141.916%" custScaleY="141.628%" custLinFactNeighborX="-71.691%">
        <dgm:presLayoutVars>
          <dgm:chPref val="3"/>
        </dgm:presLayoutVars>
      </dgm:prSet>
      <dgm:spPr/>
    </dgm:pt>
    <dgm:pt modelId="{C71BE8D8-B49E-4675-870A-ABC5445D641F}" type="pres">
      <dgm:prSet presAssocID="{A6E20F42-4892-4D77-960C-C3767EB9EB4D}" presName="hierChild4" presStyleCnt="0"/>
      <dgm:spPr/>
    </dgm:pt>
    <dgm:pt modelId="{B321B6BE-A1D9-4EA4-AC3D-D923B37FD612}" type="pres">
      <dgm:prSet presAssocID="{86F979DE-75D2-4D5A-B083-F46B4A778A58}" presName="Name10" presStyleLbl="parChTrans1D2" presStyleIdx="1" presStyleCnt="2"/>
      <dgm:spPr/>
    </dgm:pt>
    <dgm:pt modelId="{AFC94AB8-CDD1-4A64-90D0-04DE1A438C41}" type="pres">
      <dgm:prSet presAssocID="{3A2524D5-C62A-4C1B-8D39-63D1189F91F0}" presName="hierRoot2" presStyleCnt="0"/>
      <dgm:spPr/>
    </dgm:pt>
    <dgm:pt modelId="{333A715D-DE7A-4AB7-BA74-AB51F5B94E41}" type="pres">
      <dgm:prSet presAssocID="{3A2524D5-C62A-4C1B-8D39-63D1189F91F0}" presName="composite2" presStyleCnt="0"/>
      <dgm:spPr/>
    </dgm:pt>
    <dgm:pt modelId="{31B5057B-7054-4E40-8CBA-D9C6A11FCECB}" type="pres">
      <dgm:prSet presAssocID="{3A2524D5-C62A-4C1B-8D39-63D1189F91F0}" presName="background2" presStyleLbl="node2" presStyleIdx="1" presStyleCnt="2"/>
      <dgm:spPr>
        <a:solidFill>
          <a:schemeClr val="accent6">
            <a:lumMod val="60%"/>
            <a:lumOff val="40%"/>
          </a:schemeClr>
        </a:solidFill>
      </dgm:spPr>
    </dgm:pt>
    <dgm:pt modelId="{A3050DFF-A91A-4E22-B0F3-4AAB39FAE90B}" type="pres">
      <dgm:prSet presAssocID="{3A2524D5-C62A-4C1B-8D39-63D1189F91F0}" presName="text2" presStyleLbl="fgAcc2" presStyleIdx="1" presStyleCnt="2" custScaleX="138.882%" custScaleY="94.684%">
        <dgm:presLayoutVars>
          <dgm:chPref val="3"/>
        </dgm:presLayoutVars>
      </dgm:prSet>
      <dgm:spPr/>
    </dgm:pt>
    <dgm:pt modelId="{2791160E-4E8A-40C7-9D4C-1717ADB879ED}" type="pres">
      <dgm:prSet presAssocID="{3A2524D5-C62A-4C1B-8D39-63D1189F91F0}" presName="hierChild3" presStyleCnt="0"/>
      <dgm:spPr/>
    </dgm:pt>
    <dgm:pt modelId="{9B717E1C-0C27-47D2-A492-2A0EAAE4A2E5}" type="pres">
      <dgm:prSet presAssocID="{F91BF2EF-3315-4651-A7AC-55D36E7C9366}" presName="Name17" presStyleLbl="parChTrans1D3" presStyleIdx="2" presStyleCnt="3"/>
      <dgm:spPr/>
    </dgm:pt>
    <dgm:pt modelId="{D782D8F8-1FB5-4718-A5BA-51428FBE4859}" type="pres">
      <dgm:prSet presAssocID="{96868E2C-9C56-495D-82D2-E964DFA552BC}" presName="hierRoot3" presStyleCnt="0"/>
      <dgm:spPr/>
    </dgm:pt>
    <dgm:pt modelId="{BE3A1333-DF2A-4D8F-B6DC-AA6A0752ED94}" type="pres">
      <dgm:prSet presAssocID="{96868E2C-9C56-495D-82D2-E964DFA552BC}" presName="composite3" presStyleCnt="0"/>
      <dgm:spPr/>
    </dgm:pt>
    <dgm:pt modelId="{3B1AD542-0996-41D5-9875-752C4AF61227}" type="pres">
      <dgm:prSet presAssocID="{96868E2C-9C56-495D-82D2-E964DFA552BC}" presName="background3" presStyleLbl="node3" presStyleIdx="2" presStyleCnt="3"/>
      <dgm:spPr>
        <a:solidFill>
          <a:schemeClr val="accent6">
            <a:lumMod val="60%"/>
            <a:lumOff val="40%"/>
          </a:schemeClr>
        </a:solidFill>
      </dgm:spPr>
    </dgm:pt>
    <dgm:pt modelId="{167A3007-D60E-466F-AC9F-571693AA67E9}" type="pres">
      <dgm:prSet presAssocID="{96868E2C-9C56-495D-82D2-E964DFA552BC}" presName="text3" presStyleLbl="fgAcc3" presStyleIdx="2" presStyleCnt="3" custScaleX="148.545%" custScaleY="140.904%">
        <dgm:presLayoutVars>
          <dgm:chPref val="3"/>
        </dgm:presLayoutVars>
      </dgm:prSet>
      <dgm:spPr/>
    </dgm:pt>
    <dgm:pt modelId="{6989427F-A955-4B7B-825F-4B3F8C627C14}" type="pres">
      <dgm:prSet presAssocID="{96868E2C-9C56-495D-82D2-E964DFA552BC}" presName="hierChild4" presStyleCnt="0"/>
      <dgm:spPr/>
    </dgm:pt>
  </dgm:ptLst>
  <dgm:cxnLst>
    <dgm:cxn modelId="{9167400D-228C-4FD9-8888-B71DC0550185}" type="presOf" srcId="{2C98B786-49A0-4AB8-9D89-FC5CBCFE8C41}" destId="{B5AF35BF-CFA3-42CD-ADDE-8C9CBCB2B7E0}" srcOrd="0" destOrd="0" presId="urn:microsoft.com/office/officeart/2005/8/layout/hierarchy1"/>
    <dgm:cxn modelId="{BE175313-ECC9-4C70-B989-35C8788819B1}" type="presOf" srcId="{173DA9A3-A346-461F-82FA-A313B3C6CED3}" destId="{2E975459-B7CA-4C34-AAC1-2449228D2560}" srcOrd="0" destOrd="0" presId="urn:microsoft.com/office/officeart/2005/8/layout/hierarchy1"/>
    <dgm:cxn modelId="{1678A014-EB27-4EDD-ADF5-0E3D203111F0}" srcId="{55A6A423-CDB7-45DC-9CC1-389E28C49C36}" destId="{A6E20F42-4892-4D77-960C-C3767EB9EB4D}" srcOrd="1" destOrd="0" parTransId="{2C98B786-49A0-4AB8-9D89-FC5CBCFE8C41}" sibTransId="{D04AA864-32C9-401A-A9BD-17F643E44F1C}"/>
    <dgm:cxn modelId="{2B70E432-DAA8-460E-B7AA-DE96593CEA05}" srcId="{173DA9A3-A346-461F-82FA-A313B3C6CED3}" destId="{55A6A423-CDB7-45DC-9CC1-389E28C49C36}" srcOrd="0" destOrd="0" parTransId="{B019E167-B771-425C-A082-816E48D22093}" sibTransId="{B5840E37-51F4-4518-AF64-C045EBCCB6AA}"/>
    <dgm:cxn modelId="{54199E39-1A10-4FDE-ABBB-785BF89E06E6}" type="presOf" srcId="{D535010E-5D94-4CC3-9E2F-6C3411086C9B}" destId="{CF5C17A6-1ADC-4568-A87F-8C496DDAF98A}" srcOrd="0" destOrd="0" presId="urn:microsoft.com/office/officeart/2005/8/layout/hierarchy1"/>
    <dgm:cxn modelId="{3ACB5340-A40C-4318-B30C-6E0EC065B734}" type="presOf" srcId="{A6E20F42-4892-4D77-960C-C3767EB9EB4D}" destId="{2F28E87B-CD1D-4A85-B67C-C955E2597B9E}" srcOrd="0" destOrd="0" presId="urn:microsoft.com/office/officeart/2005/8/layout/hierarchy1"/>
    <dgm:cxn modelId="{4F9CF840-4F0B-44FE-926A-2B5860C4418B}" type="presOf" srcId="{FA38AE5C-13A1-457E-BCF8-A2FF378F05D3}" destId="{E3095E32-A814-44E1-8EDE-04FF281FE2ED}" srcOrd="0" destOrd="0" presId="urn:microsoft.com/office/officeart/2005/8/layout/hierarchy1"/>
    <dgm:cxn modelId="{A7F1E261-A0A9-4355-B38A-6F2A812BB01A}" type="presOf" srcId="{96868E2C-9C56-495D-82D2-E964DFA552BC}" destId="{167A3007-D60E-466F-AC9F-571693AA67E9}" srcOrd="0" destOrd="0" presId="urn:microsoft.com/office/officeart/2005/8/layout/hierarchy1"/>
    <dgm:cxn modelId="{F809C066-71A0-476C-BB88-1A80BD1D9F56}" srcId="{173DA9A3-A346-461F-82FA-A313B3C6CED3}" destId="{3A2524D5-C62A-4C1B-8D39-63D1189F91F0}" srcOrd="1" destOrd="0" parTransId="{86F979DE-75D2-4D5A-B083-F46B4A778A58}" sibTransId="{C785E2EB-89F7-424E-A62E-DCCFE026C7FF}"/>
    <dgm:cxn modelId="{F378B66C-7654-4464-AA53-F5A0B729F30A}" type="presOf" srcId="{2ADA0EE5-A2DD-4D54-AB76-0FC9BAA8A329}" destId="{7BEF8A9C-D5E8-410A-9761-11A15734493C}" srcOrd="0" destOrd="0" presId="urn:microsoft.com/office/officeart/2005/8/layout/hierarchy1"/>
    <dgm:cxn modelId="{DA7FEB4D-A4B7-41A3-8402-E057FAA00416}" srcId="{FA38AE5C-13A1-457E-BCF8-A2FF378F05D3}" destId="{173DA9A3-A346-461F-82FA-A313B3C6CED3}" srcOrd="0" destOrd="0" parTransId="{A69D8B72-E36B-46F6-9142-7D1D7E0ACE68}" sibTransId="{BA3CCB0D-CDB3-40E9-BB1A-7EC8C0346626}"/>
    <dgm:cxn modelId="{4D2C137A-C71B-4C56-95D8-2950A7C93100}" type="presOf" srcId="{86F979DE-75D2-4D5A-B083-F46B4A778A58}" destId="{B321B6BE-A1D9-4EA4-AC3D-D923B37FD612}" srcOrd="0" destOrd="0" presId="urn:microsoft.com/office/officeart/2005/8/layout/hierarchy1"/>
    <dgm:cxn modelId="{1E11DD7F-93B0-4975-A14C-5053313090F4}" srcId="{3A2524D5-C62A-4C1B-8D39-63D1189F91F0}" destId="{96868E2C-9C56-495D-82D2-E964DFA552BC}" srcOrd="0" destOrd="0" parTransId="{F91BF2EF-3315-4651-A7AC-55D36E7C9366}" sibTransId="{C58B0E56-13A4-49AC-A66B-F2DF64C3F4F4}"/>
    <dgm:cxn modelId="{154F919B-125E-413F-9626-BFBB40EE7348}" type="presOf" srcId="{55A6A423-CDB7-45DC-9CC1-389E28C49C36}" destId="{FD2866FA-F424-4C34-928D-89678A8B0E03}" srcOrd="0" destOrd="0" presId="urn:microsoft.com/office/officeart/2005/8/layout/hierarchy1"/>
    <dgm:cxn modelId="{87A56DB6-28B2-4EB0-A4B2-339AB10E8163}" type="presOf" srcId="{3A2524D5-C62A-4C1B-8D39-63D1189F91F0}" destId="{A3050DFF-A91A-4E22-B0F3-4AAB39FAE90B}" srcOrd="0" destOrd="0" presId="urn:microsoft.com/office/officeart/2005/8/layout/hierarchy1"/>
    <dgm:cxn modelId="{D3262FD2-58DE-433A-9F46-89DFE487E465}" type="presOf" srcId="{F91BF2EF-3315-4651-A7AC-55D36E7C9366}" destId="{9B717E1C-0C27-47D2-A492-2A0EAAE4A2E5}" srcOrd="0" destOrd="0" presId="urn:microsoft.com/office/officeart/2005/8/layout/hierarchy1"/>
    <dgm:cxn modelId="{F21828E3-2504-41A1-8608-C623A25AFBBB}" type="presOf" srcId="{B019E167-B771-425C-A082-816E48D22093}" destId="{20563593-555F-40AB-A162-A53E8EEA0215}" srcOrd="0" destOrd="0" presId="urn:microsoft.com/office/officeart/2005/8/layout/hierarchy1"/>
    <dgm:cxn modelId="{253AD2FA-2FD3-4C44-91AF-BDC594987161}" srcId="{55A6A423-CDB7-45DC-9CC1-389E28C49C36}" destId="{2ADA0EE5-A2DD-4D54-AB76-0FC9BAA8A329}" srcOrd="0" destOrd="0" parTransId="{D535010E-5D94-4CC3-9E2F-6C3411086C9B}" sibTransId="{163F4B97-851F-427A-9409-80AFF4485ADB}"/>
    <dgm:cxn modelId="{8412DB62-7A6C-473D-B450-6CEB85DF0AF7}" type="presParOf" srcId="{E3095E32-A814-44E1-8EDE-04FF281FE2ED}" destId="{41971ECD-8C0C-452C-BFC7-B69359BBB419}" srcOrd="0" destOrd="0" presId="urn:microsoft.com/office/officeart/2005/8/layout/hierarchy1"/>
    <dgm:cxn modelId="{94672975-CEF6-49C2-8FEB-AAEF2048AADB}" type="presParOf" srcId="{41971ECD-8C0C-452C-BFC7-B69359BBB419}" destId="{21D5C7DC-5B1F-4FF7-A8E9-220B9BA4535E}" srcOrd="0" destOrd="0" presId="urn:microsoft.com/office/officeart/2005/8/layout/hierarchy1"/>
    <dgm:cxn modelId="{262E7DBA-95F5-43F0-90AA-62A44881F7AA}" type="presParOf" srcId="{21D5C7DC-5B1F-4FF7-A8E9-220B9BA4535E}" destId="{A1CF7FC7-4C13-4DED-A6ED-9F1ED6C1BC7A}" srcOrd="0" destOrd="0" presId="urn:microsoft.com/office/officeart/2005/8/layout/hierarchy1"/>
    <dgm:cxn modelId="{843B6481-CA29-4CC4-9D55-CFC326BDF2EA}" type="presParOf" srcId="{21D5C7DC-5B1F-4FF7-A8E9-220B9BA4535E}" destId="{2E975459-B7CA-4C34-AAC1-2449228D2560}" srcOrd="1" destOrd="0" presId="urn:microsoft.com/office/officeart/2005/8/layout/hierarchy1"/>
    <dgm:cxn modelId="{1E611D53-A78B-44DB-8A6D-18F8F7F9A13F}" type="presParOf" srcId="{41971ECD-8C0C-452C-BFC7-B69359BBB419}" destId="{64C6B96E-4CDA-478D-B4D0-A14C8D678C1A}" srcOrd="1" destOrd="0" presId="urn:microsoft.com/office/officeart/2005/8/layout/hierarchy1"/>
    <dgm:cxn modelId="{9E06D388-8E13-4D83-88AC-EBFB0C025DE3}" type="presParOf" srcId="{64C6B96E-4CDA-478D-B4D0-A14C8D678C1A}" destId="{20563593-555F-40AB-A162-A53E8EEA0215}" srcOrd="0" destOrd="0" presId="urn:microsoft.com/office/officeart/2005/8/layout/hierarchy1"/>
    <dgm:cxn modelId="{7A93D7F0-985E-490B-9FD8-EC79B4B44D69}" type="presParOf" srcId="{64C6B96E-4CDA-478D-B4D0-A14C8D678C1A}" destId="{C0FD7F77-B737-4D85-B725-5CD6BA93D16B}" srcOrd="1" destOrd="0" presId="urn:microsoft.com/office/officeart/2005/8/layout/hierarchy1"/>
    <dgm:cxn modelId="{7EF922A6-2B9C-4F84-A179-106174C2168D}" type="presParOf" srcId="{C0FD7F77-B737-4D85-B725-5CD6BA93D16B}" destId="{C294AC72-A9FF-43B7-91B9-C8FABBCC784D}" srcOrd="0" destOrd="0" presId="urn:microsoft.com/office/officeart/2005/8/layout/hierarchy1"/>
    <dgm:cxn modelId="{4EB87573-3FE3-4FA6-B2A1-976E89A69274}" type="presParOf" srcId="{C294AC72-A9FF-43B7-91B9-C8FABBCC784D}" destId="{9DD9D098-9063-4D47-A150-D11B914AE953}" srcOrd="0" destOrd="0" presId="urn:microsoft.com/office/officeart/2005/8/layout/hierarchy1"/>
    <dgm:cxn modelId="{D86760E0-6784-49C4-83E8-2ACD6A4BFC17}" type="presParOf" srcId="{C294AC72-A9FF-43B7-91B9-C8FABBCC784D}" destId="{FD2866FA-F424-4C34-928D-89678A8B0E03}" srcOrd="1" destOrd="0" presId="urn:microsoft.com/office/officeart/2005/8/layout/hierarchy1"/>
    <dgm:cxn modelId="{6E01D2A0-870D-4866-BDD0-4B56C7E60ACA}" type="presParOf" srcId="{C0FD7F77-B737-4D85-B725-5CD6BA93D16B}" destId="{575FF223-FE84-4DDB-980B-DF3EE9705BE6}" srcOrd="1" destOrd="0" presId="urn:microsoft.com/office/officeart/2005/8/layout/hierarchy1"/>
    <dgm:cxn modelId="{2D32DEE8-1728-4E1D-BD42-EFB4272BFF0C}" type="presParOf" srcId="{575FF223-FE84-4DDB-980B-DF3EE9705BE6}" destId="{CF5C17A6-1ADC-4568-A87F-8C496DDAF98A}" srcOrd="0" destOrd="0" presId="urn:microsoft.com/office/officeart/2005/8/layout/hierarchy1"/>
    <dgm:cxn modelId="{F524C07F-9D14-419D-B867-CFB2B37C3AFC}" type="presParOf" srcId="{575FF223-FE84-4DDB-980B-DF3EE9705BE6}" destId="{2E80F741-88A7-41AD-BE2C-33CEA36449C1}" srcOrd="1" destOrd="0" presId="urn:microsoft.com/office/officeart/2005/8/layout/hierarchy1"/>
    <dgm:cxn modelId="{8835E902-379A-4C42-99B2-2CFB830BE415}" type="presParOf" srcId="{2E80F741-88A7-41AD-BE2C-33CEA36449C1}" destId="{1E21F466-6E75-4E09-B577-4C6A95E10284}" srcOrd="0" destOrd="0" presId="urn:microsoft.com/office/officeart/2005/8/layout/hierarchy1"/>
    <dgm:cxn modelId="{A28526C3-FEA1-4DB2-9080-593DE0DDDB52}" type="presParOf" srcId="{1E21F466-6E75-4E09-B577-4C6A95E10284}" destId="{1CE8DB3E-8C46-460C-BD24-86A6385D5595}" srcOrd="0" destOrd="0" presId="urn:microsoft.com/office/officeart/2005/8/layout/hierarchy1"/>
    <dgm:cxn modelId="{A2256642-0B5B-4BCD-B754-33756207020E}" type="presParOf" srcId="{1E21F466-6E75-4E09-B577-4C6A95E10284}" destId="{7BEF8A9C-D5E8-410A-9761-11A15734493C}" srcOrd="1" destOrd="0" presId="urn:microsoft.com/office/officeart/2005/8/layout/hierarchy1"/>
    <dgm:cxn modelId="{5F84F973-F3D0-4509-BBBC-AE00652B12A5}" type="presParOf" srcId="{2E80F741-88A7-41AD-BE2C-33CEA36449C1}" destId="{EB7C4160-6247-4374-9010-A761E0720605}" srcOrd="1" destOrd="0" presId="urn:microsoft.com/office/officeart/2005/8/layout/hierarchy1"/>
    <dgm:cxn modelId="{5315BB1D-6480-48E5-AE49-0295E969179C}" type="presParOf" srcId="{575FF223-FE84-4DDB-980B-DF3EE9705BE6}" destId="{B5AF35BF-CFA3-42CD-ADDE-8C9CBCB2B7E0}" srcOrd="2" destOrd="0" presId="urn:microsoft.com/office/officeart/2005/8/layout/hierarchy1"/>
    <dgm:cxn modelId="{D1690AF8-F032-4FE9-ABD7-4847222DB4AD}" type="presParOf" srcId="{575FF223-FE84-4DDB-980B-DF3EE9705BE6}" destId="{EA2F4894-9E8E-4363-BD37-FDB7014D78CC}" srcOrd="3" destOrd="0" presId="urn:microsoft.com/office/officeart/2005/8/layout/hierarchy1"/>
    <dgm:cxn modelId="{77AA4FF9-ED67-4552-B797-3FD57D648E06}" type="presParOf" srcId="{EA2F4894-9E8E-4363-BD37-FDB7014D78CC}" destId="{45670BF5-F05D-44E5-A3D0-745FA4674147}" srcOrd="0" destOrd="0" presId="urn:microsoft.com/office/officeart/2005/8/layout/hierarchy1"/>
    <dgm:cxn modelId="{AD545E71-0C53-41FB-B78E-325F0DD7C3C5}" type="presParOf" srcId="{45670BF5-F05D-44E5-A3D0-745FA4674147}" destId="{490A814C-4B07-4AB2-B076-AAF560773BFB}" srcOrd="0" destOrd="0" presId="urn:microsoft.com/office/officeart/2005/8/layout/hierarchy1"/>
    <dgm:cxn modelId="{75E57D16-0489-43E7-8A7C-2A5CC650AA44}" type="presParOf" srcId="{45670BF5-F05D-44E5-A3D0-745FA4674147}" destId="{2F28E87B-CD1D-4A85-B67C-C955E2597B9E}" srcOrd="1" destOrd="0" presId="urn:microsoft.com/office/officeart/2005/8/layout/hierarchy1"/>
    <dgm:cxn modelId="{72640A6C-5105-4020-8043-A89B84598843}" type="presParOf" srcId="{EA2F4894-9E8E-4363-BD37-FDB7014D78CC}" destId="{C71BE8D8-B49E-4675-870A-ABC5445D641F}" srcOrd="1" destOrd="0" presId="urn:microsoft.com/office/officeart/2005/8/layout/hierarchy1"/>
    <dgm:cxn modelId="{C14ECCBB-C608-4C64-B605-4FA81021ADA6}" type="presParOf" srcId="{64C6B96E-4CDA-478D-B4D0-A14C8D678C1A}" destId="{B321B6BE-A1D9-4EA4-AC3D-D923B37FD612}" srcOrd="2" destOrd="0" presId="urn:microsoft.com/office/officeart/2005/8/layout/hierarchy1"/>
    <dgm:cxn modelId="{67932712-A393-4344-865A-9A7B6EF1EE71}" type="presParOf" srcId="{64C6B96E-4CDA-478D-B4D0-A14C8D678C1A}" destId="{AFC94AB8-CDD1-4A64-90D0-04DE1A438C41}" srcOrd="3" destOrd="0" presId="urn:microsoft.com/office/officeart/2005/8/layout/hierarchy1"/>
    <dgm:cxn modelId="{2AB0D55D-9034-4790-8E14-C8DDCE3D3474}" type="presParOf" srcId="{AFC94AB8-CDD1-4A64-90D0-04DE1A438C41}" destId="{333A715D-DE7A-4AB7-BA74-AB51F5B94E41}" srcOrd="0" destOrd="0" presId="urn:microsoft.com/office/officeart/2005/8/layout/hierarchy1"/>
    <dgm:cxn modelId="{F8E6D2EE-9AA1-46E8-B1D6-046AFA26FA00}" type="presParOf" srcId="{333A715D-DE7A-4AB7-BA74-AB51F5B94E41}" destId="{31B5057B-7054-4E40-8CBA-D9C6A11FCECB}" srcOrd="0" destOrd="0" presId="urn:microsoft.com/office/officeart/2005/8/layout/hierarchy1"/>
    <dgm:cxn modelId="{BBB01C47-6C7C-4CA4-BDB8-2AEADBABD1F9}" type="presParOf" srcId="{333A715D-DE7A-4AB7-BA74-AB51F5B94E41}" destId="{A3050DFF-A91A-4E22-B0F3-4AAB39FAE90B}" srcOrd="1" destOrd="0" presId="urn:microsoft.com/office/officeart/2005/8/layout/hierarchy1"/>
    <dgm:cxn modelId="{CB2217AE-24EF-48C0-B4A0-5D3980124321}" type="presParOf" srcId="{AFC94AB8-CDD1-4A64-90D0-04DE1A438C41}" destId="{2791160E-4E8A-40C7-9D4C-1717ADB879ED}" srcOrd="1" destOrd="0" presId="urn:microsoft.com/office/officeart/2005/8/layout/hierarchy1"/>
    <dgm:cxn modelId="{6907C139-3ACC-4847-B940-EFC2CAFAB354}" type="presParOf" srcId="{2791160E-4E8A-40C7-9D4C-1717ADB879ED}" destId="{9B717E1C-0C27-47D2-A492-2A0EAAE4A2E5}" srcOrd="0" destOrd="0" presId="urn:microsoft.com/office/officeart/2005/8/layout/hierarchy1"/>
    <dgm:cxn modelId="{86764427-07CD-4C29-9AAE-1667A114296C}" type="presParOf" srcId="{2791160E-4E8A-40C7-9D4C-1717ADB879ED}" destId="{D782D8F8-1FB5-4718-A5BA-51428FBE4859}" srcOrd="1" destOrd="0" presId="urn:microsoft.com/office/officeart/2005/8/layout/hierarchy1"/>
    <dgm:cxn modelId="{6105D6B0-C467-4245-A9E5-8B890C06D3BC}" type="presParOf" srcId="{D782D8F8-1FB5-4718-A5BA-51428FBE4859}" destId="{BE3A1333-DF2A-4D8F-B6DC-AA6A0752ED94}" srcOrd="0" destOrd="0" presId="urn:microsoft.com/office/officeart/2005/8/layout/hierarchy1"/>
    <dgm:cxn modelId="{B3D962F6-E001-4388-BB70-045761CFB793}" type="presParOf" srcId="{BE3A1333-DF2A-4D8F-B6DC-AA6A0752ED94}" destId="{3B1AD542-0996-41D5-9875-752C4AF61227}" srcOrd="0" destOrd="0" presId="urn:microsoft.com/office/officeart/2005/8/layout/hierarchy1"/>
    <dgm:cxn modelId="{A1ABC9D6-0C35-4AFD-BA4F-BF7FCC92A441}" type="presParOf" srcId="{BE3A1333-DF2A-4D8F-B6DC-AA6A0752ED94}" destId="{167A3007-D60E-466F-AC9F-571693AA67E9}" srcOrd="1" destOrd="0" presId="urn:microsoft.com/office/officeart/2005/8/layout/hierarchy1"/>
    <dgm:cxn modelId="{40C307C3-6DC7-4A6B-899A-758D34529B0B}" type="presParOf" srcId="{D782D8F8-1FB5-4718-A5BA-51428FBE4859}" destId="{6989427F-A955-4B7B-825F-4B3F8C627C1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purl.oclc.org/ooxml/drawingml/diagram" xmlns:a="http://purl.oclc.org/ooxml/drawingml/main">
  <dgm:ptLst>
    <dgm:pt modelId="{FEA31157-587A-4570-9516-BC83080A68B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6_2" csCatId="accent6" phldr="1"/>
      <dgm:spPr/>
      <dgm:t>
        <a:bodyPr/>
        <a:lstStyle/>
        <a:p>
          <a:endParaRPr lang="en-US"/>
        </a:p>
      </dgm:t>
    </dgm:pt>
    <dgm:pt modelId="{2706457E-9FD2-4CA8-AF3F-DC87343FF173}">
      <dgm:prSet/>
      <dgm:spPr/>
      <dgm:t>
        <a:bodyPr/>
        <a:lstStyle/>
        <a:p>
          <a:pPr>
            <a:lnSpc>
              <a:spcPct val="100%"/>
            </a:lnSpc>
          </a:pPr>
          <a:r>
            <a:rPr lang="en-US"/>
            <a:t>• Tillit och respekt </a:t>
          </a:r>
        </a:p>
      </dgm:t>
    </dgm:pt>
    <dgm:pt modelId="{682386A4-DE6A-450A-8BA1-C2E104C05BD6}" type="parTrans" cxnId="{9DB97C06-27A1-416A-8E35-67B50B6ACC1D}">
      <dgm:prSet/>
      <dgm:spPr/>
      <dgm:t>
        <a:bodyPr/>
        <a:lstStyle/>
        <a:p>
          <a:endParaRPr lang="en-US"/>
        </a:p>
      </dgm:t>
    </dgm:pt>
    <dgm:pt modelId="{A5C8158E-057B-4EF2-9F63-DA7E1D50C16E}" type="sibTrans" cxnId="{9DB97C06-27A1-416A-8E35-67B50B6ACC1D}">
      <dgm:prSet/>
      <dgm:spPr/>
      <dgm:t>
        <a:bodyPr/>
        <a:lstStyle/>
        <a:p>
          <a:endParaRPr lang="en-US"/>
        </a:p>
      </dgm:t>
    </dgm:pt>
    <dgm:pt modelId="{79DA5807-DDDF-4939-8E86-7C8FDB6DF0AA}">
      <dgm:prSet/>
      <dgm:spPr/>
      <dgm:t>
        <a:bodyPr/>
        <a:lstStyle/>
        <a:p>
          <a:pPr>
            <a:lnSpc>
              <a:spcPct val="100%"/>
            </a:lnSpc>
          </a:pPr>
          <a:r>
            <a:rPr lang="en-US"/>
            <a:t>• Rättigheter och skyldigheter </a:t>
          </a:r>
        </a:p>
      </dgm:t>
    </dgm:pt>
    <dgm:pt modelId="{A5C7F11A-4026-45E7-AD72-6514A7FF5E3F}" type="parTrans" cxnId="{98F62C77-A391-4EDB-B157-BF7E14E9D256}">
      <dgm:prSet/>
      <dgm:spPr/>
      <dgm:t>
        <a:bodyPr/>
        <a:lstStyle/>
        <a:p>
          <a:endParaRPr lang="en-US"/>
        </a:p>
      </dgm:t>
    </dgm:pt>
    <dgm:pt modelId="{3C262C21-E483-43B7-91AD-BFC994C0BBA9}" type="sibTrans" cxnId="{98F62C77-A391-4EDB-B157-BF7E14E9D256}">
      <dgm:prSet/>
      <dgm:spPr/>
      <dgm:t>
        <a:bodyPr/>
        <a:lstStyle/>
        <a:p>
          <a:endParaRPr lang="en-US"/>
        </a:p>
      </dgm:t>
    </dgm:pt>
    <dgm:pt modelId="{873BE76D-4B16-42CC-BF13-F635A23274D6}">
      <dgm:prSet/>
      <dgm:spPr/>
      <dgm:t>
        <a:bodyPr/>
        <a:lstStyle/>
        <a:p>
          <a:pPr>
            <a:lnSpc>
              <a:spcPct val="100%"/>
            </a:lnSpc>
          </a:pPr>
          <a:r>
            <a:rPr lang="en-US"/>
            <a:t>• Insyn och transparens som ökar förståelsen </a:t>
          </a:r>
        </a:p>
      </dgm:t>
    </dgm:pt>
    <dgm:pt modelId="{87BE8729-F593-41D3-954F-6C46D0764ABD}" type="parTrans" cxnId="{D529F739-1C14-45C8-ABA7-481C12FA6689}">
      <dgm:prSet/>
      <dgm:spPr/>
      <dgm:t>
        <a:bodyPr/>
        <a:lstStyle/>
        <a:p>
          <a:endParaRPr lang="en-US"/>
        </a:p>
      </dgm:t>
    </dgm:pt>
    <dgm:pt modelId="{1D5C71F2-DD4C-485E-A8C8-8F6F4D518E34}" type="sibTrans" cxnId="{D529F739-1C14-45C8-ABA7-481C12FA6689}">
      <dgm:prSet/>
      <dgm:spPr/>
      <dgm:t>
        <a:bodyPr/>
        <a:lstStyle/>
        <a:p>
          <a:endParaRPr lang="en-US"/>
        </a:p>
      </dgm:t>
    </dgm:pt>
    <dgm:pt modelId="{44E375C8-1A3C-420E-99E4-B997CA5A640F}">
      <dgm:prSet/>
      <dgm:spPr/>
      <dgm:t>
        <a:bodyPr/>
        <a:lstStyle/>
        <a:p>
          <a:pPr>
            <a:lnSpc>
              <a:spcPct val="100%"/>
            </a:lnSpc>
          </a:pPr>
          <a:r>
            <a:rPr lang="en-US"/>
            <a:t>• Delaktighet och inflytande tidigt i processen </a:t>
          </a:r>
        </a:p>
      </dgm:t>
    </dgm:pt>
    <dgm:pt modelId="{8882B567-1E67-46FB-9F3F-AC87B72641DB}" type="parTrans" cxnId="{DF2AA005-E6D3-49D4-9A4A-B38B61E0D40D}">
      <dgm:prSet/>
      <dgm:spPr/>
      <dgm:t>
        <a:bodyPr/>
        <a:lstStyle/>
        <a:p>
          <a:endParaRPr lang="en-US"/>
        </a:p>
      </dgm:t>
    </dgm:pt>
    <dgm:pt modelId="{0B966F91-F081-4829-B624-73774BD4A971}" type="sibTrans" cxnId="{DF2AA005-E6D3-49D4-9A4A-B38B61E0D40D}">
      <dgm:prSet/>
      <dgm:spPr/>
      <dgm:t>
        <a:bodyPr/>
        <a:lstStyle/>
        <a:p>
          <a:endParaRPr lang="en-US"/>
        </a:p>
      </dgm:t>
    </dgm:pt>
    <dgm:pt modelId="{3FDF9FB4-78F6-458B-91F1-9D64AD2E86D3}" type="pres">
      <dgm:prSet presAssocID="{FEA31157-587A-4570-9516-BC83080A68B6}" presName="root" presStyleCnt="0">
        <dgm:presLayoutVars>
          <dgm:dir/>
          <dgm:resizeHandles val="exact"/>
        </dgm:presLayoutVars>
      </dgm:prSet>
      <dgm:spPr/>
    </dgm:pt>
    <dgm:pt modelId="{6669DB25-4C8E-47CF-8666-9488C0B14C90}" type="pres">
      <dgm:prSet presAssocID="{2706457E-9FD2-4CA8-AF3F-DC87343FF173}" presName="compNode" presStyleCnt="0"/>
      <dgm:spPr/>
    </dgm:pt>
    <dgm:pt modelId="{94F2E716-CA77-4AEC-8113-7577201DBFD4}" type="pres">
      <dgm:prSet presAssocID="{2706457E-9FD2-4CA8-AF3F-DC87343FF173}" presName="bgRect" presStyleLbl="bgShp" presStyleIdx="0" presStyleCnt="4"/>
      <dgm:spPr/>
    </dgm:pt>
    <dgm:pt modelId="{A9CFAA7C-5EB8-46E7-BFDC-08A72775132B}" type="pres">
      <dgm:prSet presAssocID="{2706457E-9FD2-4CA8-AF3F-DC87343FF173}" presName="iconRect" presStyleLbl="node1" presStyleIdx="0" presStyleCnt="4"/>
      <dgm:spPr>
        <a:blipFill>
          <a:blip xmlns:r="http://purl.oclc.org/ooxml/officeDocument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kakning"/>
        </a:ext>
      </dgm:extLst>
    </dgm:pt>
    <dgm:pt modelId="{88A14A06-ADF9-478E-B04B-7C820B6F6451}" type="pres">
      <dgm:prSet presAssocID="{2706457E-9FD2-4CA8-AF3F-DC87343FF173}" presName="spaceRect" presStyleCnt="0"/>
      <dgm:spPr/>
    </dgm:pt>
    <dgm:pt modelId="{5A8E5078-1F82-4BA7-9E2B-3FD16712F5D1}" type="pres">
      <dgm:prSet presAssocID="{2706457E-9FD2-4CA8-AF3F-DC87343FF173}" presName="parTx" presStyleLbl="revTx" presStyleIdx="0" presStyleCnt="4">
        <dgm:presLayoutVars>
          <dgm:chMax val="0"/>
          <dgm:chPref val="0"/>
        </dgm:presLayoutVars>
      </dgm:prSet>
      <dgm:spPr/>
    </dgm:pt>
    <dgm:pt modelId="{4BE7CABC-8C81-4AEC-89F4-0D11A2170637}" type="pres">
      <dgm:prSet presAssocID="{A5C8158E-057B-4EF2-9F63-DA7E1D50C16E}" presName="sibTrans" presStyleCnt="0"/>
      <dgm:spPr/>
    </dgm:pt>
    <dgm:pt modelId="{6FA11981-CEDE-4C89-992F-0646F1FCD1C1}" type="pres">
      <dgm:prSet presAssocID="{79DA5807-DDDF-4939-8E86-7C8FDB6DF0AA}" presName="compNode" presStyleCnt="0"/>
      <dgm:spPr/>
    </dgm:pt>
    <dgm:pt modelId="{18EF0C0E-EC3E-4E8A-BAAF-4D11138F0031}" type="pres">
      <dgm:prSet presAssocID="{79DA5807-DDDF-4939-8E86-7C8FDB6DF0AA}" presName="bgRect" presStyleLbl="bgShp" presStyleIdx="1" presStyleCnt="4"/>
      <dgm:spPr/>
    </dgm:pt>
    <dgm:pt modelId="{3EB9F15C-ECF8-4570-84DA-36F3D59D2409}" type="pres">
      <dgm:prSet presAssocID="{79DA5807-DDDF-4939-8E86-7C8FDB6DF0AA}" presName="iconRect" presStyleLbl="node1" presStyleIdx="1" presStyleCnt="4"/>
      <dgm:spPr>
        <a:blipFill>
          <a:blip xmlns:r="http://purl.oclc.org/ooxml/officeDocument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7BEDBF00-8C57-40C5-B5F0-DA4885BE7E01}" type="pres">
      <dgm:prSet presAssocID="{79DA5807-DDDF-4939-8E86-7C8FDB6DF0AA}" presName="spaceRect" presStyleCnt="0"/>
      <dgm:spPr/>
    </dgm:pt>
    <dgm:pt modelId="{D7317952-1AC1-4F3F-80BF-C5DAE5FCF12F}" type="pres">
      <dgm:prSet presAssocID="{79DA5807-DDDF-4939-8E86-7C8FDB6DF0AA}" presName="parTx" presStyleLbl="revTx" presStyleIdx="1" presStyleCnt="4">
        <dgm:presLayoutVars>
          <dgm:chMax val="0"/>
          <dgm:chPref val="0"/>
        </dgm:presLayoutVars>
      </dgm:prSet>
      <dgm:spPr/>
    </dgm:pt>
    <dgm:pt modelId="{01467DF9-028D-4FF3-A0B5-E79B0818CA4B}" type="pres">
      <dgm:prSet presAssocID="{3C262C21-E483-43B7-91AD-BFC994C0BBA9}" presName="sibTrans" presStyleCnt="0"/>
      <dgm:spPr/>
    </dgm:pt>
    <dgm:pt modelId="{F41613C0-5F03-4262-BB64-ACC949869B47}" type="pres">
      <dgm:prSet presAssocID="{873BE76D-4B16-42CC-BF13-F635A23274D6}" presName="compNode" presStyleCnt="0"/>
      <dgm:spPr/>
    </dgm:pt>
    <dgm:pt modelId="{D231B5DD-A82F-4F3A-99F5-568C167FBB09}" type="pres">
      <dgm:prSet presAssocID="{873BE76D-4B16-42CC-BF13-F635A23274D6}" presName="bgRect" presStyleLbl="bgShp" presStyleIdx="2" presStyleCnt="4"/>
      <dgm:spPr/>
    </dgm:pt>
    <dgm:pt modelId="{899F4483-322B-4325-B03D-3C34433A0166}" type="pres">
      <dgm:prSet presAssocID="{873BE76D-4B16-42CC-BF13-F635A23274D6}" presName="iconRect" presStyleLbl="node1" presStyleIdx="2" presStyleCnt="4"/>
      <dgm:spPr>
        <a:blipFill>
          <a:blip xmlns:r="http://purl.oclc.org/ooxml/officeDocument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DB05D062-954F-4086-B2D4-3329B95AB369}" type="pres">
      <dgm:prSet presAssocID="{873BE76D-4B16-42CC-BF13-F635A23274D6}" presName="spaceRect" presStyleCnt="0"/>
      <dgm:spPr/>
    </dgm:pt>
    <dgm:pt modelId="{F28A0235-7937-45F7-AD90-FE6ADAB08674}" type="pres">
      <dgm:prSet presAssocID="{873BE76D-4B16-42CC-BF13-F635A23274D6}" presName="parTx" presStyleLbl="revTx" presStyleIdx="2" presStyleCnt="4">
        <dgm:presLayoutVars>
          <dgm:chMax val="0"/>
          <dgm:chPref val="0"/>
        </dgm:presLayoutVars>
      </dgm:prSet>
      <dgm:spPr/>
    </dgm:pt>
    <dgm:pt modelId="{013E09A6-7C6A-4B16-83D9-461235F199EA}" type="pres">
      <dgm:prSet presAssocID="{1D5C71F2-DD4C-485E-A8C8-8F6F4D518E34}" presName="sibTrans" presStyleCnt="0"/>
      <dgm:spPr/>
    </dgm:pt>
    <dgm:pt modelId="{DCDE4EBD-8DB1-44D3-9867-C1BD76B742C5}" type="pres">
      <dgm:prSet presAssocID="{44E375C8-1A3C-420E-99E4-B997CA5A640F}" presName="compNode" presStyleCnt="0"/>
      <dgm:spPr/>
    </dgm:pt>
    <dgm:pt modelId="{E4A5D0DD-D1E2-4515-8250-BC843A03989D}" type="pres">
      <dgm:prSet presAssocID="{44E375C8-1A3C-420E-99E4-B997CA5A640F}" presName="bgRect" presStyleLbl="bgShp" presStyleIdx="3" presStyleCnt="4"/>
      <dgm:spPr/>
    </dgm:pt>
    <dgm:pt modelId="{452239A2-85E7-49DA-AECE-D4788550F642}" type="pres">
      <dgm:prSet presAssocID="{44E375C8-1A3C-420E-99E4-B997CA5A640F}" presName="iconRect" presStyleLbl="node1" presStyleIdx="3" presStyleCnt="4"/>
      <dgm:spPr>
        <a:blipFill>
          <a:blip xmlns:r="http://purl.oclc.org/ooxml/officeDocument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t"/>
        </a:ext>
      </dgm:extLst>
    </dgm:pt>
    <dgm:pt modelId="{622E2BF0-64C4-4CD1-9B0A-CFDB13F46BA2}" type="pres">
      <dgm:prSet presAssocID="{44E375C8-1A3C-420E-99E4-B997CA5A640F}" presName="spaceRect" presStyleCnt="0"/>
      <dgm:spPr/>
    </dgm:pt>
    <dgm:pt modelId="{268A4B80-2AA7-4358-B94B-53F4AD09031E}" type="pres">
      <dgm:prSet presAssocID="{44E375C8-1A3C-420E-99E4-B997CA5A640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F2AA005-E6D3-49D4-9A4A-B38B61E0D40D}" srcId="{FEA31157-587A-4570-9516-BC83080A68B6}" destId="{44E375C8-1A3C-420E-99E4-B997CA5A640F}" srcOrd="3" destOrd="0" parTransId="{8882B567-1E67-46FB-9F3F-AC87B72641DB}" sibTransId="{0B966F91-F081-4829-B624-73774BD4A971}"/>
    <dgm:cxn modelId="{9DB97C06-27A1-416A-8E35-67B50B6ACC1D}" srcId="{FEA31157-587A-4570-9516-BC83080A68B6}" destId="{2706457E-9FD2-4CA8-AF3F-DC87343FF173}" srcOrd="0" destOrd="0" parTransId="{682386A4-DE6A-450A-8BA1-C2E104C05BD6}" sibTransId="{A5C8158E-057B-4EF2-9F63-DA7E1D50C16E}"/>
    <dgm:cxn modelId="{44276B32-EEA6-40D7-BFE5-C5033F296C5B}" type="presOf" srcId="{FEA31157-587A-4570-9516-BC83080A68B6}" destId="{3FDF9FB4-78F6-458B-91F1-9D64AD2E86D3}" srcOrd="0" destOrd="0" presId="urn:microsoft.com/office/officeart/2018/2/layout/IconVerticalSolidList"/>
    <dgm:cxn modelId="{D529F739-1C14-45C8-ABA7-481C12FA6689}" srcId="{FEA31157-587A-4570-9516-BC83080A68B6}" destId="{873BE76D-4B16-42CC-BF13-F635A23274D6}" srcOrd="2" destOrd="0" parTransId="{87BE8729-F593-41D3-954F-6C46D0764ABD}" sibTransId="{1D5C71F2-DD4C-485E-A8C8-8F6F4D518E34}"/>
    <dgm:cxn modelId="{98F62C77-A391-4EDB-B157-BF7E14E9D256}" srcId="{FEA31157-587A-4570-9516-BC83080A68B6}" destId="{79DA5807-DDDF-4939-8E86-7C8FDB6DF0AA}" srcOrd="1" destOrd="0" parTransId="{A5C7F11A-4026-45E7-AD72-6514A7FF5E3F}" sibTransId="{3C262C21-E483-43B7-91AD-BFC994C0BBA9}"/>
    <dgm:cxn modelId="{1C95CF84-C9E2-49B3-9103-FC0093372AD0}" type="presOf" srcId="{44E375C8-1A3C-420E-99E4-B997CA5A640F}" destId="{268A4B80-2AA7-4358-B94B-53F4AD09031E}" srcOrd="0" destOrd="0" presId="urn:microsoft.com/office/officeart/2018/2/layout/IconVerticalSolidList"/>
    <dgm:cxn modelId="{414B778A-414A-481C-B1A8-8BB39C0A4D46}" type="presOf" srcId="{2706457E-9FD2-4CA8-AF3F-DC87343FF173}" destId="{5A8E5078-1F82-4BA7-9E2B-3FD16712F5D1}" srcOrd="0" destOrd="0" presId="urn:microsoft.com/office/officeart/2018/2/layout/IconVerticalSolidList"/>
    <dgm:cxn modelId="{662FF99A-AC2C-47EC-BC6F-9322D84BF0FE}" type="presOf" srcId="{873BE76D-4B16-42CC-BF13-F635A23274D6}" destId="{F28A0235-7937-45F7-AD90-FE6ADAB08674}" srcOrd="0" destOrd="0" presId="urn:microsoft.com/office/officeart/2018/2/layout/IconVerticalSolidList"/>
    <dgm:cxn modelId="{D06963BD-C026-432D-9A6C-65FE4AA7A85A}" type="presOf" srcId="{79DA5807-DDDF-4939-8E86-7C8FDB6DF0AA}" destId="{D7317952-1AC1-4F3F-80BF-C5DAE5FCF12F}" srcOrd="0" destOrd="0" presId="urn:microsoft.com/office/officeart/2018/2/layout/IconVerticalSolidList"/>
    <dgm:cxn modelId="{6FBC516B-A6EC-4853-AE13-55C1085AF7BB}" type="presParOf" srcId="{3FDF9FB4-78F6-458B-91F1-9D64AD2E86D3}" destId="{6669DB25-4C8E-47CF-8666-9488C0B14C90}" srcOrd="0" destOrd="0" presId="urn:microsoft.com/office/officeart/2018/2/layout/IconVerticalSolidList"/>
    <dgm:cxn modelId="{0AC708A8-E3E1-4AC9-9492-AEDCFEAC5089}" type="presParOf" srcId="{6669DB25-4C8E-47CF-8666-9488C0B14C90}" destId="{94F2E716-CA77-4AEC-8113-7577201DBFD4}" srcOrd="0" destOrd="0" presId="urn:microsoft.com/office/officeart/2018/2/layout/IconVerticalSolidList"/>
    <dgm:cxn modelId="{15E07D38-E6E9-4CB0-87EC-4BEFD0FF29E4}" type="presParOf" srcId="{6669DB25-4C8E-47CF-8666-9488C0B14C90}" destId="{A9CFAA7C-5EB8-46E7-BFDC-08A72775132B}" srcOrd="1" destOrd="0" presId="urn:microsoft.com/office/officeart/2018/2/layout/IconVerticalSolidList"/>
    <dgm:cxn modelId="{2F32256D-A4DD-42F9-8892-224B3FD4D1AA}" type="presParOf" srcId="{6669DB25-4C8E-47CF-8666-9488C0B14C90}" destId="{88A14A06-ADF9-478E-B04B-7C820B6F6451}" srcOrd="2" destOrd="0" presId="urn:microsoft.com/office/officeart/2018/2/layout/IconVerticalSolidList"/>
    <dgm:cxn modelId="{53BEB1DC-8A7B-4D24-A2E2-3B4168384C06}" type="presParOf" srcId="{6669DB25-4C8E-47CF-8666-9488C0B14C90}" destId="{5A8E5078-1F82-4BA7-9E2B-3FD16712F5D1}" srcOrd="3" destOrd="0" presId="urn:microsoft.com/office/officeart/2018/2/layout/IconVerticalSolidList"/>
    <dgm:cxn modelId="{4CEBD4C3-6487-4534-A2B1-2E320D5DB4B1}" type="presParOf" srcId="{3FDF9FB4-78F6-458B-91F1-9D64AD2E86D3}" destId="{4BE7CABC-8C81-4AEC-89F4-0D11A2170637}" srcOrd="1" destOrd="0" presId="urn:microsoft.com/office/officeart/2018/2/layout/IconVerticalSolidList"/>
    <dgm:cxn modelId="{C3D1841D-2E54-411D-B4EB-8BE0987721E1}" type="presParOf" srcId="{3FDF9FB4-78F6-458B-91F1-9D64AD2E86D3}" destId="{6FA11981-CEDE-4C89-992F-0646F1FCD1C1}" srcOrd="2" destOrd="0" presId="urn:microsoft.com/office/officeart/2018/2/layout/IconVerticalSolidList"/>
    <dgm:cxn modelId="{47D58B7A-41D0-4168-B83E-ACC6FBF5FCEC}" type="presParOf" srcId="{6FA11981-CEDE-4C89-992F-0646F1FCD1C1}" destId="{18EF0C0E-EC3E-4E8A-BAAF-4D11138F0031}" srcOrd="0" destOrd="0" presId="urn:microsoft.com/office/officeart/2018/2/layout/IconVerticalSolidList"/>
    <dgm:cxn modelId="{CED3A928-530C-49D1-A0D0-54F944EC1F2B}" type="presParOf" srcId="{6FA11981-CEDE-4C89-992F-0646F1FCD1C1}" destId="{3EB9F15C-ECF8-4570-84DA-36F3D59D2409}" srcOrd="1" destOrd="0" presId="urn:microsoft.com/office/officeart/2018/2/layout/IconVerticalSolidList"/>
    <dgm:cxn modelId="{F7943D07-913C-422D-9A6D-2C1F802101BF}" type="presParOf" srcId="{6FA11981-CEDE-4C89-992F-0646F1FCD1C1}" destId="{7BEDBF00-8C57-40C5-B5F0-DA4885BE7E01}" srcOrd="2" destOrd="0" presId="urn:microsoft.com/office/officeart/2018/2/layout/IconVerticalSolidList"/>
    <dgm:cxn modelId="{2249AD6A-89CC-45E6-AB4D-E386FD89F918}" type="presParOf" srcId="{6FA11981-CEDE-4C89-992F-0646F1FCD1C1}" destId="{D7317952-1AC1-4F3F-80BF-C5DAE5FCF12F}" srcOrd="3" destOrd="0" presId="urn:microsoft.com/office/officeart/2018/2/layout/IconVerticalSolidList"/>
    <dgm:cxn modelId="{18733DBB-EE7E-4EEA-BCCC-C815B35721D2}" type="presParOf" srcId="{3FDF9FB4-78F6-458B-91F1-9D64AD2E86D3}" destId="{01467DF9-028D-4FF3-A0B5-E79B0818CA4B}" srcOrd="3" destOrd="0" presId="urn:microsoft.com/office/officeart/2018/2/layout/IconVerticalSolidList"/>
    <dgm:cxn modelId="{29DA07D0-2A56-46E1-A2BA-693B47DDEE21}" type="presParOf" srcId="{3FDF9FB4-78F6-458B-91F1-9D64AD2E86D3}" destId="{F41613C0-5F03-4262-BB64-ACC949869B47}" srcOrd="4" destOrd="0" presId="urn:microsoft.com/office/officeart/2018/2/layout/IconVerticalSolidList"/>
    <dgm:cxn modelId="{2774D039-B74A-42CF-8D8B-41659632A338}" type="presParOf" srcId="{F41613C0-5F03-4262-BB64-ACC949869B47}" destId="{D231B5DD-A82F-4F3A-99F5-568C167FBB09}" srcOrd="0" destOrd="0" presId="urn:microsoft.com/office/officeart/2018/2/layout/IconVerticalSolidList"/>
    <dgm:cxn modelId="{81FFC356-11AB-4392-BD91-6A81AED81F98}" type="presParOf" srcId="{F41613C0-5F03-4262-BB64-ACC949869B47}" destId="{899F4483-322B-4325-B03D-3C34433A0166}" srcOrd="1" destOrd="0" presId="urn:microsoft.com/office/officeart/2018/2/layout/IconVerticalSolidList"/>
    <dgm:cxn modelId="{F38899D0-C1CB-48E6-8276-1E71345FF185}" type="presParOf" srcId="{F41613C0-5F03-4262-BB64-ACC949869B47}" destId="{DB05D062-954F-4086-B2D4-3329B95AB369}" srcOrd="2" destOrd="0" presId="urn:microsoft.com/office/officeart/2018/2/layout/IconVerticalSolidList"/>
    <dgm:cxn modelId="{F95688FF-4C91-4DC7-9941-746CC162CB15}" type="presParOf" srcId="{F41613C0-5F03-4262-BB64-ACC949869B47}" destId="{F28A0235-7937-45F7-AD90-FE6ADAB08674}" srcOrd="3" destOrd="0" presId="urn:microsoft.com/office/officeart/2018/2/layout/IconVerticalSolidList"/>
    <dgm:cxn modelId="{BF6774B6-A960-442C-B8FE-41DE6D7579ED}" type="presParOf" srcId="{3FDF9FB4-78F6-458B-91F1-9D64AD2E86D3}" destId="{013E09A6-7C6A-4B16-83D9-461235F199EA}" srcOrd="5" destOrd="0" presId="urn:microsoft.com/office/officeart/2018/2/layout/IconVerticalSolidList"/>
    <dgm:cxn modelId="{F35326F4-4154-458C-9CD1-C313C785E93C}" type="presParOf" srcId="{3FDF9FB4-78F6-458B-91F1-9D64AD2E86D3}" destId="{DCDE4EBD-8DB1-44D3-9867-C1BD76B742C5}" srcOrd="6" destOrd="0" presId="urn:microsoft.com/office/officeart/2018/2/layout/IconVerticalSolidList"/>
    <dgm:cxn modelId="{2D837E4F-7FC6-47C4-97F9-E600A3F1FA56}" type="presParOf" srcId="{DCDE4EBD-8DB1-44D3-9867-C1BD76B742C5}" destId="{E4A5D0DD-D1E2-4515-8250-BC843A03989D}" srcOrd="0" destOrd="0" presId="urn:microsoft.com/office/officeart/2018/2/layout/IconVerticalSolidList"/>
    <dgm:cxn modelId="{30A04D0D-6286-4D43-85DF-EB2900AFFA77}" type="presParOf" srcId="{DCDE4EBD-8DB1-44D3-9867-C1BD76B742C5}" destId="{452239A2-85E7-49DA-AECE-D4788550F642}" srcOrd="1" destOrd="0" presId="urn:microsoft.com/office/officeart/2018/2/layout/IconVerticalSolidList"/>
    <dgm:cxn modelId="{44735A80-0F31-4209-A0EA-ED4B65243AFB}" type="presParOf" srcId="{DCDE4EBD-8DB1-44D3-9867-C1BD76B742C5}" destId="{622E2BF0-64C4-4CD1-9B0A-CFDB13F46BA2}" srcOrd="2" destOrd="0" presId="urn:microsoft.com/office/officeart/2018/2/layout/IconVerticalSolidList"/>
    <dgm:cxn modelId="{09F86308-F985-4249-86AC-61346B4F5A50}" type="presParOf" srcId="{DCDE4EBD-8DB1-44D3-9867-C1BD76B742C5}" destId="{268A4B80-2AA7-4358-B94B-53F4AD09031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purl.oclc.org/ooxml/drawingml/diagram" xmlns:a="http://purl.oclc.org/ooxml/drawingml/main">
  <dgm:ptLst>
    <dgm:pt modelId="{FA38AE5C-13A1-457E-BCF8-A2FF378F05D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173DA9A3-A346-461F-82FA-A313B3C6CED3}">
      <dgm:prSet phldrT="[Text]" custT="1"/>
      <dgm:spPr/>
      <dgm:t>
        <a:bodyPr/>
        <a:lstStyle/>
        <a:p>
          <a:r>
            <a:rPr lang="sv-SE" sz="1200" dirty="0"/>
            <a:t>Central</a:t>
          </a:r>
        </a:p>
        <a:p>
          <a:r>
            <a:rPr lang="sv-SE" sz="1200" dirty="0"/>
            <a:t>samverkansgrupp</a:t>
          </a:r>
        </a:p>
      </dgm:t>
    </dgm:pt>
    <dgm:pt modelId="{A69D8B72-E36B-46F6-9142-7D1D7E0ACE68}" type="parTrans" cxnId="{DA7FEB4D-A4B7-41A3-8402-E057FAA00416}">
      <dgm:prSet/>
      <dgm:spPr/>
      <dgm:t>
        <a:bodyPr/>
        <a:lstStyle/>
        <a:p>
          <a:endParaRPr lang="sv-SE"/>
        </a:p>
      </dgm:t>
    </dgm:pt>
    <dgm:pt modelId="{BA3CCB0D-CDB3-40E9-BB1A-7EC8C0346626}" type="sibTrans" cxnId="{DA7FEB4D-A4B7-41A3-8402-E057FAA00416}">
      <dgm:prSet/>
      <dgm:spPr/>
      <dgm:t>
        <a:bodyPr/>
        <a:lstStyle/>
        <a:p>
          <a:endParaRPr lang="sv-SE"/>
        </a:p>
      </dgm:t>
    </dgm:pt>
    <dgm:pt modelId="{55A6A423-CDB7-45DC-9CC1-389E28C49C36}">
      <dgm:prSet phldrT="[Text]" custT="1"/>
      <dgm:spPr/>
      <dgm:t>
        <a:bodyPr/>
        <a:lstStyle/>
        <a:p>
          <a:r>
            <a:rPr lang="sv-SE" sz="1200" dirty="0"/>
            <a:t>Förvaltnings-samverkan</a:t>
          </a:r>
        </a:p>
      </dgm:t>
    </dgm:pt>
    <dgm:pt modelId="{B019E167-B771-425C-A082-816E48D22093}" type="parTrans" cxnId="{2B70E432-DAA8-460E-B7AA-DE96593CEA05}">
      <dgm:prSet/>
      <dgm:spPr/>
      <dgm:t>
        <a:bodyPr/>
        <a:lstStyle/>
        <a:p>
          <a:endParaRPr lang="sv-SE"/>
        </a:p>
      </dgm:t>
    </dgm:pt>
    <dgm:pt modelId="{B5840E37-51F4-4518-AF64-C045EBCCB6AA}" type="sibTrans" cxnId="{2B70E432-DAA8-460E-B7AA-DE96593CEA05}">
      <dgm:prSet/>
      <dgm:spPr/>
      <dgm:t>
        <a:bodyPr/>
        <a:lstStyle/>
        <a:p>
          <a:endParaRPr lang="sv-SE"/>
        </a:p>
      </dgm:t>
    </dgm:pt>
    <dgm:pt modelId="{2ADA0EE5-A2DD-4D54-AB76-0FC9BAA8A329}">
      <dgm:prSet phldrT="[Text]" custT="1"/>
      <dgm:spPr/>
      <dgm:t>
        <a:bodyPr/>
        <a:lstStyle/>
        <a:p>
          <a:r>
            <a:rPr lang="sv-SE" sz="1200" dirty="0"/>
            <a:t>Lokal samverkansgrupp</a:t>
          </a:r>
          <a:br>
            <a:rPr lang="sv-SE" sz="1200" dirty="0"/>
          </a:br>
          <a:endParaRPr lang="sv-SE" sz="1200" dirty="0"/>
        </a:p>
      </dgm:t>
    </dgm:pt>
    <dgm:pt modelId="{D535010E-5D94-4CC3-9E2F-6C3411086C9B}" type="parTrans" cxnId="{253AD2FA-2FD3-4C44-91AF-BDC594987161}">
      <dgm:prSet/>
      <dgm:spPr/>
      <dgm:t>
        <a:bodyPr/>
        <a:lstStyle/>
        <a:p>
          <a:endParaRPr lang="sv-SE"/>
        </a:p>
      </dgm:t>
    </dgm:pt>
    <dgm:pt modelId="{163F4B97-851F-427A-9409-80AFF4485ADB}" type="sibTrans" cxnId="{253AD2FA-2FD3-4C44-91AF-BDC594987161}">
      <dgm:prSet/>
      <dgm:spPr/>
      <dgm:t>
        <a:bodyPr/>
        <a:lstStyle/>
        <a:p>
          <a:endParaRPr lang="sv-SE"/>
        </a:p>
      </dgm:t>
    </dgm:pt>
    <dgm:pt modelId="{A6E20F42-4892-4D77-960C-C3767EB9EB4D}">
      <dgm:prSet phldrT="[Text]" custT="1"/>
      <dgm:spPr/>
      <dgm:t>
        <a:bodyPr/>
        <a:lstStyle/>
        <a:p>
          <a:r>
            <a:rPr lang="sv-SE" sz="1200" dirty="0"/>
            <a:t>Lokal samverkansgrupp</a:t>
          </a:r>
          <a:br>
            <a:rPr lang="sv-SE" sz="1200" dirty="0"/>
          </a:br>
          <a:endParaRPr lang="sv-SE" sz="1200" dirty="0"/>
        </a:p>
      </dgm:t>
    </dgm:pt>
    <dgm:pt modelId="{2C98B786-49A0-4AB8-9D89-FC5CBCFE8C41}" type="parTrans" cxnId="{1678A014-EB27-4EDD-ADF5-0E3D203111F0}">
      <dgm:prSet/>
      <dgm:spPr/>
      <dgm:t>
        <a:bodyPr/>
        <a:lstStyle/>
        <a:p>
          <a:endParaRPr lang="sv-SE"/>
        </a:p>
      </dgm:t>
    </dgm:pt>
    <dgm:pt modelId="{D04AA864-32C9-401A-A9BD-17F643E44F1C}" type="sibTrans" cxnId="{1678A014-EB27-4EDD-ADF5-0E3D203111F0}">
      <dgm:prSet/>
      <dgm:spPr/>
      <dgm:t>
        <a:bodyPr/>
        <a:lstStyle/>
        <a:p>
          <a:endParaRPr lang="sv-SE"/>
        </a:p>
      </dgm:t>
    </dgm:pt>
    <dgm:pt modelId="{3A2524D5-C62A-4C1B-8D39-63D1189F91F0}">
      <dgm:prSet phldrT="[Text]" custT="1"/>
      <dgm:spPr/>
      <dgm:t>
        <a:bodyPr/>
        <a:lstStyle/>
        <a:p>
          <a:r>
            <a:rPr lang="sv-SE" sz="1200" dirty="0"/>
            <a:t>Förvaltnings-samverkan</a:t>
          </a:r>
        </a:p>
      </dgm:t>
    </dgm:pt>
    <dgm:pt modelId="{86F979DE-75D2-4D5A-B083-F46B4A778A58}" type="parTrans" cxnId="{F809C066-71A0-476C-BB88-1A80BD1D9F56}">
      <dgm:prSet/>
      <dgm:spPr/>
      <dgm:t>
        <a:bodyPr/>
        <a:lstStyle/>
        <a:p>
          <a:endParaRPr lang="sv-SE"/>
        </a:p>
      </dgm:t>
    </dgm:pt>
    <dgm:pt modelId="{C785E2EB-89F7-424E-A62E-DCCFE026C7FF}" type="sibTrans" cxnId="{F809C066-71A0-476C-BB88-1A80BD1D9F56}">
      <dgm:prSet/>
      <dgm:spPr/>
      <dgm:t>
        <a:bodyPr/>
        <a:lstStyle/>
        <a:p>
          <a:endParaRPr lang="sv-SE"/>
        </a:p>
      </dgm:t>
    </dgm:pt>
    <dgm:pt modelId="{96868E2C-9C56-495D-82D2-E964DFA552BC}">
      <dgm:prSet phldrT="[Text]" custT="1"/>
      <dgm:spPr/>
      <dgm:t>
        <a:bodyPr/>
        <a:lstStyle/>
        <a:p>
          <a:r>
            <a:rPr lang="sv-SE" sz="1200" dirty="0"/>
            <a:t>Lokal samverkansgrupp</a:t>
          </a:r>
          <a:br>
            <a:rPr lang="sv-SE" sz="1200" dirty="0"/>
          </a:br>
          <a:endParaRPr lang="sv-SE" sz="1200" dirty="0"/>
        </a:p>
      </dgm:t>
    </dgm:pt>
    <dgm:pt modelId="{F91BF2EF-3315-4651-A7AC-55D36E7C9366}" type="parTrans" cxnId="{1E11DD7F-93B0-4975-A14C-5053313090F4}">
      <dgm:prSet/>
      <dgm:spPr/>
      <dgm:t>
        <a:bodyPr/>
        <a:lstStyle/>
        <a:p>
          <a:endParaRPr lang="sv-SE"/>
        </a:p>
      </dgm:t>
    </dgm:pt>
    <dgm:pt modelId="{C58B0E56-13A4-49AC-A66B-F2DF64C3F4F4}" type="sibTrans" cxnId="{1E11DD7F-93B0-4975-A14C-5053313090F4}">
      <dgm:prSet/>
      <dgm:spPr/>
      <dgm:t>
        <a:bodyPr/>
        <a:lstStyle/>
        <a:p>
          <a:endParaRPr lang="sv-SE"/>
        </a:p>
      </dgm:t>
    </dgm:pt>
    <dgm:pt modelId="{E3095E32-A814-44E1-8EDE-04FF281FE2ED}" type="pres">
      <dgm:prSet presAssocID="{FA38AE5C-13A1-457E-BCF8-A2FF378F05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1971ECD-8C0C-452C-BFC7-B69359BBB419}" type="pres">
      <dgm:prSet presAssocID="{173DA9A3-A346-461F-82FA-A313B3C6CED3}" presName="hierRoot1" presStyleCnt="0"/>
      <dgm:spPr/>
    </dgm:pt>
    <dgm:pt modelId="{21D5C7DC-5B1F-4FF7-A8E9-220B9BA4535E}" type="pres">
      <dgm:prSet presAssocID="{173DA9A3-A346-461F-82FA-A313B3C6CED3}" presName="composite" presStyleCnt="0"/>
      <dgm:spPr/>
    </dgm:pt>
    <dgm:pt modelId="{A1CF7FC7-4C13-4DED-A6ED-9F1ED6C1BC7A}" type="pres">
      <dgm:prSet presAssocID="{173DA9A3-A346-461F-82FA-A313B3C6CED3}" presName="background" presStyleLbl="node0" presStyleIdx="0" presStyleCnt="1"/>
      <dgm:spPr>
        <a:solidFill>
          <a:schemeClr val="accent6">
            <a:lumMod val="60%"/>
            <a:lumOff val="40%"/>
          </a:schemeClr>
        </a:solidFill>
      </dgm:spPr>
    </dgm:pt>
    <dgm:pt modelId="{2E975459-B7CA-4C34-AAC1-2449228D2560}" type="pres">
      <dgm:prSet presAssocID="{173DA9A3-A346-461F-82FA-A313B3C6CED3}" presName="text" presStyleLbl="fgAcc0" presStyleIdx="0" presStyleCnt="1" custScaleX="129.417%">
        <dgm:presLayoutVars>
          <dgm:chPref val="3"/>
        </dgm:presLayoutVars>
      </dgm:prSet>
      <dgm:spPr/>
    </dgm:pt>
    <dgm:pt modelId="{64C6B96E-4CDA-478D-B4D0-A14C8D678C1A}" type="pres">
      <dgm:prSet presAssocID="{173DA9A3-A346-461F-82FA-A313B3C6CED3}" presName="hierChild2" presStyleCnt="0"/>
      <dgm:spPr/>
    </dgm:pt>
    <dgm:pt modelId="{20563593-555F-40AB-A162-A53E8EEA0215}" type="pres">
      <dgm:prSet presAssocID="{B019E167-B771-425C-A082-816E48D22093}" presName="Name10" presStyleLbl="parChTrans1D2" presStyleIdx="0" presStyleCnt="2"/>
      <dgm:spPr/>
    </dgm:pt>
    <dgm:pt modelId="{C0FD7F77-B737-4D85-B725-5CD6BA93D16B}" type="pres">
      <dgm:prSet presAssocID="{55A6A423-CDB7-45DC-9CC1-389E28C49C36}" presName="hierRoot2" presStyleCnt="0"/>
      <dgm:spPr/>
    </dgm:pt>
    <dgm:pt modelId="{C294AC72-A9FF-43B7-91B9-C8FABBCC784D}" type="pres">
      <dgm:prSet presAssocID="{55A6A423-CDB7-45DC-9CC1-389E28C49C36}" presName="composite2" presStyleCnt="0"/>
      <dgm:spPr/>
    </dgm:pt>
    <dgm:pt modelId="{9DD9D098-9063-4D47-A150-D11B914AE953}" type="pres">
      <dgm:prSet presAssocID="{55A6A423-CDB7-45DC-9CC1-389E28C49C36}" presName="background2" presStyleLbl="node2" presStyleIdx="0" presStyleCnt="2"/>
      <dgm:spPr>
        <a:solidFill>
          <a:schemeClr val="accent6">
            <a:lumMod val="60%"/>
            <a:lumOff val="40%"/>
          </a:schemeClr>
        </a:solidFill>
      </dgm:spPr>
    </dgm:pt>
    <dgm:pt modelId="{FD2866FA-F424-4C34-928D-89678A8B0E03}" type="pres">
      <dgm:prSet presAssocID="{55A6A423-CDB7-45DC-9CC1-389E28C49C36}" presName="text2" presStyleLbl="fgAcc2" presStyleIdx="0" presStyleCnt="2" custScaleX="134.629%" custLinFactNeighborX="-71.691%">
        <dgm:presLayoutVars>
          <dgm:chPref val="3"/>
        </dgm:presLayoutVars>
      </dgm:prSet>
      <dgm:spPr/>
    </dgm:pt>
    <dgm:pt modelId="{575FF223-FE84-4DDB-980B-DF3EE9705BE6}" type="pres">
      <dgm:prSet presAssocID="{55A6A423-CDB7-45DC-9CC1-389E28C49C36}" presName="hierChild3" presStyleCnt="0"/>
      <dgm:spPr/>
    </dgm:pt>
    <dgm:pt modelId="{CF5C17A6-1ADC-4568-A87F-8C496DDAF98A}" type="pres">
      <dgm:prSet presAssocID="{D535010E-5D94-4CC3-9E2F-6C3411086C9B}" presName="Name17" presStyleLbl="parChTrans1D3" presStyleIdx="0" presStyleCnt="3"/>
      <dgm:spPr/>
    </dgm:pt>
    <dgm:pt modelId="{2E80F741-88A7-41AD-BE2C-33CEA36449C1}" type="pres">
      <dgm:prSet presAssocID="{2ADA0EE5-A2DD-4D54-AB76-0FC9BAA8A329}" presName="hierRoot3" presStyleCnt="0"/>
      <dgm:spPr/>
    </dgm:pt>
    <dgm:pt modelId="{1E21F466-6E75-4E09-B577-4C6A95E10284}" type="pres">
      <dgm:prSet presAssocID="{2ADA0EE5-A2DD-4D54-AB76-0FC9BAA8A329}" presName="composite3" presStyleCnt="0"/>
      <dgm:spPr/>
    </dgm:pt>
    <dgm:pt modelId="{1CE8DB3E-8C46-460C-BD24-86A6385D5595}" type="pres">
      <dgm:prSet presAssocID="{2ADA0EE5-A2DD-4D54-AB76-0FC9BAA8A329}" presName="background3" presStyleLbl="node3" presStyleIdx="0" presStyleCnt="3"/>
      <dgm:spPr>
        <a:solidFill>
          <a:schemeClr val="accent6">
            <a:lumMod val="60%"/>
            <a:lumOff val="40%"/>
          </a:schemeClr>
        </a:solidFill>
      </dgm:spPr>
    </dgm:pt>
    <dgm:pt modelId="{7BEF8A9C-D5E8-410A-9761-11A15734493C}" type="pres">
      <dgm:prSet presAssocID="{2ADA0EE5-A2DD-4D54-AB76-0FC9BAA8A329}" presName="text3" presStyleLbl="fgAcc3" presStyleIdx="0" presStyleCnt="3" custScaleX="141.853%" custScaleY="147.018%" custLinFactNeighborX="-71.691%">
        <dgm:presLayoutVars>
          <dgm:chPref val="3"/>
        </dgm:presLayoutVars>
      </dgm:prSet>
      <dgm:spPr/>
    </dgm:pt>
    <dgm:pt modelId="{EB7C4160-6247-4374-9010-A761E0720605}" type="pres">
      <dgm:prSet presAssocID="{2ADA0EE5-A2DD-4D54-AB76-0FC9BAA8A329}" presName="hierChild4" presStyleCnt="0"/>
      <dgm:spPr/>
    </dgm:pt>
    <dgm:pt modelId="{B5AF35BF-CFA3-42CD-ADDE-8C9CBCB2B7E0}" type="pres">
      <dgm:prSet presAssocID="{2C98B786-49A0-4AB8-9D89-FC5CBCFE8C41}" presName="Name17" presStyleLbl="parChTrans1D3" presStyleIdx="1" presStyleCnt="3"/>
      <dgm:spPr/>
    </dgm:pt>
    <dgm:pt modelId="{EA2F4894-9E8E-4363-BD37-FDB7014D78CC}" type="pres">
      <dgm:prSet presAssocID="{A6E20F42-4892-4D77-960C-C3767EB9EB4D}" presName="hierRoot3" presStyleCnt="0"/>
      <dgm:spPr/>
    </dgm:pt>
    <dgm:pt modelId="{45670BF5-F05D-44E5-A3D0-745FA4674147}" type="pres">
      <dgm:prSet presAssocID="{A6E20F42-4892-4D77-960C-C3767EB9EB4D}" presName="composite3" presStyleCnt="0"/>
      <dgm:spPr/>
    </dgm:pt>
    <dgm:pt modelId="{490A814C-4B07-4AB2-B076-AAF560773BFB}" type="pres">
      <dgm:prSet presAssocID="{A6E20F42-4892-4D77-960C-C3767EB9EB4D}" presName="background3" presStyleLbl="node3" presStyleIdx="1" presStyleCnt="3"/>
      <dgm:spPr>
        <a:solidFill>
          <a:schemeClr val="accent6">
            <a:lumMod val="60%"/>
            <a:lumOff val="40%"/>
          </a:schemeClr>
        </a:solidFill>
      </dgm:spPr>
    </dgm:pt>
    <dgm:pt modelId="{2F28E87B-CD1D-4A85-B67C-C955E2597B9E}" type="pres">
      <dgm:prSet presAssocID="{A6E20F42-4892-4D77-960C-C3767EB9EB4D}" presName="text3" presStyleLbl="fgAcc3" presStyleIdx="1" presStyleCnt="3" custScaleX="141.916%" custScaleY="141.628%" custLinFactNeighborX="-71.691%">
        <dgm:presLayoutVars>
          <dgm:chPref val="3"/>
        </dgm:presLayoutVars>
      </dgm:prSet>
      <dgm:spPr/>
    </dgm:pt>
    <dgm:pt modelId="{C71BE8D8-B49E-4675-870A-ABC5445D641F}" type="pres">
      <dgm:prSet presAssocID="{A6E20F42-4892-4D77-960C-C3767EB9EB4D}" presName="hierChild4" presStyleCnt="0"/>
      <dgm:spPr/>
    </dgm:pt>
    <dgm:pt modelId="{B321B6BE-A1D9-4EA4-AC3D-D923B37FD612}" type="pres">
      <dgm:prSet presAssocID="{86F979DE-75D2-4D5A-B083-F46B4A778A58}" presName="Name10" presStyleLbl="parChTrans1D2" presStyleIdx="1" presStyleCnt="2"/>
      <dgm:spPr/>
    </dgm:pt>
    <dgm:pt modelId="{AFC94AB8-CDD1-4A64-90D0-04DE1A438C41}" type="pres">
      <dgm:prSet presAssocID="{3A2524D5-C62A-4C1B-8D39-63D1189F91F0}" presName="hierRoot2" presStyleCnt="0"/>
      <dgm:spPr/>
    </dgm:pt>
    <dgm:pt modelId="{333A715D-DE7A-4AB7-BA74-AB51F5B94E41}" type="pres">
      <dgm:prSet presAssocID="{3A2524D5-C62A-4C1B-8D39-63D1189F91F0}" presName="composite2" presStyleCnt="0"/>
      <dgm:spPr/>
    </dgm:pt>
    <dgm:pt modelId="{31B5057B-7054-4E40-8CBA-D9C6A11FCECB}" type="pres">
      <dgm:prSet presAssocID="{3A2524D5-C62A-4C1B-8D39-63D1189F91F0}" presName="background2" presStyleLbl="node2" presStyleIdx="1" presStyleCnt="2"/>
      <dgm:spPr>
        <a:solidFill>
          <a:schemeClr val="accent6">
            <a:lumMod val="60%"/>
            <a:lumOff val="40%"/>
          </a:schemeClr>
        </a:solidFill>
      </dgm:spPr>
    </dgm:pt>
    <dgm:pt modelId="{A3050DFF-A91A-4E22-B0F3-4AAB39FAE90B}" type="pres">
      <dgm:prSet presAssocID="{3A2524D5-C62A-4C1B-8D39-63D1189F91F0}" presName="text2" presStyleLbl="fgAcc2" presStyleIdx="1" presStyleCnt="2" custScaleX="138.882%" custScaleY="94.684%">
        <dgm:presLayoutVars>
          <dgm:chPref val="3"/>
        </dgm:presLayoutVars>
      </dgm:prSet>
      <dgm:spPr/>
    </dgm:pt>
    <dgm:pt modelId="{2791160E-4E8A-40C7-9D4C-1717ADB879ED}" type="pres">
      <dgm:prSet presAssocID="{3A2524D5-C62A-4C1B-8D39-63D1189F91F0}" presName="hierChild3" presStyleCnt="0"/>
      <dgm:spPr/>
    </dgm:pt>
    <dgm:pt modelId="{9B717E1C-0C27-47D2-A492-2A0EAAE4A2E5}" type="pres">
      <dgm:prSet presAssocID="{F91BF2EF-3315-4651-A7AC-55D36E7C9366}" presName="Name17" presStyleLbl="parChTrans1D3" presStyleIdx="2" presStyleCnt="3"/>
      <dgm:spPr/>
    </dgm:pt>
    <dgm:pt modelId="{D782D8F8-1FB5-4718-A5BA-51428FBE4859}" type="pres">
      <dgm:prSet presAssocID="{96868E2C-9C56-495D-82D2-E964DFA552BC}" presName="hierRoot3" presStyleCnt="0"/>
      <dgm:spPr/>
    </dgm:pt>
    <dgm:pt modelId="{BE3A1333-DF2A-4D8F-B6DC-AA6A0752ED94}" type="pres">
      <dgm:prSet presAssocID="{96868E2C-9C56-495D-82D2-E964DFA552BC}" presName="composite3" presStyleCnt="0"/>
      <dgm:spPr/>
    </dgm:pt>
    <dgm:pt modelId="{3B1AD542-0996-41D5-9875-752C4AF61227}" type="pres">
      <dgm:prSet presAssocID="{96868E2C-9C56-495D-82D2-E964DFA552BC}" presName="background3" presStyleLbl="node3" presStyleIdx="2" presStyleCnt="3"/>
      <dgm:spPr>
        <a:solidFill>
          <a:schemeClr val="accent6">
            <a:lumMod val="60%"/>
            <a:lumOff val="40%"/>
          </a:schemeClr>
        </a:solidFill>
      </dgm:spPr>
    </dgm:pt>
    <dgm:pt modelId="{167A3007-D60E-466F-AC9F-571693AA67E9}" type="pres">
      <dgm:prSet presAssocID="{96868E2C-9C56-495D-82D2-E964DFA552BC}" presName="text3" presStyleLbl="fgAcc3" presStyleIdx="2" presStyleCnt="3" custScaleX="148.545%" custScaleY="140.904%">
        <dgm:presLayoutVars>
          <dgm:chPref val="3"/>
        </dgm:presLayoutVars>
      </dgm:prSet>
      <dgm:spPr/>
    </dgm:pt>
    <dgm:pt modelId="{6989427F-A955-4B7B-825F-4B3F8C627C14}" type="pres">
      <dgm:prSet presAssocID="{96868E2C-9C56-495D-82D2-E964DFA552BC}" presName="hierChild4" presStyleCnt="0"/>
      <dgm:spPr/>
    </dgm:pt>
  </dgm:ptLst>
  <dgm:cxnLst>
    <dgm:cxn modelId="{9167400D-228C-4FD9-8888-B71DC0550185}" type="presOf" srcId="{2C98B786-49A0-4AB8-9D89-FC5CBCFE8C41}" destId="{B5AF35BF-CFA3-42CD-ADDE-8C9CBCB2B7E0}" srcOrd="0" destOrd="0" presId="urn:microsoft.com/office/officeart/2005/8/layout/hierarchy1"/>
    <dgm:cxn modelId="{BE175313-ECC9-4C70-B989-35C8788819B1}" type="presOf" srcId="{173DA9A3-A346-461F-82FA-A313B3C6CED3}" destId="{2E975459-B7CA-4C34-AAC1-2449228D2560}" srcOrd="0" destOrd="0" presId="urn:microsoft.com/office/officeart/2005/8/layout/hierarchy1"/>
    <dgm:cxn modelId="{1678A014-EB27-4EDD-ADF5-0E3D203111F0}" srcId="{55A6A423-CDB7-45DC-9CC1-389E28C49C36}" destId="{A6E20F42-4892-4D77-960C-C3767EB9EB4D}" srcOrd="1" destOrd="0" parTransId="{2C98B786-49A0-4AB8-9D89-FC5CBCFE8C41}" sibTransId="{D04AA864-32C9-401A-A9BD-17F643E44F1C}"/>
    <dgm:cxn modelId="{2B70E432-DAA8-460E-B7AA-DE96593CEA05}" srcId="{173DA9A3-A346-461F-82FA-A313B3C6CED3}" destId="{55A6A423-CDB7-45DC-9CC1-389E28C49C36}" srcOrd="0" destOrd="0" parTransId="{B019E167-B771-425C-A082-816E48D22093}" sibTransId="{B5840E37-51F4-4518-AF64-C045EBCCB6AA}"/>
    <dgm:cxn modelId="{54199E39-1A10-4FDE-ABBB-785BF89E06E6}" type="presOf" srcId="{D535010E-5D94-4CC3-9E2F-6C3411086C9B}" destId="{CF5C17A6-1ADC-4568-A87F-8C496DDAF98A}" srcOrd="0" destOrd="0" presId="urn:microsoft.com/office/officeart/2005/8/layout/hierarchy1"/>
    <dgm:cxn modelId="{3ACB5340-A40C-4318-B30C-6E0EC065B734}" type="presOf" srcId="{A6E20F42-4892-4D77-960C-C3767EB9EB4D}" destId="{2F28E87B-CD1D-4A85-B67C-C955E2597B9E}" srcOrd="0" destOrd="0" presId="urn:microsoft.com/office/officeart/2005/8/layout/hierarchy1"/>
    <dgm:cxn modelId="{4F9CF840-4F0B-44FE-926A-2B5860C4418B}" type="presOf" srcId="{FA38AE5C-13A1-457E-BCF8-A2FF378F05D3}" destId="{E3095E32-A814-44E1-8EDE-04FF281FE2ED}" srcOrd="0" destOrd="0" presId="urn:microsoft.com/office/officeart/2005/8/layout/hierarchy1"/>
    <dgm:cxn modelId="{A7F1E261-A0A9-4355-B38A-6F2A812BB01A}" type="presOf" srcId="{96868E2C-9C56-495D-82D2-E964DFA552BC}" destId="{167A3007-D60E-466F-AC9F-571693AA67E9}" srcOrd="0" destOrd="0" presId="urn:microsoft.com/office/officeart/2005/8/layout/hierarchy1"/>
    <dgm:cxn modelId="{F809C066-71A0-476C-BB88-1A80BD1D9F56}" srcId="{173DA9A3-A346-461F-82FA-A313B3C6CED3}" destId="{3A2524D5-C62A-4C1B-8D39-63D1189F91F0}" srcOrd="1" destOrd="0" parTransId="{86F979DE-75D2-4D5A-B083-F46B4A778A58}" sibTransId="{C785E2EB-89F7-424E-A62E-DCCFE026C7FF}"/>
    <dgm:cxn modelId="{F378B66C-7654-4464-AA53-F5A0B729F30A}" type="presOf" srcId="{2ADA0EE5-A2DD-4D54-AB76-0FC9BAA8A329}" destId="{7BEF8A9C-D5E8-410A-9761-11A15734493C}" srcOrd="0" destOrd="0" presId="urn:microsoft.com/office/officeart/2005/8/layout/hierarchy1"/>
    <dgm:cxn modelId="{DA7FEB4D-A4B7-41A3-8402-E057FAA00416}" srcId="{FA38AE5C-13A1-457E-BCF8-A2FF378F05D3}" destId="{173DA9A3-A346-461F-82FA-A313B3C6CED3}" srcOrd="0" destOrd="0" parTransId="{A69D8B72-E36B-46F6-9142-7D1D7E0ACE68}" sibTransId="{BA3CCB0D-CDB3-40E9-BB1A-7EC8C0346626}"/>
    <dgm:cxn modelId="{4D2C137A-C71B-4C56-95D8-2950A7C93100}" type="presOf" srcId="{86F979DE-75D2-4D5A-B083-F46B4A778A58}" destId="{B321B6BE-A1D9-4EA4-AC3D-D923B37FD612}" srcOrd="0" destOrd="0" presId="urn:microsoft.com/office/officeart/2005/8/layout/hierarchy1"/>
    <dgm:cxn modelId="{1E11DD7F-93B0-4975-A14C-5053313090F4}" srcId="{3A2524D5-C62A-4C1B-8D39-63D1189F91F0}" destId="{96868E2C-9C56-495D-82D2-E964DFA552BC}" srcOrd="0" destOrd="0" parTransId="{F91BF2EF-3315-4651-A7AC-55D36E7C9366}" sibTransId="{C58B0E56-13A4-49AC-A66B-F2DF64C3F4F4}"/>
    <dgm:cxn modelId="{154F919B-125E-413F-9626-BFBB40EE7348}" type="presOf" srcId="{55A6A423-CDB7-45DC-9CC1-389E28C49C36}" destId="{FD2866FA-F424-4C34-928D-89678A8B0E03}" srcOrd="0" destOrd="0" presId="urn:microsoft.com/office/officeart/2005/8/layout/hierarchy1"/>
    <dgm:cxn modelId="{87A56DB6-28B2-4EB0-A4B2-339AB10E8163}" type="presOf" srcId="{3A2524D5-C62A-4C1B-8D39-63D1189F91F0}" destId="{A3050DFF-A91A-4E22-B0F3-4AAB39FAE90B}" srcOrd="0" destOrd="0" presId="urn:microsoft.com/office/officeart/2005/8/layout/hierarchy1"/>
    <dgm:cxn modelId="{D3262FD2-58DE-433A-9F46-89DFE487E465}" type="presOf" srcId="{F91BF2EF-3315-4651-A7AC-55D36E7C9366}" destId="{9B717E1C-0C27-47D2-A492-2A0EAAE4A2E5}" srcOrd="0" destOrd="0" presId="urn:microsoft.com/office/officeart/2005/8/layout/hierarchy1"/>
    <dgm:cxn modelId="{F21828E3-2504-41A1-8608-C623A25AFBBB}" type="presOf" srcId="{B019E167-B771-425C-A082-816E48D22093}" destId="{20563593-555F-40AB-A162-A53E8EEA0215}" srcOrd="0" destOrd="0" presId="urn:microsoft.com/office/officeart/2005/8/layout/hierarchy1"/>
    <dgm:cxn modelId="{253AD2FA-2FD3-4C44-91AF-BDC594987161}" srcId="{55A6A423-CDB7-45DC-9CC1-389E28C49C36}" destId="{2ADA0EE5-A2DD-4D54-AB76-0FC9BAA8A329}" srcOrd="0" destOrd="0" parTransId="{D535010E-5D94-4CC3-9E2F-6C3411086C9B}" sibTransId="{163F4B97-851F-427A-9409-80AFF4485ADB}"/>
    <dgm:cxn modelId="{8412DB62-7A6C-473D-B450-6CEB85DF0AF7}" type="presParOf" srcId="{E3095E32-A814-44E1-8EDE-04FF281FE2ED}" destId="{41971ECD-8C0C-452C-BFC7-B69359BBB419}" srcOrd="0" destOrd="0" presId="urn:microsoft.com/office/officeart/2005/8/layout/hierarchy1"/>
    <dgm:cxn modelId="{94672975-CEF6-49C2-8FEB-AAEF2048AADB}" type="presParOf" srcId="{41971ECD-8C0C-452C-BFC7-B69359BBB419}" destId="{21D5C7DC-5B1F-4FF7-A8E9-220B9BA4535E}" srcOrd="0" destOrd="0" presId="urn:microsoft.com/office/officeart/2005/8/layout/hierarchy1"/>
    <dgm:cxn modelId="{262E7DBA-95F5-43F0-90AA-62A44881F7AA}" type="presParOf" srcId="{21D5C7DC-5B1F-4FF7-A8E9-220B9BA4535E}" destId="{A1CF7FC7-4C13-4DED-A6ED-9F1ED6C1BC7A}" srcOrd="0" destOrd="0" presId="urn:microsoft.com/office/officeart/2005/8/layout/hierarchy1"/>
    <dgm:cxn modelId="{843B6481-CA29-4CC4-9D55-CFC326BDF2EA}" type="presParOf" srcId="{21D5C7DC-5B1F-4FF7-A8E9-220B9BA4535E}" destId="{2E975459-B7CA-4C34-AAC1-2449228D2560}" srcOrd="1" destOrd="0" presId="urn:microsoft.com/office/officeart/2005/8/layout/hierarchy1"/>
    <dgm:cxn modelId="{1E611D53-A78B-44DB-8A6D-18F8F7F9A13F}" type="presParOf" srcId="{41971ECD-8C0C-452C-BFC7-B69359BBB419}" destId="{64C6B96E-4CDA-478D-B4D0-A14C8D678C1A}" srcOrd="1" destOrd="0" presId="urn:microsoft.com/office/officeart/2005/8/layout/hierarchy1"/>
    <dgm:cxn modelId="{9E06D388-8E13-4D83-88AC-EBFB0C025DE3}" type="presParOf" srcId="{64C6B96E-4CDA-478D-B4D0-A14C8D678C1A}" destId="{20563593-555F-40AB-A162-A53E8EEA0215}" srcOrd="0" destOrd="0" presId="urn:microsoft.com/office/officeart/2005/8/layout/hierarchy1"/>
    <dgm:cxn modelId="{7A93D7F0-985E-490B-9FD8-EC79B4B44D69}" type="presParOf" srcId="{64C6B96E-4CDA-478D-B4D0-A14C8D678C1A}" destId="{C0FD7F77-B737-4D85-B725-5CD6BA93D16B}" srcOrd="1" destOrd="0" presId="urn:microsoft.com/office/officeart/2005/8/layout/hierarchy1"/>
    <dgm:cxn modelId="{7EF922A6-2B9C-4F84-A179-106174C2168D}" type="presParOf" srcId="{C0FD7F77-B737-4D85-B725-5CD6BA93D16B}" destId="{C294AC72-A9FF-43B7-91B9-C8FABBCC784D}" srcOrd="0" destOrd="0" presId="urn:microsoft.com/office/officeart/2005/8/layout/hierarchy1"/>
    <dgm:cxn modelId="{4EB87573-3FE3-4FA6-B2A1-976E89A69274}" type="presParOf" srcId="{C294AC72-A9FF-43B7-91B9-C8FABBCC784D}" destId="{9DD9D098-9063-4D47-A150-D11B914AE953}" srcOrd="0" destOrd="0" presId="urn:microsoft.com/office/officeart/2005/8/layout/hierarchy1"/>
    <dgm:cxn modelId="{D86760E0-6784-49C4-83E8-2ACD6A4BFC17}" type="presParOf" srcId="{C294AC72-A9FF-43B7-91B9-C8FABBCC784D}" destId="{FD2866FA-F424-4C34-928D-89678A8B0E03}" srcOrd="1" destOrd="0" presId="urn:microsoft.com/office/officeart/2005/8/layout/hierarchy1"/>
    <dgm:cxn modelId="{6E01D2A0-870D-4866-BDD0-4B56C7E60ACA}" type="presParOf" srcId="{C0FD7F77-B737-4D85-B725-5CD6BA93D16B}" destId="{575FF223-FE84-4DDB-980B-DF3EE9705BE6}" srcOrd="1" destOrd="0" presId="urn:microsoft.com/office/officeart/2005/8/layout/hierarchy1"/>
    <dgm:cxn modelId="{2D32DEE8-1728-4E1D-BD42-EFB4272BFF0C}" type="presParOf" srcId="{575FF223-FE84-4DDB-980B-DF3EE9705BE6}" destId="{CF5C17A6-1ADC-4568-A87F-8C496DDAF98A}" srcOrd="0" destOrd="0" presId="urn:microsoft.com/office/officeart/2005/8/layout/hierarchy1"/>
    <dgm:cxn modelId="{F524C07F-9D14-419D-B867-CFB2B37C3AFC}" type="presParOf" srcId="{575FF223-FE84-4DDB-980B-DF3EE9705BE6}" destId="{2E80F741-88A7-41AD-BE2C-33CEA36449C1}" srcOrd="1" destOrd="0" presId="urn:microsoft.com/office/officeart/2005/8/layout/hierarchy1"/>
    <dgm:cxn modelId="{8835E902-379A-4C42-99B2-2CFB830BE415}" type="presParOf" srcId="{2E80F741-88A7-41AD-BE2C-33CEA36449C1}" destId="{1E21F466-6E75-4E09-B577-4C6A95E10284}" srcOrd="0" destOrd="0" presId="urn:microsoft.com/office/officeart/2005/8/layout/hierarchy1"/>
    <dgm:cxn modelId="{A28526C3-FEA1-4DB2-9080-593DE0DDDB52}" type="presParOf" srcId="{1E21F466-6E75-4E09-B577-4C6A95E10284}" destId="{1CE8DB3E-8C46-460C-BD24-86A6385D5595}" srcOrd="0" destOrd="0" presId="urn:microsoft.com/office/officeart/2005/8/layout/hierarchy1"/>
    <dgm:cxn modelId="{A2256642-0B5B-4BCD-B754-33756207020E}" type="presParOf" srcId="{1E21F466-6E75-4E09-B577-4C6A95E10284}" destId="{7BEF8A9C-D5E8-410A-9761-11A15734493C}" srcOrd="1" destOrd="0" presId="urn:microsoft.com/office/officeart/2005/8/layout/hierarchy1"/>
    <dgm:cxn modelId="{5F84F973-F3D0-4509-BBBC-AE00652B12A5}" type="presParOf" srcId="{2E80F741-88A7-41AD-BE2C-33CEA36449C1}" destId="{EB7C4160-6247-4374-9010-A761E0720605}" srcOrd="1" destOrd="0" presId="urn:microsoft.com/office/officeart/2005/8/layout/hierarchy1"/>
    <dgm:cxn modelId="{5315BB1D-6480-48E5-AE49-0295E969179C}" type="presParOf" srcId="{575FF223-FE84-4DDB-980B-DF3EE9705BE6}" destId="{B5AF35BF-CFA3-42CD-ADDE-8C9CBCB2B7E0}" srcOrd="2" destOrd="0" presId="urn:microsoft.com/office/officeart/2005/8/layout/hierarchy1"/>
    <dgm:cxn modelId="{D1690AF8-F032-4FE9-ABD7-4847222DB4AD}" type="presParOf" srcId="{575FF223-FE84-4DDB-980B-DF3EE9705BE6}" destId="{EA2F4894-9E8E-4363-BD37-FDB7014D78CC}" srcOrd="3" destOrd="0" presId="urn:microsoft.com/office/officeart/2005/8/layout/hierarchy1"/>
    <dgm:cxn modelId="{77AA4FF9-ED67-4552-B797-3FD57D648E06}" type="presParOf" srcId="{EA2F4894-9E8E-4363-BD37-FDB7014D78CC}" destId="{45670BF5-F05D-44E5-A3D0-745FA4674147}" srcOrd="0" destOrd="0" presId="urn:microsoft.com/office/officeart/2005/8/layout/hierarchy1"/>
    <dgm:cxn modelId="{AD545E71-0C53-41FB-B78E-325F0DD7C3C5}" type="presParOf" srcId="{45670BF5-F05D-44E5-A3D0-745FA4674147}" destId="{490A814C-4B07-4AB2-B076-AAF560773BFB}" srcOrd="0" destOrd="0" presId="urn:microsoft.com/office/officeart/2005/8/layout/hierarchy1"/>
    <dgm:cxn modelId="{75E57D16-0489-43E7-8A7C-2A5CC650AA44}" type="presParOf" srcId="{45670BF5-F05D-44E5-A3D0-745FA4674147}" destId="{2F28E87B-CD1D-4A85-B67C-C955E2597B9E}" srcOrd="1" destOrd="0" presId="urn:microsoft.com/office/officeart/2005/8/layout/hierarchy1"/>
    <dgm:cxn modelId="{72640A6C-5105-4020-8043-A89B84598843}" type="presParOf" srcId="{EA2F4894-9E8E-4363-BD37-FDB7014D78CC}" destId="{C71BE8D8-B49E-4675-870A-ABC5445D641F}" srcOrd="1" destOrd="0" presId="urn:microsoft.com/office/officeart/2005/8/layout/hierarchy1"/>
    <dgm:cxn modelId="{C14ECCBB-C608-4C64-B605-4FA81021ADA6}" type="presParOf" srcId="{64C6B96E-4CDA-478D-B4D0-A14C8D678C1A}" destId="{B321B6BE-A1D9-4EA4-AC3D-D923B37FD612}" srcOrd="2" destOrd="0" presId="urn:microsoft.com/office/officeart/2005/8/layout/hierarchy1"/>
    <dgm:cxn modelId="{67932712-A393-4344-865A-9A7B6EF1EE71}" type="presParOf" srcId="{64C6B96E-4CDA-478D-B4D0-A14C8D678C1A}" destId="{AFC94AB8-CDD1-4A64-90D0-04DE1A438C41}" srcOrd="3" destOrd="0" presId="urn:microsoft.com/office/officeart/2005/8/layout/hierarchy1"/>
    <dgm:cxn modelId="{2AB0D55D-9034-4790-8E14-C8DDCE3D3474}" type="presParOf" srcId="{AFC94AB8-CDD1-4A64-90D0-04DE1A438C41}" destId="{333A715D-DE7A-4AB7-BA74-AB51F5B94E41}" srcOrd="0" destOrd="0" presId="urn:microsoft.com/office/officeart/2005/8/layout/hierarchy1"/>
    <dgm:cxn modelId="{F8E6D2EE-9AA1-46E8-B1D6-046AFA26FA00}" type="presParOf" srcId="{333A715D-DE7A-4AB7-BA74-AB51F5B94E41}" destId="{31B5057B-7054-4E40-8CBA-D9C6A11FCECB}" srcOrd="0" destOrd="0" presId="urn:microsoft.com/office/officeart/2005/8/layout/hierarchy1"/>
    <dgm:cxn modelId="{BBB01C47-6C7C-4CA4-BDB8-2AEADBABD1F9}" type="presParOf" srcId="{333A715D-DE7A-4AB7-BA74-AB51F5B94E41}" destId="{A3050DFF-A91A-4E22-B0F3-4AAB39FAE90B}" srcOrd="1" destOrd="0" presId="urn:microsoft.com/office/officeart/2005/8/layout/hierarchy1"/>
    <dgm:cxn modelId="{CB2217AE-24EF-48C0-B4A0-5D3980124321}" type="presParOf" srcId="{AFC94AB8-CDD1-4A64-90D0-04DE1A438C41}" destId="{2791160E-4E8A-40C7-9D4C-1717ADB879ED}" srcOrd="1" destOrd="0" presId="urn:microsoft.com/office/officeart/2005/8/layout/hierarchy1"/>
    <dgm:cxn modelId="{6907C139-3ACC-4847-B940-EFC2CAFAB354}" type="presParOf" srcId="{2791160E-4E8A-40C7-9D4C-1717ADB879ED}" destId="{9B717E1C-0C27-47D2-A492-2A0EAAE4A2E5}" srcOrd="0" destOrd="0" presId="urn:microsoft.com/office/officeart/2005/8/layout/hierarchy1"/>
    <dgm:cxn modelId="{86764427-07CD-4C29-9AAE-1667A114296C}" type="presParOf" srcId="{2791160E-4E8A-40C7-9D4C-1717ADB879ED}" destId="{D782D8F8-1FB5-4718-A5BA-51428FBE4859}" srcOrd="1" destOrd="0" presId="urn:microsoft.com/office/officeart/2005/8/layout/hierarchy1"/>
    <dgm:cxn modelId="{6105D6B0-C467-4245-A9E5-8B890C06D3BC}" type="presParOf" srcId="{D782D8F8-1FB5-4718-A5BA-51428FBE4859}" destId="{BE3A1333-DF2A-4D8F-B6DC-AA6A0752ED94}" srcOrd="0" destOrd="0" presId="urn:microsoft.com/office/officeart/2005/8/layout/hierarchy1"/>
    <dgm:cxn modelId="{B3D962F6-E001-4388-BB70-045761CFB793}" type="presParOf" srcId="{BE3A1333-DF2A-4D8F-B6DC-AA6A0752ED94}" destId="{3B1AD542-0996-41D5-9875-752C4AF61227}" srcOrd="0" destOrd="0" presId="urn:microsoft.com/office/officeart/2005/8/layout/hierarchy1"/>
    <dgm:cxn modelId="{A1ABC9D6-0C35-4AFD-BA4F-BF7FCC92A441}" type="presParOf" srcId="{BE3A1333-DF2A-4D8F-B6DC-AA6A0752ED94}" destId="{167A3007-D60E-466F-AC9F-571693AA67E9}" srcOrd="1" destOrd="0" presId="urn:microsoft.com/office/officeart/2005/8/layout/hierarchy1"/>
    <dgm:cxn modelId="{40C307C3-6DC7-4A6B-899A-758D34529B0B}" type="presParOf" srcId="{D782D8F8-1FB5-4718-A5BA-51428FBE4859}" destId="{6989427F-A955-4B7B-825F-4B3F8C627C1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purl.oclc.org/ooxml/drawingml/diagram" xmlns:a="http://purl.oclc.org/ooxml/drawingml/main">
  <dgm:ptLst>
    <dgm:pt modelId="{FA38AE5C-13A1-457E-BCF8-A2FF378F05D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173DA9A3-A346-461F-82FA-A313B3C6CED3}">
      <dgm:prSet phldrT="[Text]" custT="1"/>
      <dgm:spPr/>
      <dgm:t>
        <a:bodyPr/>
        <a:lstStyle/>
        <a:p>
          <a:r>
            <a:rPr lang="sv-SE" sz="1200" dirty="0"/>
            <a:t>Central</a:t>
          </a:r>
        </a:p>
        <a:p>
          <a:r>
            <a:rPr lang="sv-SE" sz="1200" dirty="0"/>
            <a:t>samverkansgrupp</a:t>
          </a:r>
        </a:p>
      </dgm:t>
    </dgm:pt>
    <dgm:pt modelId="{A69D8B72-E36B-46F6-9142-7D1D7E0ACE68}" type="parTrans" cxnId="{DA7FEB4D-A4B7-41A3-8402-E057FAA00416}">
      <dgm:prSet/>
      <dgm:spPr/>
      <dgm:t>
        <a:bodyPr/>
        <a:lstStyle/>
        <a:p>
          <a:endParaRPr lang="sv-SE"/>
        </a:p>
      </dgm:t>
    </dgm:pt>
    <dgm:pt modelId="{BA3CCB0D-CDB3-40E9-BB1A-7EC8C0346626}" type="sibTrans" cxnId="{DA7FEB4D-A4B7-41A3-8402-E057FAA00416}">
      <dgm:prSet/>
      <dgm:spPr/>
      <dgm:t>
        <a:bodyPr/>
        <a:lstStyle/>
        <a:p>
          <a:endParaRPr lang="sv-SE"/>
        </a:p>
      </dgm:t>
    </dgm:pt>
    <dgm:pt modelId="{55A6A423-CDB7-45DC-9CC1-389E28C49C36}">
      <dgm:prSet phldrT="[Text]" custT="1"/>
      <dgm:spPr/>
      <dgm:t>
        <a:bodyPr/>
        <a:lstStyle/>
        <a:p>
          <a:r>
            <a:rPr lang="sv-SE" sz="1200" dirty="0"/>
            <a:t>Förvaltnings-samverkan</a:t>
          </a:r>
        </a:p>
      </dgm:t>
    </dgm:pt>
    <dgm:pt modelId="{B019E167-B771-425C-A082-816E48D22093}" type="parTrans" cxnId="{2B70E432-DAA8-460E-B7AA-DE96593CEA05}">
      <dgm:prSet/>
      <dgm:spPr/>
      <dgm:t>
        <a:bodyPr/>
        <a:lstStyle/>
        <a:p>
          <a:endParaRPr lang="sv-SE"/>
        </a:p>
      </dgm:t>
    </dgm:pt>
    <dgm:pt modelId="{B5840E37-51F4-4518-AF64-C045EBCCB6AA}" type="sibTrans" cxnId="{2B70E432-DAA8-460E-B7AA-DE96593CEA05}">
      <dgm:prSet/>
      <dgm:spPr/>
      <dgm:t>
        <a:bodyPr/>
        <a:lstStyle/>
        <a:p>
          <a:endParaRPr lang="sv-SE"/>
        </a:p>
      </dgm:t>
    </dgm:pt>
    <dgm:pt modelId="{2ADA0EE5-A2DD-4D54-AB76-0FC9BAA8A329}">
      <dgm:prSet phldrT="[Text]" custT="1"/>
      <dgm:spPr/>
      <dgm:t>
        <a:bodyPr/>
        <a:lstStyle/>
        <a:p>
          <a:r>
            <a:rPr lang="sv-SE" sz="1200" dirty="0"/>
            <a:t>Lokal samverkansgrupp</a:t>
          </a:r>
          <a:br>
            <a:rPr lang="sv-SE" sz="1200" dirty="0"/>
          </a:br>
          <a:endParaRPr lang="sv-SE" sz="1200" dirty="0"/>
        </a:p>
      </dgm:t>
    </dgm:pt>
    <dgm:pt modelId="{D535010E-5D94-4CC3-9E2F-6C3411086C9B}" type="parTrans" cxnId="{253AD2FA-2FD3-4C44-91AF-BDC594987161}">
      <dgm:prSet/>
      <dgm:spPr/>
      <dgm:t>
        <a:bodyPr/>
        <a:lstStyle/>
        <a:p>
          <a:endParaRPr lang="sv-SE"/>
        </a:p>
      </dgm:t>
    </dgm:pt>
    <dgm:pt modelId="{163F4B97-851F-427A-9409-80AFF4485ADB}" type="sibTrans" cxnId="{253AD2FA-2FD3-4C44-91AF-BDC594987161}">
      <dgm:prSet/>
      <dgm:spPr/>
      <dgm:t>
        <a:bodyPr/>
        <a:lstStyle/>
        <a:p>
          <a:endParaRPr lang="sv-SE"/>
        </a:p>
      </dgm:t>
    </dgm:pt>
    <dgm:pt modelId="{A6E20F42-4892-4D77-960C-C3767EB9EB4D}">
      <dgm:prSet phldrT="[Text]" custT="1"/>
      <dgm:spPr/>
      <dgm:t>
        <a:bodyPr/>
        <a:lstStyle/>
        <a:p>
          <a:r>
            <a:rPr lang="sv-SE" sz="1200" dirty="0"/>
            <a:t>Lokal samverkansgrupp</a:t>
          </a:r>
          <a:br>
            <a:rPr lang="sv-SE" sz="1200" dirty="0"/>
          </a:br>
          <a:endParaRPr lang="sv-SE" sz="1200" dirty="0"/>
        </a:p>
      </dgm:t>
    </dgm:pt>
    <dgm:pt modelId="{2C98B786-49A0-4AB8-9D89-FC5CBCFE8C41}" type="parTrans" cxnId="{1678A014-EB27-4EDD-ADF5-0E3D203111F0}">
      <dgm:prSet/>
      <dgm:spPr/>
      <dgm:t>
        <a:bodyPr/>
        <a:lstStyle/>
        <a:p>
          <a:endParaRPr lang="sv-SE"/>
        </a:p>
      </dgm:t>
    </dgm:pt>
    <dgm:pt modelId="{D04AA864-32C9-401A-A9BD-17F643E44F1C}" type="sibTrans" cxnId="{1678A014-EB27-4EDD-ADF5-0E3D203111F0}">
      <dgm:prSet/>
      <dgm:spPr/>
      <dgm:t>
        <a:bodyPr/>
        <a:lstStyle/>
        <a:p>
          <a:endParaRPr lang="sv-SE"/>
        </a:p>
      </dgm:t>
    </dgm:pt>
    <dgm:pt modelId="{3A2524D5-C62A-4C1B-8D39-63D1189F91F0}">
      <dgm:prSet phldrT="[Text]" custT="1"/>
      <dgm:spPr/>
      <dgm:t>
        <a:bodyPr/>
        <a:lstStyle/>
        <a:p>
          <a:r>
            <a:rPr lang="sv-SE" sz="1200" dirty="0"/>
            <a:t>Förvaltnings-samverkan</a:t>
          </a:r>
        </a:p>
      </dgm:t>
    </dgm:pt>
    <dgm:pt modelId="{86F979DE-75D2-4D5A-B083-F46B4A778A58}" type="parTrans" cxnId="{F809C066-71A0-476C-BB88-1A80BD1D9F56}">
      <dgm:prSet/>
      <dgm:spPr/>
      <dgm:t>
        <a:bodyPr/>
        <a:lstStyle/>
        <a:p>
          <a:endParaRPr lang="sv-SE"/>
        </a:p>
      </dgm:t>
    </dgm:pt>
    <dgm:pt modelId="{C785E2EB-89F7-424E-A62E-DCCFE026C7FF}" type="sibTrans" cxnId="{F809C066-71A0-476C-BB88-1A80BD1D9F56}">
      <dgm:prSet/>
      <dgm:spPr/>
      <dgm:t>
        <a:bodyPr/>
        <a:lstStyle/>
        <a:p>
          <a:endParaRPr lang="sv-SE"/>
        </a:p>
      </dgm:t>
    </dgm:pt>
    <dgm:pt modelId="{96868E2C-9C56-495D-82D2-E964DFA552BC}">
      <dgm:prSet phldrT="[Text]" custT="1"/>
      <dgm:spPr/>
      <dgm:t>
        <a:bodyPr/>
        <a:lstStyle/>
        <a:p>
          <a:r>
            <a:rPr lang="sv-SE" sz="1200" dirty="0"/>
            <a:t>Lokal samverkansgrupp</a:t>
          </a:r>
          <a:br>
            <a:rPr lang="sv-SE" sz="1200" dirty="0"/>
          </a:br>
          <a:endParaRPr lang="sv-SE" sz="1200" dirty="0"/>
        </a:p>
      </dgm:t>
    </dgm:pt>
    <dgm:pt modelId="{F91BF2EF-3315-4651-A7AC-55D36E7C9366}" type="parTrans" cxnId="{1E11DD7F-93B0-4975-A14C-5053313090F4}">
      <dgm:prSet/>
      <dgm:spPr/>
      <dgm:t>
        <a:bodyPr/>
        <a:lstStyle/>
        <a:p>
          <a:endParaRPr lang="sv-SE"/>
        </a:p>
      </dgm:t>
    </dgm:pt>
    <dgm:pt modelId="{C58B0E56-13A4-49AC-A66B-F2DF64C3F4F4}" type="sibTrans" cxnId="{1E11DD7F-93B0-4975-A14C-5053313090F4}">
      <dgm:prSet/>
      <dgm:spPr/>
      <dgm:t>
        <a:bodyPr/>
        <a:lstStyle/>
        <a:p>
          <a:endParaRPr lang="sv-SE"/>
        </a:p>
      </dgm:t>
    </dgm:pt>
    <dgm:pt modelId="{E3095E32-A814-44E1-8EDE-04FF281FE2ED}" type="pres">
      <dgm:prSet presAssocID="{FA38AE5C-13A1-457E-BCF8-A2FF378F05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1971ECD-8C0C-452C-BFC7-B69359BBB419}" type="pres">
      <dgm:prSet presAssocID="{173DA9A3-A346-461F-82FA-A313B3C6CED3}" presName="hierRoot1" presStyleCnt="0"/>
      <dgm:spPr/>
    </dgm:pt>
    <dgm:pt modelId="{21D5C7DC-5B1F-4FF7-A8E9-220B9BA4535E}" type="pres">
      <dgm:prSet presAssocID="{173DA9A3-A346-461F-82FA-A313B3C6CED3}" presName="composite" presStyleCnt="0"/>
      <dgm:spPr/>
    </dgm:pt>
    <dgm:pt modelId="{A1CF7FC7-4C13-4DED-A6ED-9F1ED6C1BC7A}" type="pres">
      <dgm:prSet presAssocID="{173DA9A3-A346-461F-82FA-A313B3C6CED3}" presName="background" presStyleLbl="node0" presStyleIdx="0" presStyleCnt="1"/>
      <dgm:spPr>
        <a:solidFill>
          <a:schemeClr val="accent6">
            <a:lumMod val="60%"/>
            <a:lumOff val="40%"/>
          </a:schemeClr>
        </a:solidFill>
      </dgm:spPr>
    </dgm:pt>
    <dgm:pt modelId="{2E975459-B7CA-4C34-AAC1-2449228D2560}" type="pres">
      <dgm:prSet presAssocID="{173DA9A3-A346-461F-82FA-A313B3C6CED3}" presName="text" presStyleLbl="fgAcc0" presStyleIdx="0" presStyleCnt="1" custScaleX="129.417%">
        <dgm:presLayoutVars>
          <dgm:chPref val="3"/>
        </dgm:presLayoutVars>
      </dgm:prSet>
      <dgm:spPr/>
    </dgm:pt>
    <dgm:pt modelId="{64C6B96E-4CDA-478D-B4D0-A14C8D678C1A}" type="pres">
      <dgm:prSet presAssocID="{173DA9A3-A346-461F-82FA-A313B3C6CED3}" presName="hierChild2" presStyleCnt="0"/>
      <dgm:spPr/>
    </dgm:pt>
    <dgm:pt modelId="{20563593-555F-40AB-A162-A53E8EEA0215}" type="pres">
      <dgm:prSet presAssocID="{B019E167-B771-425C-A082-816E48D22093}" presName="Name10" presStyleLbl="parChTrans1D2" presStyleIdx="0" presStyleCnt="2"/>
      <dgm:spPr/>
    </dgm:pt>
    <dgm:pt modelId="{C0FD7F77-B737-4D85-B725-5CD6BA93D16B}" type="pres">
      <dgm:prSet presAssocID="{55A6A423-CDB7-45DC-9CC1-389E28C49C36}" presName="hierRoot2" presStyleCnt="0"/>
      <dgm:spPr/>
    </dgm:pt>
    <dgm:pt modelId="{C294AC72-A9FF-43B7-91B9-C8FABBCC784D}" type="pres">
      <dgm:prSet presAssocID="{55A6A423-CDB7-45DC-9CC1-389E28C49C36}" presName="composite2" presStyleCnt="0"/>
      <dgm:spPr/>
    </dgm:pt>
    <dgm:pt modelId="{9DD9D098-9063-4D47-A150-D11B914AE953}" type="pres">
      <dgm:prSet presAssocID="{55A6A423-CDB7-45DC-9CC1-389E28C49C36}" presName="background2" presStyleLbl="node2" presStyleIdx="0" presStyleCnt="2"/>
      <dgm:spPr>
        <a:solidFill>
          <a:schemeClr val="accent6">
            <a:lumMod val="60%"/>
            <a:lumOff val="40%"/>
          </a:schemeClr>
        </a:solidFill>
      </dgm:spPr>
    </dgm:pt>
    <dgm:pt modelId="{FD2866FA-F424-4C34-928D-89678A8B0E03}" type="pres">
      <dgm:prSet presAssocID="{55A6A423-CDB7-45DC-9CC1-389E28C49C36}" presName="text2" presStyleLbl="fgAcc2" presStyleIdx="0" presStyleCnt="2" custScaleX="134.629%" custLinFactNeighborX="-71.691%">
        <dgm:presLayoutVars>
          <dgm:chPref val="3"/>
        </dgm:presLayoutVars>
      </dgm:prSet>
      <dgm:spPr/>
    </dgm:pt>
    <dgm:pt modelId="{575FF223-FE84-4DDB-980B-DF3EE9705BE6}" type="pres">
      <dgm:prSet presAssocID="{55A6A423-CDB7-45DC-9CC1-389E28C49C36}" presName="hierChild3" presStyleCnt="0"/>
      <dgm:spPr/>
    </dgm:pt>
    <dgm:pt modelId="{CF5C17A6-1ADC-4568-A87F-8C496DDAF98A}" type="pres">
      <dgm:prSet presAssocID="{D535010E-5D94-4CC3-9E2F-6C3411086C9B}" presName="Name17" presStyleLbl="parChTrans1D3" presStyleIdx="0" presStyleCnt="3"/>
      <dgm:spPr/>
    </dgm:pt>
    <dgm:pt modelId="{2E80F741-88A7-41AD-BE2C-33CEA36449C1}" type="pres">
      <dgm:prSet presAssocID="{2ADA0EE5-A2DD-4D54-AB76-0FC9BAA8A329}" presName="hierRoot3" presStyleCnt="0"/>
      <dgm:spPr/>
    </dgm:pt>
    <dgm:pt modelId="{1E21F466-6E75-4E09-B577-4C6A95E10284}" type="pres">
      <dgm:prSet presAssocID="{2ADA0EE5-A2DD-4D54-AB76-0FC9BAA8A329}" presName="composite3" presStyleCnt="0"/>
      <dgm:spPr/>
    </dgm:pt>
    <dgm:pt modelId="{1CE8DB3E-8C46-460C-BD24-86A6385D5595}" type="pres">
      <dgm:prSet presAssocID="{2ADA0EE5-A2DD-4D54-AB76-0FC9BAA8A329}" presName="background3" presStyleLbl="node3" presStyleIdx="0" presStyleCnt="3"/>
      <dgm:spPr>
        <a:solidFill>
          <a:schemeClr val="accent6">
            <a:lumMod val="60%"/>
            <a:lumOff val="40%"/>
          </a:schemeClr>
        </a:solidFill>
      </dgm:spPr>
    </dgm:pt>
    <dgm:pt modelId="{7BEF8A9C-D5E8-410A-9761-11A15734493C}" type="pres">
      <dgm:prSet presAssocID="{2ADA0EE5-A2DD-4D54-AB76-0FC9BAA8A329}" presName="text3" presStyleLbl="fgAcc3" presStyleIdx="0" presStyleCnt="3" custScaleX="141.853%" custScaleY="147.018%" custLinFactNeighborX="-71.691%">
        <dgm:presLayoutVars>
          <dgm:chPref val="3"/>
        </dgm:presLayoutVars>
      </dgm:prSet>
      <dgm:spPr/>
    </dgm:pt>
    <dgm:pt modelId="{EB7C4160-6247-4374-9010-A761E0720605}" type="pres">
      <dgm:prSet presAssocID="{2ADA0EE5-A2DD-4D54-AB76-0FC9BAA8A329}" presName="hierChild4" presStyleCnt="0"/>
      <dgm:spPr/>
    </dgm:pt>
    <dgm:pt modelId="{B5AF35BF-CFA3-42CD-ADDE-8C9CBCB2B7E0}" type="pres">
      <dgm:prSet presAssocID="{2C98B786-49A0-4AB8-9D89-FC5CBCFE8C41}" presName="Name17" presStyleLbl="parChTrans1D3" presStyleIdx="1" presStyleCnt="3"/>
      <dgm:spPr/>
    </dgm:pt>
    <dgm:pt modelId="{EA2F4894-9E8E-4363-BD37-FDB7014D78CC}" type="pres">
      <dgm:prSet presAssocID="{A6E20F42-4892-4D77-960C-C3767EB9EB4D}" presName="hierRoot3" presStyleCnt="0"/>
      <dgm:spPr/>
    </dgm:pt>
    <dgm:pt modelId="{45670BF5-F05D-44E5-A3D0-745FA4674147}" type="pres">
      <dgm:prSet presAssocID="{A6E20F42-4892-4D77-960C-C3767EB9EB4D}" presName="composite3" presStyleCnt="0"/>
      <dgm:spPr/>
    </dgm:pt>
    <dgm:pt modelId="{490A814C-4B07-4AB2-B076-AAF560773BFB}" type="pres">
      <dgm:prSet presAssocID="{A6E20F42-4892-4D77-960C-C3767EB9EB4D}" presName="background3" presStyleLbl="node3" presStyleIdx="1" presStyleCnt="3"/>
      <dgm:spPr>
        <a:solidFill>
          <a:schemeClr val="accent6">
            <a:lumMod val="60%"/>
            <a:lumOff val="40%"/>
          </a:schemeClr>
        </a:solidFill>
      </dgm:spPr>
    </dgm:pt>
    <dgm:pt modelId="{2F28E87B-CD1D-4A85-B67C-C955E2597B9E}" type="pres">
      <dgm:prSet presAssocID="{A6E20F42-4892-4D77-960C-C3767EB9EB4D}" presName="text3" presStyleLbl="fgAcc3" presStyleIdx="1" presStyleCnt="3" custScaleX="141.916%" custScaleY="141.628%" custLinFactNeighborX="-71.691%">
        <dgm:presLayoutVars>
          <dgm:chPref val="3"/>
        </dgm:presLayoutVars>
      </dgm:prSet>
      <dgm:spPr/>
    </dgm:pt>
    <dgm:pt modelId="{C71BE8D8-B49E-4675-870A-ABC5445D641F}" type="pres">
      <dgm:prSet presAssocID="{A6E20F42-4892-4D77-960C-C3767EB9EB4D}" presName="hierChild4" presStyleCnt="0"/>
      <dgm:spPr/>
    </dgm:pt>
    <dgm:pt modelId="{B321B6BE-A1D9-4EA4-AC3D-D923B37FD612}" type="pres">
      <dgm:prSet presAssocID="{86F979DE-75D2-4D5A-B083-F46B4A778A58}" presName="Name10" presStyleLbl="parChTrans1D2" presStyleIdx="1" presStyleCnt="2"/>
      <dgm:spPr/>
    </dgm:pt>
    <dgm:pt modelId="{AFC94AB8-CDD1-4A64-90D0-04DE1A438C41}" type="pres">
      <dgm:prSet presAssocID="{3A2524D5-C62A-4C1B-8D39-63D1189F91F0}" presName="hierRoot2" presStyleCnt="0"/>
      <dgm:spPr/>
    </dgm:pt>
    <dgm:pt modelId="{333A715D-DE7A-4AB7-BA74-AB51F5B94E41}" type="pres">
      <dgm:prSet presAssocID="{3A2524D5-C62A-4C1B-8D39-63D1189F91F0}" presName="composite2" presStyleCnt="0"/>
      <dgm:spPr/>
    </dgm:pt>
    <dgm:pt modelId="{31B5057B-7054-4E40-8CBA-D9C6A11FCECB}" type="pres">
      <dgm:prSet presAssocID="{3A2524D5-C62A-4C1B-8D39-63D1189F91F0}" presName="background2" presStyleLbl="node2" presStyleIdx="1" presStyleCnt="2"/>
      <dgm:spPr>
        <a:solidFill>
          <a:schemeClr val="accent6">
            <a:lumMod val="60%"/>
            <a:lumOff val="40%"/>
          </a:schemeClr>
        </a:solidFill>
      </dgm:spPr>
    </dgm:pt>
    <dgm:pt modelId="{A3050DFF-A91A-4E22-B0F3-4AAB39FAE90B}" type="pres">
      <dgm:prSet presAssocID="{3A2524D5-C62A-4C1B-8D39-63D1189F91F0}" presName="text2" presStyleLbl="fgAcc2" presStyleIdx="1" presStyleCnt="2" custScaleX="138.882%" custScaleY="94.684%">
        <dgm:presLayoutVars>
          <dgm:chPref val="3"/>
        </dgm:presLayoutVars>
      </dgm:prSet>
      <dgm:spPr/>
    </dgm:pt>
    <dgm:pt modelId="{2791160E-4E8A-40C7-9D4C-1717ADB879ED}" type="pres">
      <dgm:prSet presAssocID="{3A2524D5-C62A-4C1B-8D39-63D1189F91F0}" presName="hierChild3" presStyleCnt="0"/>
      <dgm:spPr/>
    </dgm:pt>
    <dgm:pt modelId="{9B717E1C-0C27-47D2-A492-2A0EAAE4A2E5}" type="pres">
      <dgm:prSet presAssocID="{F91BF2EF-3315-4651-A7AC-55D36E7C9366}" presName="Name17" presStyleLbl="parChTrans1D3" presStyleIdx="2" presStyleCnt="3"/>
      <dgm:spPr/>
    </dgm:pt>
    <dgm:pt modelId="{D782D8F8-1FB5-4718-A5BA-51428FBE4859}" type="pres">
      <dgm:prSet presAssocID="{96868E2C-9C56-495D-82D2-E964DFA552BC}" presName="hierRoot3" presStyleCnt="0"/>
      <dgm:spPr/>
    </dgm:pt>
    <dgm:pt modelId="{BE3A1333-DF2A-4D8F-B6DC-AA6A0752ED94}" type="pres">
      <dgm:prSet presAssocID="{96868E2C-9C56-495D-82D2-E964DFA552BC}" presName="composite3" presStyleCnt="0"/>
      <dgm:spPr/>
    </dgm:pt>
    <dgm:pt modelId="{3B1AD542-0996-41D5-9875-752C4AF61227}" type="pres">
      <dgm:prSet presAssocID="{96868E2C-9C56-495D-82D2-E964DFA552BC}" presName="background3" presStyleLbl="node3" presStyleIdx="2" presStyleCnt="3"/>
      <dgm:spPr>
        <a:solidFill>
          <a:schemeClr val="accent6">
            <a:lumMod val="60%"/>
            <a:lumOff val="40%"/>
          </a:schemeClr>
        </a:solidFill>
      </dgm:spPr>
    </dgm:pt>
    <dgm:pt modelId="{167A3007-D60E-466F-AC9F-571693AA67E9}" type="pres">
      <dgm:prSet presAssocID="{96868E2C-9C56-495D-82D2-E964DFA552BC}" presName="text3" presStyleLbl="fgAcc3" presStyleIdx="2" presStyleCnt="3" custScaleX="148.545%" custScaleY="140.904%">
        <dgm:presLayoutVars>
          <dgm:chPref val="3"/>
        </dgm:presLayoutVars>
      </dgm:prSet>
      <dgm:spPr/>
    </dgm:pt>
    <dgm:pt modelId="{6989427F-A955-4B7B-825F-4B3F8C627C14}" type="pres">
      <dgm:prSet presAssocID="{96868E2C-9C56-495D-82D2-E964DFA552BC}" presName="hierChild4" presStyleCnt="0"/>
      <dgm:spPr/>
    </dgm:pt>
  </dgm:ptLst>
  <dgm:cxnLst>
    <dgm:cxn modelId="{9167400D-228C-4FD9-8888-B71DC0550185}" type="presOf" srcId="{2C98B786-49A0-4AB8-9D89-FC5CBCFE8C41}" destId="{B5AF35BF-CFA3-42CD-ADDE-8C9CBCB2B7E0}" srcOrd="0" destOrd="0" presId="urn:microsoft.com/office/officeart/2005/8/layout/hierarchy1"/>
    <dgm:cxn modelId="{BE175313-ECC9-4C70-B989-35C8788819B1}" type="presOf" srcId="{173DA9A3-A346-461F-82FA-A313B3C6CED3}" destId="{2E975459-B7CA-4C34-AAC1-2449228D2560}" srcOrd="0" destOrd="0" presId="urn:microsoft.com/office/officeart/2005/8/layout/hierarchy1"/>
    <dgm:cxn modelId="{1678A014-EB27-4EDD-ADF5-0E3D203111F0}" srcId="{55A6A423-CDB7-45DC-9CC1-389E28C49C36}" destId="{A6E20F42-4892-4D77-960C-C3767EB9EB4D}" srcOrd="1" destOrd="0" parTransId="{2C98B786-49A0-4AB8-9D89-FC5CBCFE8C41}" sibTransId="{D04AA864-32C9-401A-A9BD-17F643E44F1C}"/>
    <dgm:cxn modelId="{2B70E432-DAA8-460E-B7AA-DE96593CEA05}" srcId="{173DA9A3-A346-461F-82FA-A313B3C6CED3}" destId="{55A6A423-CDB7-45DC-9CC1-389E28C49C36}" srcOrd="0" destOrd="0" parTransId="{B019E167-B771-425C-A082-816E48D22093}" sibTransId="{B5840E37-51F4-4518-AF64-C045EBCCB6AA}"/>
    <dgm:cxn modelId="{54199E39-1A10-4FDE-ABBB-785BF89E06E6}" type="presOf" srcId="{D535010E-5D94-4CC3-9E2F-6C3411086C9B}" destId="{CF5C17A6-1ADC-4568-A87F-8C496DDAF98A}" srcOrd="0" destOrd="0" presId="urn:microsoft.com/office/officeart/2005/8/layout/hierarchy1"/>
    <dgm:cxn modelId="{3ACB5340-A40C-4318-B30C-6E0EC065B734}" type="presOf" srcId="{A6E20F42-4892-4D77-960C-C3767EB9EB4D}" destId="{2F28E87B-CD1D-4A85-B67C-C955E2597B9E}" srcOrd="0" destOrd="0" presId="urn:microsoft.com/office/officeart/2005/8/layout/hierarchy1"/>
    <dgm:cxn modelId="{4F9CF840-4F0B-44FE-926A-2B5860C4418B}" type="presOf" srcId="{FA38AE5C-13A1-457E-BCF8-A2FF378F05D3}" destId="{E3095E32-A814-44E1-8EDE-04FF281FE2ED}" srcOrd="0" destOrd="0" presId="urn:microsoft.com/office/officeart/2005/8/layout/hierarchy1"/>
    <dgm:cxn modelId="{A7F1E261-A0A9-4355-B38A-6F2A812BB01A}" type="presOf" srcId="{96868E2C-9C56-495D-82D2-E964DFA552BC}" destId="{167A3007-D60E-466F-AC9F-571693AA67E9}" srcOrd="0" destOrd="0" presId="urn:microsoft.com/office/officeart/2005/8/layout/hierarchy1"/>
    <dgm:cxn modelId="{F809C066-71A0-476C-BB88-1A80BD1D9F56}" srcId="{173DA9A3-A346-461F-82FA-A313B3C6CED3}" destId="{3A2524D5-C62A-4C1B-8D39-63D1189F91F0}" srcOrd="1" destOrd="0" parTransId="{86F979DE-75D2-4D5A-B083-F46B4A778A58}" sibTransId="{C785E2EB-89F7-424E-A62E-DCCFE026C7FF}"/>
    <dgm:cxn modelId="{F378B66C-7654-4464-AA53-F5A0B729F30A}" type="presOf" srcId="{2ADA0EE5-A2DD-4D54-AB76-0FC9BAA8A329}" destId="{7BEF8A9C-D5E8-410A-9761-11A15734493C}" srcOrd="0" destOrd="0" presId="urn:microsoft.com/office/officeart/2005/8/layout/hierarchy1"/>
    <dgm:cxn modelId="{DA7FEB4D-A4B7-41A3-8402-E057FAA00416}" srcId="{FA38AE5C-13A1-457E-BCF8-A2FF378F05D3}" destId="{173DA9A3-A346-461F-82FA-A313B3C6CED3}" srcOrd="0" destOrd="0" parTransId="{A69D8B72-E36B-46F6-9142-7D1D7E0ACE68}" sibTransId="{BA3CCB0D-CDB3-40E9-BB1A-7EC8C0346626}"/>
    <dgm:cxn modelId="{4D2C137A-C71B-4C56-95D8-2950A7C93100}" type="presOf" srcId="{86F979DE-75D2-4D5A-B083-F46B4A778A58}" destId="{B321B6BE-A1D9-4EA4-AC3D-D923B37FD612}" srcOrd="0" destOrd="0" presId="urn:microsoft.com/office/officeart/2005/8/layout/hierarchy1"/>
    <dgm:cxn modelId="{1E11DD7F-93B0-4975-A14C-5053313090F4}" srcId="{3A2524D5-C62A-4C1B-8D39-63D1189F91F0}" destId="{96868E2C-9C56-495D-82D2-E964DFA552BC}" srcOrd="0" destOrd="0" parTransId="{F91BF2EF-3315-4651-A7AC-55D36E7C9366}" sibTransId="{C58B0E56-13A4-49AC-A66B-F2DF64C3F4F4}"/>
    <dgm:cxn modelId="{154F919B-125E-413F-9626-BFBB40EE7348}" type="presOf" srcId="{55A6A423-CDB7-45DC-9CC1-389E28C49C36}" destId="{FD2866FA-F424-4C34-928D-89678A8B0E03}" srcOrd="0" destOrd="0" presId="urn:microsoft.com/office/officeart/2005/8/layout/hierarchy1"/>
    <dgm:cxn modelId="{87A56DB6-28B2-4EB0-A4B2-339AB10E8163}" type="presOf" srcId="{3A2524D5-C62A-4C1B-8D39-63D1189F91F0}" destId="{A3050DFF-A91A-4E22-B0F3-4AAB39FAE90B}" srcOrd="0" destOrd="0" presId="urn:microsoft.com/office/officeart/2005/8/layout/hierarchy1"/>
    <dgm:cxn modelId="{D3262FD2-58DE-433A-9F46-89DFE487E465}" type="presOf" srcId="{F91BF2EF-3315-4651-A7AC-55D36E7C9366}" destId="{9B717E1C-0C27-47D2-A492-2A0EAAE4A2E5}" srcOrd="0" destOrd="0" presId="urn:microsoft.com/office/officeart/2005/8/layout/hierarchy1"/>
    <dgm:cxn modelId="{F21828E3-2504-41A1-8608-C623A25AFBBB}" type="presOf" srcId="{B019E167-B771-425C-A082-816E48D22093}" destId="{20563593-555F-40AB-A162-A53E8EEA0215}" srcOrd="0" destOrd="0" presId="urn:microsoft.com/office/officeart/2005/8/layout/hierarchy1"/>
    <dgm:cxn modelId="{253AD2FA-2FD3-4C44-91AF-BDC594987161}" srcId="{55A6A423-CDB7-45DC-9CC1-389E28C49C36}" destId="{2ADA0EE5-A2DD-4D54-AB76-0FC9BAA8A329}" srcOrd="0" destOrd="0" parTransId="{D535010E-5D94-4CC3-9E2F-6C3411086C9B}" sibTransId="{163F4B97-851F-427A-9409-80AFF4485ADB}"/>
    <dgm:cxn modelId="{8412DB62-7A6C-473D-B450-6CEB85DF0AF7}" type="presParOf" srcId="{E3095E32-A814-44E1-8EDE-04FF281FE2ED}" destId="{41971ECD-8C0C-452C-BFC7-B69359BBB419}" srcOrd="0" destOrd="0" presId="urn:microsoft.com/office/officeart/2005/8/layout/hierarchy1"/>
    <dgm:cxn modelId="{94672975-CEF6-49C2-8FEB-AAEF2048AADB}" type="presParOf" srcId="{41971ECD-8C0C-452C-BFC7-B69359BBB419}" destId="{21D5C7DC-5B1F-4FF7-A8E9-220B9BA4535E}" srcOrd="0" destOrd="0" presId="urn:microsoft.com/office/officeart/2005/8/layout/hierarchy1"/>
    <dgm:cxn modelId="{262E7DBA-95F5-43F0-90AA-62A44881F7AA}" type="presParOf" srcId="{21D5C7DC-5B1F-4FF7-A8E9-220B9BA4535E}" destId="{A1CF7FC7-4C13-4DED-A6ED-9F1ED6C1BC7A}" srcOrd="0" destOrd="0" presId="urn:microsoft.com/office/officeart/2005/8/layout/hierarchy1"/>
    <dgm:cxn modelId="{843B6481-CA29-4CC4-9D55-CFC326BDF2EA}" type="presParOf" srcId="{21D5C7DC-5B1F-4FF7-A8E9-220B9BA4535E}" destId="{2E975459-B7CA-4C34-AAC1-2449228D2560}" srcOrd="1" destOrd="0" presId="urn:microsoft.com/office/officeart/2005/8/layout/hierarchy1"/>
    <dgm:cxn modelId="{1E611D53-A78B-44DB-8A6D-18F8F7F9A13F}" type="presParOf" srcId="{41971ECD-8C0C-452C-BFC7-B69359BBB419}" destId="{64C6B96E-4CDA-478D-B4D0-A14C8D678C1A}" srcOrd="1" destOrd="0" presId="urn:microsoft.com/office/officeart/2005/8/layout/hierarchy1"/>
    <dgm:cxn modelId="{9E06D388-8E13-4D83-88AC-EBFB0C025DE3}" type="presParOf" srcId="{64C6B96E-4CDA-478D-B4D0-A14C8D678C1A}" destId="{20563593-555F-40AB-A162-A53E8EEA0215}" srcOrd="0" destOrd="0" presId="urn:microsoft.com/office/officeart/2005/8/layout/hierarchy1"/>
    <dgm:cxn modelId="{7A93D7F0-985E-490B-9FD8-EC79B4B44D69}" type="presParOf" srcId="{64C6B96E-4CDA-478D-B4D0-A14C8D678C1A}" destId="{C0FD7F77-B737-4D85-B725-5CD6BA93D16B}" srcOrd="1" destOrd="0" presId="urn:microsoft.com/office/officeart/2005/8/layout/hierarchy1"/>
    <dgm:cxn modelId="{7EF922A6-2B9C-4F84-A179-106174C2168D}" type="presParOf" srcId="{C0FD7F77-B737-4D85-B725-5CD6BA93D16B}" destId="{C294AC72-A9FF-43B7-91B9-C8FABBCC784D}" srcOrd="0" destOrd="0" presId="urn:microsoft.com/office/officeart/2005/8/layout/hierarchy1"/>
    <dgm:cxn modelId="{4EB87573-3FE3-4FA6-B2A1-976E89A69274}" type="presParOf" srcId="{C294AC72-A9FF-43B7-91B9-C8FABBCC784D}" destId="{9DD9D098-9063-4D47-A150-D11B914AE953}" srcOrd="0" destOrd="0" presId="urn:microsoft.com/office/officeart/2005/8/layout/hierarchy1"/>
    <dgm:cxn modelId="{D86760E0-6784-49C4-83E8-2ACD6A4BFC17}" type="presParOf" srcId="{C294AC72-A9FF-43B7-91B9-C8FABBCC784D}" destId="{FD2866FA-F424-4C34-928D-89678A8B0E03}" srcOrd="1" destOrd="0" presId="urn:microsoft.com/office/officeart/2005/8/layout/hierarchy1"/>
    <dgm:cxn modelId="{6E01D2A0-870D-4866-BDD0-4B56C7E60ACA}" type="presParOf" srcId="{C0FD7F77-B737-4D85-B725-5CD6BA93D16B}" destId="{575FF223-FE84-4DDB-980B-DF3EE9705BE6}" srcOrd="1" destOrd="0" presId="urn:microsoft.com/office/officeart/2005/8/layout/hierarchy1"/>
    <dgm:cxn modelId="{2D32DEE8-1728-4E1D-BD42-EFB4272BFF0C}" type="presParOf" srcId="{575FF223-FE84-4DDB-980B-DF3EE9705BE6}" destId="{CF5C17A6-1ADC-4568-A87F-8C496DDAF98A}" srcOrd="0" destOrd="0" presId="urn:microsoft.com/office/officeart/2005/8/layout/hierarchy1"/>
    <dgm:cxn modelId="{F524C07F-9D14-419D-B867-CFB2B37C3AFC}" type="presParOf" srcId="{575FF223-FE84-4DDB-980B-DF3EE9705BE6}" destId="{2E80F741-88A7-41AD-BE2C-33CEA36449C1}" srcOrd="1" destOrd="0" presId="urn:microsoft.com/office/officeart/2005/8/layout/hierarchy1"/>
    <dgm:cxn modelId="{8835E902-379A-4C42-99B2-2CFB830BE415}" type="presParOf" srcId="{2E80F741-88A7-41AD-BE2C-33CEA36449C1}" destId="{1E21F466-6E75-4E09-B577-4C6A95E10284}" srcOrd="0" destOrd="0" presId="urn:microsoft.com/office/officeart/2005/8/layout/hierarchy1"/>
    <dgm:cxn modelId="{A28526C3-FEA1-4DB2-9080-593DE0DDDB52}" type="presParOf" srcId="{1E21F466-6E75-4E09-B577-4C6A95E10284}" destId="{1CE8DB3E-8C46-460C-BD24-86A6385D5595}" srcOrd="0" destOrd="0" presId="urn:microsoft.com/office/officeart/2005/8/layout/hierarchy1"/>
    <dgm:cxn modelId="{A2256642-0B5B-4BCD-B754-33756207020E}" type="presParOf" srcId="{1E21F466-6E75-4E09-B577-4C6A95E10284}" destId="{7BEF8A9C-D5E8-410A-9761-11A15734493C}" srcOrd="1" destOrd="0" presId="urn:microsoft.com/office/officeart/2005/8/layout/hierarchy1"/>
    <dgm:cxn modelId="{5F84F973-F3D0-4509-BBBC-AE00652B12A5}" type="presParOf" srcId="{2E80F741-88A7-41AD-BE2C-33CEA36449C1}" destId="{EB7C4160-6247-4374-9010-A761E0720605}" srcOrd="1" destOrd="0" presId="urn:microsoft.com/office/officeart/2005/8/layout/hierarchy1"/>
    <dgm:cxn modelId="{5315BB1D-6480-48E5-AE49-0295E969179C}" type="presParOf" srcId="{575FF223-FE84-4DDB-980B-DF3EE9705BE6}" destId="{B5AF35BF-CFA3-42CD-ADDE-8C9CBCB2B7E0}" srcOrd="2" destOrd="0" presId="urn:microsoft.com/office/officeart/2005/8/layout/hierarchy1"/>
    <dgm:cxn modelId="{D1690AF8-F032-4FE9-ABD7-4847222DB4AD}" type="presParOf" srcId="{575FF223-FE84-4DDB-980B-DF3EE9705BE6}" destId="{EA2F4894-9E8E-4363-BD37-FDB7014D78CC}" srcOrd="3" destOrd="0" presId="urn:microsoft.com/office/officeart/2005/8/layout/hierarchy1"/>
    <dgm:cxn modelId="{77AA4FF9-ED67-4552-B797-3FD57D648E06}" type="presParOf" srcId="{EA2F4894-9E8E-4363-BD37-FDB7014D78CC}" destId="{45670BF5-F05D-44E5-A3D0-745FA4674147}" srcOrd="0" destOrd="0" presId="urn:microsoft.com/office/officeart/2005/8/layout/hierarchy1"/>
    <dgm:cxn modelId="{AD545E71-0C53-41FB-B78E-325F0DD7C3C5}" type="presParOf" srcId="{45670BF5-F05D-44E5-A3D0-745FA4674147}" destId="{490A814C-4B07-4AB2-B076-AAF560773BFB}" srcOrd="0" destOrd="0" presId="urn:microsoft.com/office/officeart/2005/8/layout/hierarchy1"/>
    <dgm:cxn modelId="{75E57D16-0489-43E7-8A7C-2A5CC650AA44}" type="presParOf" srcId="{45670BF5-F05D-44E5-A3D0-745FA4674147}" destId="{2F28E87B-CD1D-4A85-B67C-C955E2597B9E}" srcOrd="1" destOrd="0" presId="urn:microsoft.com/office/officeart/2005/8/layout/hierarchy1"/>
    <dgm:cxn modelId="{72640A6C-5105-4020-8043-A89B84598843}" type="presParOf" srcId="{EA2F4894-9E8E-4363-BD37-FDB7014D78CC}" destId="{C71BE8D8-B49E-4675-870A-ABC5445D641F}" srcOrd="1" destOrd="0" presId="urn:microsoft.com/office/officeart/2005/8/layout/hierarchy1"/>
    <dgm:cxn modelId="{C14ECCBB-C608-4C64-B605-4FA81021ADA6}" type="presParOf" srcId="{64C6B96E-4CDA-478D-B4D0-A14C8D678C1A}" destId="{B321B6BE-A1D9-4EA4-AC3D-D923B37FD612}" srcOrd="2" destOrd="0" presId="urn:microsoft.com/office/officeart/2005/8/layout/hierarchy1"/>
    <dgm:cxn modelId="{67932712-A393-4344-865A-9A7B6EF1EE71}" type="presParOf" srcId="{64C6B96E-4CDA-478D-B4D0-A14C8D678C1A}" destId="{AFC94AB8-CDD1-4A64-90D0-04DE1A438C41}" srcOrd="3" destOrd="0" presId="urn:microsoft.com/office/officeart/2005/8/layout/hierarchy1"/>
    <dgm:cxn modelId="{2AB0D55D-9034-4790-8E14-C8DDCE3D3474}" type="presParOf" srcId="{AFC94AB8-CDD1-4A64-90D0-04DE1A438C41}" destId="{333A715D-DE7A-4AB7-BA74-AB51F5B94E41}" srcOrd="0" destOrd="0" presId="urn:microsoft.com/office/officeart/2005/8/layout/hierarchy1"/>
    <dgm:cxn modelId="{F8E6D2EE-9AA1-46E8-B1D6-046AFA26FA00}" type="presParOf" srcId="{333A715D-DE7A-4AB7-BA74-AB51F5B94E41}" destId="{31B5057B-7054-4E40-8CBA-D9C6A11FCECB}" srcOrd="0" destOrd="0" presId="urn:microsoft.com/office/officeart/2005/8/layout/hierarchy1"/>
    <dgm:cxn modelId="{BBB01C47-6C7C-4CA4-BDB8-2AEADBABD1F9}" type="presParOf" srcId="{333A715D-DE7A-4AB7-BA74-AB51F5B94E41}" destId="{A3050DFF-A91A-4E22-B0F3-4AAB39FAE90B}" srcOrd="1" destOrd="0" presId="urn:microsoft.com/office/officeart/2005/8/layout/hierarchy1"/>
    <dgm:cxn modelId="{CB2217AE-24EF-48C0-B4A0-5D3980124321}" type="presParOf" srcId="{AFC94AB8-CDD1-4A64-90D0-04DE1A438C41}" destId="{2791160E-4E8A-40C7-9D4C-1717ADB879ED}" srcOrd="1" destOrd="0" presId="urn:microsoft.com/office/officeart/2005/8/layout/hierarchy1"/>
    <dgm:cxn modelId="{6907C139-3ACC-4847-B940-EFC2CAFAB354}" type="presParOf" srcId="{2791160E-4E8A-40C7-9D4C-1717ADB879ED}" destId="{9B717E1C-0C27-47D2-A492-2A0EAAE4A2E5}" srcOrd="0" destOrd="0" presId="urn:microsoft.com/office/officeart/2005/8/layout/hierarchy1"/>
    <dgm:cxn modelId="{86764427-07CD-4C29-9AAE-1667A114296C}" type="presParOf" srcId="{2791160E-4E8A-40C7-9D4C-1717ADB879ED}" destId="{D782D8F8-1FB5-4718-A5BA-51428FBE4859}" srcOrd="1" destOrd="0" presId="urn:microsoft.com/office/officeart/2005/8/layout/hierarchy1"/>
    <dgm:cxn modelId="{6105D6B0-C467-4245-A9E5-8B890C06D3BC}" type="presParOf" srcId="{D782D8F8-1FB5-4718-A5BA-51428FBE4859}" destId="{BE3A1333-DF2A-4D8F-B6DC-AA6A0752ED94}" srcOrd="0" destOrd="0" presId="urn:microsoft.com/office/officeart/2005/8/layout/hierarchy1"/>
    <dgm:cxn modelId="{B3D962F6-E001-4388-BB70-045761CFB793}" type="presParOf" srcId="{BE3A1333-DF2A-4D8F-B6DC-AA6A0752ED94}" destId="{3B1AD542-0996-41D5-9875-752C4AF61227}" srcOrd="0" destOrd="0" presId="urn:microsoft.com/office/officeart/2005/8/layout/hierarchy1"/>
    <dgm:cxn modelId="{A1ABC9D6-0C35-4AFD-BA4F-BF7FCC92A441}" type="presParOf" srcId="{BE3A1333-DF2A-4D8F-B6DC-AA6A0752ED94}" destId="{167A3007-D60E-466F-AC9F-571693AA67E9}" srcOrd="1" destOrd="0" presId="urn:microsoft.com/office/officeart/2005/8/layout/hierarchy1"/>
    <dgm:cxn modelId="{40C307C3-6DC7-4A6B-899A-758D34529B0B}" type="presParOf" srcId="{D782D8F8-1FB5-4718-A5BA-51428FBE4859}" destId="{6989427F-A955-4B7B-825F-4B3F8C627C1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purl.oclc.org/ooxml/drawingml/diagram" xmlns:dsp="http://schemas.microsoft.com/office/drawing/2008/diagram" xmlns:a="http://purl.oclc.org/ooxml/drawingml/main">
  <dsp:spTree>
    <dsp:nvGrpSpPr>
      <dsp:cNvPr id="0" name=""/>
      <dsp:cNvGrpSpPr/>
    </dsp:nvGrpSpPr>
    <dsp:grpSpPr/>
    <dsp:sp modelId="{9B717E1C-0C27-47D2-A492-2A0EAAE4A2E5}">
      <dsp:nvSpPr>
        <dsp:cNvPr id="0" name=""/>
        <dsp:cNvSpPr/>
      </dsp:nvSpPr>
      <dsp:spPr>
        <a:xfrm>
          <a:off x="5760335" y="1571863"/>
          <a:ext cx="91440" cy="2989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918"/>
              </a:lnTo>
            </a:path>
          </a:pathLst>
        </a:custGeom>
        <a:noFill/>
        <a:ln w="12700" cap="flat" cmpd="sng" algn="ctr">
          <a:solidFill>
            <a:schemeClr val="accent1">
              <a:shade val="8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B321B6BE-A1D9-4EA4-AC3D-D923B37FD612}">
      <dsp:nvSpPr>
        <dsp:cNvPr id="0" name=""/>
        <dsp:cNvSpPr/>
      </dsp:nvSpPr>
      <dsp:spPr>
        <a:xfrm>
          <a:off x="4534850" y="654985"/>
          <a:ext cx="1271204" cy="298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04"/>
              </a:lnTo>
              <a:lnTo>
                <a:pt x="1271204" y="203704"/>
              </a:lnTo>
              <a:lnTo>
                <a:pt x="1271204" y="298918"/>
              </a:lnTo>
            </a:path>
          </a:pathLst>
        </a:custGeom>
        <a:noFill/>
        <a:ln w="12700" cap="flat" cmpd="sng" algn="ctr">
          <a:solidFill>
            <a:schemeClr val="accent1">
              <a:shade val="6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B5AF35BF-CFA3-42CD-ADDE-8C9CBCB2B7E0}">
      <dsp:nvSpPr>
        <dsp:cNvPr id="0" name=""/>
        <dsp:cNvSpPr/>
      </dsp:nvSpPr>
      <dsp:spPr>
        <a:xfrm>
          <a:off x="2504948" y="1606559"/>
          <a:ext cx="843183" cy="298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04"/>
              </a:lnTo>
              <a:lnTo>
                <a:pt x="843183" y="203704"/>
              </a:lnTo>
              <a:lnTo>
                <a:pt x="843183" y="298918"/>
              </a:lnTo>
            </a:path>
          </a:pathLst>
        </a:custGeom>
        <a:noFill/>
        <a:ln w="12700" cap="flat" cmpd="sng" algn="ctr">
          <a:solidFill>
            <a:schemeClr val="accent1">
              <a:shade val="8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CF5C17A6-1ADC-4568-A87F-8C496DDAF98A}">
      <dsp:nvSpPr>
        <dsp:cNvPr id="0" name=""/>
        <dsp:cNvSpPr/>
      </dsp:nvSpPr>
      <dsp:spPr>
        <a:xfrm>
          <a:off x="1661440" y="1606559"/>
          <a:ext cx="843507" cy="298918"/>
        </a:xfrm>
        <a:custGeom>
          <a:avLst/>
          <a:gdLst/>
          <a:ahLst/>
          <a:cxnLst/>
          <a:rect l="0" t="0" r="0" b="0"/>
          <a:pathLst>
            <a:path>
              <a:moveTo>
                <a:pt x="843507" y="0"/>
              </a:moveTo>
              <a:lnTo>
                <a:pt x="843507" y="203704"/>
              </a:lnTo>
              <a:lnTo>
                <a:pt x="0" y="203704"/>
              </a:lnTo>
              <a:lnTo>
                <a:pt x="0" y="298918"/>
              </a:lnTo>
            </a:path>
          </a:pathLst>
        </a:custGeom>
        <a:noFill/>
        <a:ln w="12700" cap="flat" cmpd="sng" algn="ctr">
          <a:solidFill>
            <a:schemeClr val="accent1">
              <a:shade val="8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20563593-555F-40AB-A162-A53E8EEA0215}">
      <dsp:nvSpPr>
        <dsp:cNvPr id="0" name=""/>
        <dsp:cNvSpPr/>
      </dsp:nvSpPr>
      <dsp:spPr>
        <a:xfrm>
          <a:off x="2504948" y="654985"/>
          <a:ext cx="2029902" cy="298918"/>
        </a:xfrm>
        <a:custGeom>
          <a:avLst/>
          <a:gdLst/>
          <a:ahLst/>
          <a:cxnLst/>
          <a:rect l="0" t="0" r="0" b="0"/>
          <a:pathLst>
            <a:path>
              <a:moveTo>
                <a:pt x="2029902" y="0"/>
              </a:moveTo>
              <a:lnTo>
                <a:pt x="2029902" y="203704"/>
              </a:lnTo>
              <a:lnTo>
                <a:pt x="0" y="203704"/>
              </a:lnTo>
              <a:lnTo>
                <a:pt x="0" y="298918"/>
              </a:lnTo>
            </a:path>
          </a:pathLst>
        </a:custGeom>
        <a:noFill/>
        <a:ln w="12700" cap="flat" cmpd="sng" algn="ctr">
          <a:solidFill>
            <a:schemeClr val="accent1">
              <a:shade val="6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A1CF7FC7-4C13-4DED-A6ED-9F1ED6C1BC7A}">
      <dsp:nvSpPr>
        <dsp:cNvPr id="0" name=""/>
        <dsp:cNvSpPr/>
      </dsp:nvSpPr>
      <dsp:spPr>
        <a:xfrm>
          <a:off x="3869775" y="2331"/>
          <a:ext cx="1330150" cy="652654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2E975459-B7CA-4C34-AAC1-2449228D2560}">
      <dsp:nvSpPr>
        <dsp:cNvPr id="0" name=""/>
        <dsp:cNvSpPr/>
      </dsp:nvSpPr>
      <dsp:spPr>
        <a:xfrm>
          <a:off x="3983975" y="110822"/>
          <a:ext cx="1330150" cy="652654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Central</a:t>
          </a:r>
        </a:p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samverkansgrupp</a:t>
          </a:r>
        </a:p>
      </dsp:txBody>
      <dsp:txXfrm>
        <a:off x="4003091" y="129938"/>
        <a:ext cx="1291918" cy="614422"/>
      </dsp:txXfrm>
    </dsp:sp>
    <dsp:sp modelId="{9DD9D098-9063-4D47-A150-D11B914AE953}">
      <dsp:nvSpPr>
        <dsp:cNvPr id="0" name=""/>
        <dsp:cNvSpPr/>
      </dsp:nvSpPr>
      <dsp:spPr>
        <a:xfrm>
          <a:off x="1813088" y="953904"/>
          <a:ext cx="1383719" cy="652654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FD2866FA-F424-4C34-928D-89678A8B0E03}">
      <dsp:nvSpPr>
        <dsp:cNvPr id="0" name=""/>
        <dsp:cNvSpPr/>
      </dsp:nvSpPr>
      <dsp:spPr>
        <a:xfrm>
          <a:off x="1927289" y="1062395"/>
          <a:ext cx="1383719" cy="652654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Förvaltnings-samverkan</a:t>
          </a:r>
        </a:p>
      </dsp:txBody>
      <dsp:txXfrm>
        <a:off x="1946405" y="1081511"/>
        <a:ext cx="1345487" cy="614422"/>
      </dsp:txXfrm>
    </dsp:sp>
    <dsp:sp modelId="{1CE8DB3E-8C46-460C-BD24-86A6385D5595}">
      <dsp:nvSpPr>
        <dsp:cNvPr id="0" name=""/>
        <dsp:cNvSpPr/>
      </dsp:nvSpPr>
      <dsp:spPr>
        <a:xfrm>
          <a:off x="932456" y="1905477"/>
          <a:ext cx="1457967" cy="959518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7BEF8A9C-D5E8-410A-9761-11A15734493C}">
      <dsp:nvSpPr>
        <dsp:cNvPr id="0" name=""/>
        <dsp:cNvSpPr/>
      </dsp:nvSpPr>
      <dsp:spPr>
        <a:xfrm>
          <a:off x="1046657" y="2013968"/>
          <a:ext cx="1457967" cy="959518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Lokal samverkansgrupp</a:t>
          </a:r>
          <a:br>
            <a:rPr lang="sv-SE" sz="1200" kern="1200" dirty="0"/>
          </a:br>
          <a:r>
            <a:rPr lang="sv-SE" sz="1200" kern="1200" dirty="0"/>
            <a:t>Kan vara på avdelnings- och/eller enhetsnivå</a:t>
          </a:r>
        </a:p>
      </dsp:txBody>
      <dsp:txXfrm>
        <a:off x="1074760" y="2042071"/>
        <a:ext cx="1401761" cy="903312"/>
      </dsp:txXfrm>
    </dsp:sp>
    <dsp:sp modelId="{490A814C-4B07-4AB2-B076-AAF560773BFB}">
      <dsp:nvSpPr>
        <dsp:cNvPr id="0" name=""/>
        <dsp:cNvSpPr/>
      </dsp:nvSpPr>
      <dsp:spPr>
        <a:xfrm>
          <a:off x="2618824" y="1905477"/>
          <a:ext cx="1458615" cy="924340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2F28E87B-CD1D-4A85-B67C-C955E2597B9E}">
      <dsp:nvSpPr>
        <dsp:cNvPr id="0" name=""/>
        <dsp:cNvSpPr/>
      </dsp:nvSpPr>
      <dsp:spPr>
        <a:xfrm>
          <a:off x="2733025" y="2013968"/>
          <a:ext cx="1458615" cy="924340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Lokal samverkansgrupp</a:t>
          </a:r>
          <a:br>
            <a:rPr lang="sv-SE" sz="1200" kern="1200" dirty="0"/>
          </a:br>
          <a:r>
            <a:rPr lang="sv-SE" sz="1200" kern="1200" dirty="0"/>
            <a:t>Kan vara på avdelnings- och/eller enhetsnivå</a:t>
          </a:r>
        </a:p>
      </dsp:txBody>
      <dsp:txXfrm>
        <a:off x="2760098" y="2041041"/>
        <a:ext cx="1404469" cy="870194"/>
      </dsp:txXfrm>
    </dsp:sp>
    <dsp:sp modelId="{31B5057B-7054-4E40-8CBA-D9C6A11FCECB}">
      <dsp:nvSpPr>
        <dsp:cNvPr id="0" name=""/>
        <dsp:cNvSpPr/>
      </dsp:nvSpPr>
      <dsp:spPr>
        <a:xfrm>
          <a:off x="5092339" y="953904"/>
          <a:ext cx="1427431" cy="617958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A3050DFF-A91A-4E22-B0F3-4AAB39FAE90B}">
      <dsp:nvSpPr>
        <dsp:cNvPr id="0" name=""/>
        <dsp:cNvSpPr/>
      </dsp:nvSpPr>
      <dsp:spPr>
        <a:xfrm>
          <a:off x="5206539" y="1062395"/>
          <a:ext cx="1427431" cy="617958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Förvaltnings-samverkan</a:t>
          </a:r>
        </a:p>
      </dsp:txBody>
      <dsp:txXfrm>
        <a:off x="5224638" y="1080494"/>
        <a:ext cx="1391233" cy="581760"/>
      </dsp:txXfrm>
    </dsp:sp>
    <dsp:sp modelId="{3B1AD542-0996-41D5-9875-752C4AF61227}">
      <dsp:nvSpPr>
        <dsp:cNvPr id="0" name=""/>
        <dsp:cNvSpPr/>
      </dsp:nvSpPr>
      <dsp:spPr>
        <a:xfrm>
          <a:off x="5042681" y="1870782"/>
          <a:ext cx="1526748" cy="919615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167A3007-D60E-466F-AC9F-571693AA67E9}">
      <dsp:nvSpPr>
        <dsp:cNvPr id="0" name=""/>
        <dsp:cNvSpPr/>
      </dsp:nvSpPr>
      <dsp:spPr>
        <a:xfrm>
          <a:off x="5156881" y="1979273"/>
          <a:ext cx="1526748" cy="919615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Lokal samverkansgrupp</a:t>
          </a:r>
          <a:br>
            <a:rPr lang="sv-SE" sz="1200" kern="1200" dirty="0"/>
          </a:br>
          <a:r>
            <a:rPr lang="sv-SE" sz="1200" kern="1200" dirty="0"/>
            <a:t>Kan vara på avdelnings- och/eller enhetsnivå</a:t>
          </a:r>
        </a:p>
      </dsp:txBody>
      <dsp:txXfrm>
        <a:off x="5183816" y="2006208"/>
        <a:ext cx="1472878" cy="865745"/>
      </dsp:txXfrm>
    </dsp:sp>
  </dsp:spTree>
</dsp:drawing>
</file>

<file path=ppt/diagrams/drawing2.xml><?xml version="1.0" encoding="utf-8"?>
<dsp:drawing xmlns:dgm="http://purl.oclc.org/ooxml/drawingml/diagram" xmlns:dsp="http://schemas.microsoft.com/office/drawing/2008/diagram" xmlns:a="http://purl.oclc.org/ooxml/drawingml/main">
  <dsp:spTree>
    <dsp:nvGrpSpPr>
      <dsp:cNvPr id="0" name=""/>
      <dsp:cNvGrpSpPr/>
    </dsp:nvGrpSpPr>
    <dsp:grpSpPr/>
    <dsp:sp modelId="{94F2E716-CA77-4AEC-8113-7577201DBFD4}">
      <dsp:nvSpPr>
        <dsp:cNvPr id="0" name=""/>
        <dsp:cNvSpPr/>
      </dsp:nvSpPr>
      <dsp:spPr>
        <a:xfrm>
          <a:off x="0" y="1571"/>
          <a:ext cx="3505494" cy="7962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%"/>
            <a:lumOff val="0%"/>
            <a:alphaOff val="0%"/>
          </a:schemeClr>
        </a:solidFill>
        <a:ln>
          <a:noFill/>
        </a:ln>
        <a:effectLst/>
      </dsp:spPr>
      <dsp:style>
        <a:lnRef idx="0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</dsp:sp>
    <dsp:sp modelId="{A9CFAA7C-5EB8-46E7-BFDC-08A72775132B}">
      <dsp:nvSpPr>
        <dsp:cNvPr id="0" name=""/>
        <dsp:cNvSpPr/>
      </dsp:nvSpPr>
      <dsp:spPr>
        <a:xfrm>
          <a:off x="240871" y="180731"/>
          <a:ext cx="437947" cy="437947"/>
        </a:xfrm>
        <a:prstGeom prst="rect">
          <a:avLst/>
        </a:prstGeom>
        <a:blipFill>
          <a:blip xmlns:r="http://purl.oclc.org/ooxml/officeDocument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5A8E5078-1F82-4BA7-9E2B-3FD16712F5D1}">
      <dsp:nvSpPr>
        <dsp:cNvPr id="0" name=""/>
        <dsp:cNvSpPr/>
      </dsp:nvSpPr>
      <dsp:spPr>
        <a:xfrm>
          <a:off x="919690" y="1571"/>
          <a:ext cx="2585803" cy="79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84272" tIns="84272" rIns="84272" bIns="84272" numCol="1" spcCol="1270" anchor="ctr" anchorCtr="0">
          <a:noAutofit/>
        </a:bodyPr>
        <a:lstStyle/>
        <a:p>
          <a:pPr marL="0" lvl="0" indent="0" algn="l" defTabSz="711200">
            <a:lnSpc>
              <a:spcPct val="10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US" sz="1600" kern="1200"/>
            <a:t>• Tillit och respekt </a:t>
          </a:r>
        </a:p>
      </dsp:txBody>
      <dsp:txXfrm>
        <a:off x="919690" y="1571"/>
        <a:ext cx="2585803" cy="796268"/>
      </dsp:txXfrm>
    </dsp:sp>
    <dsp:sp modelId="{18EF0C0E-EC3E-4E8A-BAAF-4D11138F0031}">
      <dsp:nvSpPr>
        <dsp:cNvPr id="0" name=""/>
        <dsp:cNvSpPr/>
      </dsp:nvSpPr>
      <dsp:spPr>
        <a:xfrm>
          <a:off x="0" y="996907"/>
          <a:ext cx="3505494" cy="7962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%"/>
            <a:lumOff val="0%"/>
            <a:alphaOff val="0%"/>
          </a:schemeClr>
        </a:solidFill>
        <a:ln>
          <a:noFill/>
        </a:ln>
        <a:effectLst/>
      </dsp:spPr>
      <dsp:style>
        <a:lnRef idx="0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</dsp:sp>
    <dsp:sp modelId="{3EB9F15C-ECF8-4570-84DA-36F3D59D2409}">
      <dsp:nvSpPr>
        <dsp:cNvPr id="0" name=""/>
        <dsp:cNvSpPr/>
      </dsp:nvSpPr>
      <dsp:spPr>
        <a:xfrm>
          <a:off x="240871" y="1176067"/>
          <a:ext cx="437947" cy="437947"/>
        </a:xfrm>
        <a:prstGeom prst="rect">
          <a:avLst/>
        </a:prstGeom>
        <a:blipFill>
          <a:blip xmlns:r="http://purl.oclc.org/ooxml/officeDocument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D7317952-1AC1-4F3F-80BF-C5DAE5FCF12F}">
      <dsp:nvSpPr>
        <dsp:cNvPr id="0" name=""/>
        <dsp:cNvSpPr/>
      </dsp:nvSpPr>
      <dsp:spPr>
        <a:xfrm>
          <a:off x="919690" y="996907"/>
          <a:ext cx="2585803" cy="79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84272" tIns="84272" rIns="84272" bIns="84272" numCol="1" spcCol="1270" anchor="ctr" anchorCtr="0">
          <a:noAutofit/>
        </a:bodyPr>
        <a:lstStyle/>
        <a:p>
          <a:pPr marL="0" lvl="0" indent="0" algn="l" defTabSz="711200">
            <a:lnSpc>
              <a:spcPct val="10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US" sz="1600" kern="1200"/>
            <a:t>• Rättigheter och skyldigheter </a:t>
          </a:r>
        </a:p>
      </dsp:txBody>
      <dsp:txXfrm>
        <a:off x="919690" y="996907"/>
        <a:ext cx="2585803" cy="796268"/>
      </dsp:txXfrm>
    </dsp:sp>
    <dsp:sp modelId="{D231B5DD-A82F-4F3A-99F5-568C167FBB09}">
      <dsp:nvSpPr>
        <dsp:cNvPr id="0" name=""/>
        <dsp:cNvSpPr/>
      </dsp:nvSpPr>
      <dsp:spPr>
        <a:xfrm>
          <a:off x="0" y="1992243"/>
          <a:ext cx="3505494" cy="7962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%"/>
            <a:lumOff val="0%"/>
            <a:alphaOff val="0%"/>
          </a:schemeClr>
        </a:solidFill>
        <a:ln>
          <a:noFill/>
        </a:ln>
        <a:effectLst/>
      </dsp:spPr>
      <dsp:style>
        <a:lnRef idx="0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</dsp:sp>
    <dsp:sp modelId="{899F4483-322B-4325-B03D-3C34433A0166}">
      <dsp:nvSpPr>
        <dsp:cNvPr id="0" name=""/>
        <dsp:cNvSpPr/>
      </dsp:nvSpPr>
      <dsp:spPr>
        <a:xfrm>
          <a:off x="240871" y="2171403"/>
          <a:ext cx="437947" cy="437947"/>
        </a:xfrm>
        <a:prstGeom prst="rect">
          <a:avLst/>
        </a:prstGeom>
        <a:blipFill>
          <a:blip xmlns:r="http://purl.oclc.org/ooxml/officeDocument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F28A0235-7937-45F7-AD90-FE6ADAB08674}">
      <dsp:nvSpPr>
        <dsp:cNvPr id="0" name=""/>
        <dsp:cNvSpPr/>
      </dsp:nvSpPr>
      <dsp:spPr>
        <a:xfrm>
          <a:off x="919690" y="1992243"/>
          <a:ext cx="2585803" cy="79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84272" tIns="84272" rIns="84272" bIns="84272" numCol="1" spcCol="1270" anchor="ctr" anchorCtr="0">
          <a:noAutofit/>
        </a:bodyPr>
        <a:lstStyle/>
        <a:p>
          <a:pPr marL="0" lvl="0" indent="0" algn="l" defTabSz="711200">
            <a:lnSpc>
              <a:spcPct val="10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US" sz="1600" kern="1200"/>
            <a:t>• Insyn och transparens som ökar förståelsen </a:t>
          </a:r>
        </a:p>
      </dsp:txBody>
      <dsp:txXfrm>
        <a:off x="919690" y="1992243"/>
        <a:ext cx="2585803" cy="796268"/>
      </dsp:txXfrm>
    </dsp:sp>
    <dsp:sp modelId="{E4A5D0DD-D1E2-4515-8250-BC843A03989D}">
      <dsp:nvSpPr>
        <dsp:cNvPr id="0" name=""/>
        <dsp:cNvSpPr/>
      </dsp:nvSpPr>
      <dsp:spPr>
        <a:xfrm>
          <a:off x="0" y="2987579"/>
          <a:ext cx="3505494" cy="7962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%"/>
            <a:lumOff val="0%"/>
            <a:alphaOff val="0%"/>
          </a:schemeClr>
        </a:solidFill>
        <a:ln>
          <a:noFill/>
        </a:ln>
        <a:effectLst/>
      </dsp:spPr>
      <dsp:style>
        <a:lnRef idx="0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</dsp:sp>
    <dsp:sp modelId="{452239A2-85E7-49DA-AECE-D4788550F642}">
      <dsp:nvSpPr>
        <dsp:cNvPr id="0" name=""/>
        <dsp:cNvSpPr/>
      </dsp:nvSpPr>
      <dsp:spPr>
        <a:xfrm>
          <a:off x="240871" y="3166739"/>
          <a:ext cx="437947" cy="437947"/>
        </a:xfrm>
        <a:prstGeom prst="rect">
          <a:avLst/>
        </a:prstGeom>
        <a:blipFill>
          <a:blip xmlns:r="http://purl.oclc.org/ooxml/officeDocument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268A4B80-2AA7-4358-B94B-53F4AD09031E}">
      <dsp:nvSpPr>
        <dsp:cNvPr id="0" name=""/>
        <dsp:cNvSpPr/>
      </dsp:nvSpPr>
      <dsp:spPr>
        <a:xfrm>
          <a:off x="919690" y="2987579"/>
          <a:ext cx="2585803" cy="79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84272" tIns="84272" rIns="84272" bIns="84272" numCol="1" spcCol="1270" anchor="ctr" anchorCtr="0">
          <a:noAutofit/>
        </a:bodyPr>
        <a:lstStyle/>
        <a:p>
          <a:pPr marL="0" lvl="0" indent="0" algn="l" defTabSz="711200">
            <a:lnSpc>
              <a:spcPct val="10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US" sz="1600" kern="1200"/>
            <a:t>• Delaktighet och inflytande tidigt i processen </a:t>
          </a:r>
        </a:p>
      </dsp:txBody>
      <dsp:txXfrm>
        <a:off x="919690" y="2987579"/>
        <a:ext cx="2585803" cy="796268"/>
      </dsp:txXfrm>
    </dsp:sp>
  </dsp:spTree>
</dsp:drawing>
</file>

<file path=ppt/diagrams/drawing3.xml><?xml version="1.0" encoding="utf-8"?>
<dsp:drawing xmlns:dgm="http://purl.oclc.org/ooxml/drawingml/diagram" xmlns:dsp="http://schemas.microsoft.com/office/drawing/2008/diagram" xmlns:a="http://purl.oclc.org/ooxml/drawingml/main">
  <dsp:spTree>
    <dsp:nvGrpSpPr>
      <dsp:cNvPr id="0" name=""/>
      <dsp:cNvGrpSpPr/>
    </dsp:nvGrpSpPr>
    <dsp:grpSpPr/>
    <dsp:sp modelId="{9B717E1C-0C27-47D2-A492-2A0EAAE4A2E5}">
      <dsp:nvSpPr>
        <dsp:cNvPr id="0" name=""/>
        <dsp:cNvSpPr/>
      </dsp:nvSpPr>
      <dsp:spPr>
        <a:xfrm>
          <a:off x="5760335" y="1571863"/>
          <a:ext cx="91440" cy="2989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918"/>
              </a:lnTo>
            </a:path>
          </a:pathLst>
        </a:custGeom>
        <a:noFill/>
        <a:ln w="12700" cap="flat" cmpd="sng" algn="ctr">
          <a:solidFill>
            <a:schemeClr val="accent1">
              <a:shade val="8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B321B6BE-A1D9-4EA4-AC3D-D923B37FD612}">
      <dsp:nvSpPr>
        <dsp:cNvPr id="0" name=""/>
        <dsp:cNvSpPr/>
      </dsp:nvSpPr>
      <dsp:spPr>
        <a:xfrm>
          <a:off x="4534850" y="654985"/>
          <a:ext cx="1271204" cy="298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04"/>
              </a:lnTo>
              <a:lnTo>
                <a:pt x="1271204" y="203704"/>
              </a:lnTo>
              <a:lnTo>
                <a:pt x="1271204" y="298918"/>
              </a:lnTo>
            </a:path>
          </a:pathLst>
        </a:custGeom>
        <a:noFill/>
        <a:ln w="12700" cap="flat" cmpd="sng" algn="ctr">
          <a:solidFill>
            <a:schemeClr val="accent1">
              <a:shade val="6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B5AF35BF-CFA3-42CD-ADDE-8C9CBCB2B7E0}">
      <dsp:nvSpPr>
        <dsp:cNvPr id="0" name=""/>
        <dsp:cNvSpPr/>
      </dsp:nvSpPr>
      <dsp:spPr>
        <a:xfrm>
          <a:off x="2504948" y="1606559"/>
          <a:ext cx="843183" cy="298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04"/>
              </a:lnTo>
              <a:lnTo>
                <a:pt x="843183" y="203704"/>
              </a:lnTo>
              <a:lnTo>
                <a:pt x="843183" y="298918"/>
              </a:lnTo>
            </a:path>
          </a:pathLst>
        </a:custGeom>
        <a:noFill/>
        <a:ln w="12700" cap="flat" cmpd="sng" algn="ctr">
          <a:solidFill>
            <a:schemeClr val="accent1">
              <a:shade val="8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CF5C17A6-1ADC-4568-A87F-8C496DDAF98A}">
      <dsp:nvSpPr>
        <dsp:cNvPr id="0" name=""/>
        <dsp:cNvSpPr/>
      </dsp:nvSpPr>
      <dsp:spPr>
        <a:xfrm>
          <a:off x="1661440" y="1606559"/>
          <a:ext cx="843507" cy="298918"/>
        </a:xfrm>
        <a:custGeom>
          <a:avLst/>
          <a:gdLst/>
          <a:ahLst/>
          <a:cxnLst/>
          <a:rect l="0" t="0" r="0" b="0"/>
          <a:pathLst>
            <a:path>
              <a:moveTo>
                <a:pt x="843507" y="0"/>
              </a:moveTo>
              <a:lnTo>
                <a:pt x="843507" y="203704"/>
              </a:lnTo>
              <a:lnTo>
                <a:pt x="0" y="203704"/>
              </a:lnTo>
              <a:lnTo>
                <a:pt x="0" y="298918"/>
              </a:lnTo>
            </a:path>
          </a:pathLst>
        </a:custGeom>
        <a:noFill/>
        <a:ln w="12700" cap="flat" cmpd="sng" algn="ctr">
          <a:solidFill>
            <a:schemeClr val="accent1">
              <a:shade val="8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20563593-555F-40AB-A162-A53E8EEA0215}">
      <dsp:nvSpPr>
        <dsp:cNvPr id="0" name=""/>
        <dsp:cNvSpPr/>
      </dsp:nvSpPr>
      <dsp:spPr>
        <a:xfrm>
          <a:off x="2504948" y="654985"/>
          <a:ext cx="2029902" cy="298918"/>
        </a:xfrm>
        <a:custGeom>
          <a:avLst/>
          <a:gdLst/>
          <a:ahLst/>
          <a:cxnLst/>
          <a:rect l="0" t="0" r="0" b="0"/>
          <a:pathLst>
            <a:path>
              <a:moveTo>
                <a:pt x="2029902" y="0"/>
              </a:moveTo>
              <a:lnTo>
                <a:pt x="2029902" y="203704"/>
              </a:lnTo>
              <a:lnTo>
                <a:pt x="0" y="203704"/>
              </a:lnTo>
              <a:lnTo>
                <a:pt x="0" y="298918"/>
              </a:lnTo>
            </a:path>
          </a:pathLst>
        </a:custGeom>
        <a:noFill/>
        <a:ln w="12700" cap="flat" cmpd="sng" algn="ctr">
          <a:solidFill>
            <a:schemeClr val="accent1">
              <a:shade val="6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A1CF7FC7-4C13-4DED-A6ED-9F1ED6C1BC7A}">
      <dsp:nvSpPr>
        <dsp:cNvPr id="0" name=""/>
        <dsp:cNvSpPr/>
      </dsp:nvSpPr>
      <dsp:spPr>
        <a:xfrm>
          <a:off x="3869775" y="2331"/>
          <a:ext cx="1330150" cy="652654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2E975459-B7CA-4C34-AAC1-2449228D2560}">
      <dsp:nvSpPr>
        <dsp:cNvPr id="0" name=""/>
        <dsp:cNvSpPr/>
      </dsp:nvSpPr>
      <dsp:spPr>
        <a:xfrm>
          <a:off x="3983975" y="110822"/>
          <a:ext cx="1330150" cy="652654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Central</a:t>
          </a:r>
        </a:p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samverkansgrupp</a:t>
          </a:r>
        </a:p>
      </dsp:txBody>
      <dsp:txXfrm>
        <a:off x="4003091" y="129938"/>
        <a:ext cx="1291918" cy="614422"/>
      </dsp:txXfrm>
    </dsp:sp>
    <dsp:sp modelId="{9DD9D098-9063-4D47-A150-D11B914AE953}">
      <dsp:nvSpPr>
        <dsp:cNvPr id="0" name=""/>
        <dsp:cNvSpPr/>
      </dsp:nvSpPr>
      <dsp:spPr>
        <a:xfrm>
          <a:off x="1813088" y="953904"/>
          <a:ext cx="1383719" cy="652654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FD2866FA-F424-4C34-928D-89678A8B0E03}">
      <dsp:nvSpPr>
        <dsp:cNvPr id="0" name=""/>
        <dsp:cNvSpPr/>
      </dsp:nvSpPr>
      <dsp:spPr>
        <a:xfrm>
          <a:off x="1927289" y="1062395"/>
          <a:ext cx="1383719" cy="652654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Förvaltnings-samverkan</a:t>
          </a:r>
        </a:p>
      </dsp:txBody>
      <dsp:txXfrm>
        <a:off x="1946405" y="1081511"/>
        <a:ext cx="1345487" cy="614422"/>
      </dsp:txXfrm>
    </dsp:sp>
    <dsp:sp modelId="{1CE8DB3E-8C46-460C-BD24-86A6385D5595}">
      <dsp:nvSpPr>
        <dsp:cNvPr id="0" name=""/>
        <dsp:cNvSpPr/>
      </dsp:nvSpPr>
      <dsp:spPr>
        <a:xfrm>
          <a:off x="932456" y="1905477"/>
          <a:ext cx="1457967" cy="959518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7BEF8A9C-D5E8-410A-9761-11A15734493C}">
      <dsp:nvSpPr>
        <dsp:cNvPr id="0" name=""/>
        <dsp:cNvSpPr/>
      </dsp:nvSpPr>
      <dsp:spPr>
        <a:xfrm>
          <a:off x="1046657" y="2013968"/>
          <a:ext cx="1457967" cy="959518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Lokal samverkansgrupp</a:t>
          </a:r>
          <a:br>
            <a:rPr lang="sv-SE" sz="1200" kern="1200" dirty="0"/>
          </a:br>
          <a:endParaRPr lang="sv-SE" sz="1200" kern="1200" dirty="0"/>
        </a:p>
      </dsp:txBody>
      <dsp:txXfrm>
        <a:off x="1074760" y="2042071"/>
        <a:ext cx="1401761" cy="903312"/>
      </dsp:txXfrm>
    </dsp:sp>
    <dsp:sp modelId="{490A814C-4B07-4AB2-B076-AAF560773BFB}">
      <dsp:nvSpPr>
        <dsp:cNvPr id="0" name=""/>
        <dsp:cNvSpPr/>
      </dsp:nvSpPr>
      <dsp:spPr>
        <a:xfrm>
          <a:off x="2618824" y="1905477"/>
          <a:ext cx="1458615" cy="924340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2F28E87B-CD1D-4A85-B67C-C955E2597B9E}">
      <dsp:nvSpPr>
        <dsp:cNvPr id="0" name=""/>
        <dsp:cNvSpPr/>
      </dsp:nvSpPr>
      <dsp:spPr>
        <a:xfrm>
          <a:off x="2733025" y="2013968"/>
          <a:ext cx="1458615" cy="924340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Lokal samverkansgrupp</a:t>
          </a:r>
          <a:br>
            <a:rPr lang="sv-SE" sz="1200" kern="1200" dirty="0"/>
          </a:br>
          <a:endParaRPr lang="sv-SE" sz="1200" kern="1200" dirty="0"/>
        </a:p>
      </dsp:txBody>
      <dsp:txXfrm>
        <a:off x="2760098" y="2041041"/>
        <a:ext cx="1404469" cy="870194"/>
      </dsp:txXfrm>
    </dsp:sp>
    <dsp:sp modelId="{31B5057B-7054-4E40-8CBA-D9C6A11FCECB}">
      <dsp:nvSpPr>
        <dsp:cNvPr id="0" name=""/>
        <dsp:cNvSpPr/>
      </dsp:nvSpPr>
      <dsp:spPr>
        <a:xfrm>
          <a:off x="5092339" y="953904"/>
          <a:ext cx="1427431" cy="617958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A3050DFF-A91A-4E22-B0F3-4AAB39FAE90B}">
      <dsp:nvSpPr>
        <dsp:cNvPr id="0" name=""/>
        <dsp:cNvSpPr/>
      </dsp:nvSpPr>
      <dsp:spPr>
        <a:xfrm>
          <a:off x="5206539" y="1062395"/>
          <a:ext cx="1427431" cy="617958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Förvaltnings-samverkan</a:t>
          </a:r>
        </a:p>
      </dsp:txBody>
      <dsp:txXfrm>
        <a:off x="5224638" y="1080494"/>
        <a:ext cx="1391233" cy="581760"/>
      </dsp:txXfrm>
    </dsp:sp>
    <dsp:sp modelId="{3B1AD542-0996-41D5-9875-752C4AF61227}">
      <dsp:nvSpPr>
        <dsp:cNvPr id="0" name=""/>
        <dsp:cNvSpPr/>
      </dsp:nvSpPr>
      <dsp:spPr>
        <a:xfrm>
          <a:off x="5042681" y="1870782"/>
          <a:ext cx="1526748" cy="919615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167A3007-D60E-466F-AC9F-571693AA67E9}">
      <dsp:nvSpPr>
        <dsp:cNvPr id="0" name=""/>
        <dsp:cNvSpPr/>
      </dsp:nvSpPr>
      <dsp:spPr>
        <a:xfrm>
          <a:off x="5156881" y="1979273"/>
          <a:ext cx="1526748" cy="919615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Lokal samverkansgrupp</a:t>
          </a:r>
          <a:br>
            <a:rPr lang="sv-SE" sz="1200" kern="1200" dirty="0"/>
          </a:br>
          <a:endParaRPr lang="sv-SE" sz="1200" kern="1200" dirty="0"/>
        </a:p>
      </dsp:txBody>
      <dsp:txXfrm>
        <a:off x="5183816" y="2006208"/>
        <a:ext cx="1472878" cy="865745"/>
      </dsp:txXfrm>
    </dsp:sp>
  </dsp:spTree>
</dsp:drawing>
</file>

<file path=ppt/diagrams/drawing4.xml><?xml version="1.0" encoding="utf-8"?>
<dsp:drawing xmlns:dgm="http://purl.oclc.org/ooxml/drawingml/diagram" xmlns:dsp="http://schemas.microsoft.com/office/drawing/2008/diagram" xmlns:a="http://purl.oclc.org/ooxml/drawingml/main">
  <dsp:spTree>
    <dsp:nvGrpSpPr>
      <dsp:cNvPr id="0" name=""/>
      <dsp:cNvGrpSpPr/>
    </dsp:nvGrpSpPr>
    <dsp:grpSpPr/>
    <dsp:sp modelId="{9B717E1C-0C27-47D2-A492-2A0EAAE4A2E5}">
      <dsp:nvSpPr>
        <dsp:cNvPr id="0" name=""/>
        <dsp:cNvSpPr/>
      </dsp:nvSpPr>
      <dsp:spPr>
        <a:xfrm>
          <a:off x="5760335" y="1571863"/>
          <a:ext cx="91440" cy="2989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918"/>
              </a:lnTo>
            </a:path>
          </a:pathLst>
        </a:custGeom>
        <a:noFill/>
        <a:ln w="12700" cap="flat" cmpd="sng" algn="ctr">
          <a:solidFill>
            <a:schemeClr val="accent1">
              <a:shade val="8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B321B6BE-A1D9-4EA4-AC3D-D923B37FD612}">
      <dsp:nvSpPr>
        <dsp:cNvPr id="0" name=""/>
        <dsp:cNvSpPr/>
      </dsp:nvSpPr>
      <dsp:spPr>
        <a:xfrm>
          <a:off x="4534850" y="654985"/>
          <a:ext cx="1271204" cy="298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04"/>
              </a:lnTo>
              <a:lnTo>
                <a:pt x="1271204" y="203704"/>
              </a:lnTo>
              <a:lnTo>
                <a:pt x="1271204" y="298918"/>
              </a:lnTo>
            </a:path>
          </a:pathLst>
        </a:custGeom>
        <a:noFill/>
        <a:ln w="12700" cap="flat" cmpd="sng" algn="ctr">
          <a:solidFill>
            <a:schemeClr val="accent1">
              <a:shade val="6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B5AF35BF-CFA3-42CD-ADDE-8C9CBCB2B7E0}">
      <dsp:nvSpPr>
        <dsp:cNvPr id="0" name=""/>
        <dsp:cNvSpPr/>
      </dsp:nvSpPr>
      <dsp:spPr>
        <a:xfrm>
          <a:off x="2504948" y="1606559"/>
          <a:ext cx="843183" cy="298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04"/>
              </a:lnTo>
              <a:lnTo>
                <a:pt x="843183" y="203704"/>
              </a:lnTo>
              <a:lnTo>
                <a:pt x="843183" y="298918"/>
              </a:lnTo>
            </a:path>
          </a:pathLst>
        </a:custGeom>
        <a:noFill/>
        <a:ln w="12700" cap="flat" cmpd="sng" algn="ctr">
          <a:solidFill>
            <a:schemeClr val="accent1">
              <a:shade val="8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CF5C17A6-1ADC-4568-A87F-8C496DDAF98A}">
      <dsp:nvSpPr>
        <dsp:cNvPr id="0" name=""/>
        <dsp:cNvSpPr/>
      </dsp:nvSpPr>
      <dsp:spPr>
        <a:xfrm>
          <a:off x="1661440" y="1606559"/>
          <a:ext cx="843507" cy="298918"/>
        </a:xfrm>
        <a:custGeom>
          <a:avLst/>
          <a:gdLst/>
          <a:ahLst/>
          <a:cxnLst/>
          <a:rect l="0" t="0" r="0" b="0"/>
          <a:pathLst>
            <a:path>
              <a:moveTo>
                <a:pt x="843507" y="0"/>
              </a:moveTo>
              <a:lnTo>
                <a:pt x="843507" y="203704"/>
              </a:lnTo>
              <a:lnTo>
                <a:pt x="0" y="203704"/>
              </a:lnTo>
              <a:lnTo>
                <a:pt x="0" y="298918"/>
              </a:lnTo>
            </a:path>
          </a:pathLst>
        </a:custGeom>
        <a:noFill/>
        <a:ln w="12700" cap="flat" cmpd="sng" algn="ctr">
          <a:solidFill>
            <a:schemeClr val="accent1">
              <a:shade val="8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20563593-555F-40AB-A162-A53E8EEA0215}">
      <dsp:nvSpPr>
        <dsp:cNvPr id="0" name=""/>
        <dsp:cNvSpPr/>
      </dsp:nvSpPr>
      <dsp:spPr>
        <a:xfrm>
          <a:off x="2504948" y="654985"/>
          <a:ext cx="2029902" cy="298918"/>
        </a:xfrm>
        <a:custGeom>
          <a:avLst/>
          <a:gdLst/>
          <a:ahLst/>
          <a:cxnLst/>
          <a:rect l="0" t="0" r="0" b="0"/>
          <a:pathLst>
            <a:path>
              <a:moveTo>
                <a:pt x="2029902" y="0"/>
              </a:moveTo>
              <a:lnTo>
                <a:pt x="2029902" y="203704"/>
              </a:lnTo>
              <a:lnTo>
                <a:pt x="0" y="203704"/>
              </a:lnTo>
              <a:lnTo>
                <a:pt x="0" y="298918"/>
              </a:lnTo>
            </a:path>
          </a:pathLst>
        </a:custGeom>
        <a:noFill/>
        <a:ln w="12700" cap="flat" cmpd="sng" algn="ctr">
          <a:solidFill>
            <a:schemeClr val="accent1">
              <a:shade val="6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A1CF7FC7-4C13-4DED-A6ED-9F1ED6C1BC7A}">
      <dsp:nvSpPr>
        <dsp:cNvPr id="0" name=""/>
        <dsp:cNvSpPr/>
      </dsp:nvSpPr>
      <dsp:spPr>
        <a:xfrm>
          <a:off x="3869775" y="2331"/>
          <a:ext cx="1330150" cy="652654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2E975459-B7CA-4C34-AAC1-2449228D2560}">
      <dsp:nvSpPr>
        <dsp:cNvPr id="0" name=""/>
        <dsp:cNvSpPr/>
      </dsp:nvSpPr>
      <dsp:spPr>
        <a:xfrm>
          <a:off x="3983975" y="110822"/>
          <a:ext cx="1330150" cy="652654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Central</a:t>
          </a:r>
        </a:p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samverkansgrupp</a:t>
          </a:r>
        </a:p>
      </dsp:txBody>
      <dsp:txXfrm>
        <a:off x="4003091" y="129938"/>
        <a:ext cx="1291918" cy="614422"/>
      </dsp:txXfrm>
    </dsp:sp>
    <dsp:sp modelId="{9DD9D098-9063-4D47-A150-D11B914AE953}">
      <dsp:nvSpPr>
        <dsp:cNvPr id="0" name=""/>
        <dsp:cNvSpPr/>
      </dsp:nvSpPr>
      <dsp:spPr>
        <a:xfrm>
          <a:off x="1813088" y="953904"/>
          <a:ext cx="1383719" cy="652654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FD2866FA-F424-4C34-928D-89678A8B0E03}">
      <dsp:nvSpPr>
        <dsp:cNvPr id="0" name=""/>
        <dsp:cNvSpPr/>
      </dsp:nvSpPr>
      <dsp:spPr>
        <a:xfrm>
          <a:off x="1927289" y="1062395"/>
          <a:ext cx="1383719" cy="652654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Förvaltnings-samverkan</a:t>
          </a:r>
        </a:p>
      </dsp:txBody>
      <dsp:txXfrm>
        <a:off x="1946405" y="1081511"/>
        <a:ext cx="1345487" cy="614422"/>
      </dsp:txXfrm>
    </dsp:sp>
    <dsp:sp modelId="{1CE8DB3E-8C46-460C-BD24-86A6385D5595}">
      <dsp:nvSpPr>
        <dsp:cNvPr id="0" name=""/>
        <dsp:cNvSpPr/>
      </dsp:nvSpPr>
      <dsp:spPr>
        <a:xfrm>
          <a:off x="932456" y="1905477"/>
          <a:ext cx="1457967" cy="959518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7BEF8A9C-D5E8-410A-9761-11A15734493C}">
      <dsp:nvSpPr>
        <dsp:cNvPr id="0" name=""/>
        <dsp:cNvSpPr/>
      </dsp:nvSpPr>
      <dsp:spPr>
        <a:xfrm>
          <a:off x="1046657" y="2013968"/>
          <a:ext cx="1457967" cy="959518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Lokal samverkansgrupp</a:t>
          </a:r>
          <a:br>
            <a:rPr lang="sv-SE" sz="1200" kern="1200" dirty="0"/>
          </a:br>
          <a:endParaRPr lang="sv-SE" sz="1200" kern="1200" dirty="0"/>
        </a:p>
      </dsp:txBody>
      <dsp:txXfrm>
        <a:off x="1074760" y="2042071"/>
        <a:ext cx="1401761" cy="903312"/>
      </dsp:txXfrm>
    </dsp:sp>
    <dsp:sp modelId="{490A814C-4B07-4AB2-B076-AAF560773BFB}">
      <dsp:nvSpPr>
        <dsp:cNvPr id="0" name=""/>
        <dsp:cNvSpPr/>
      </dsp:nvSpPr>
      <dsp:spPr>
        <a:xfrm>
          <a:off x="2618824" y="1905477"/>
          <a:ext cx="1458615" cy="924340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2F28E87B-CD1D-4A85-B67C-C955E2597B9E}">
      <dsp:nvSpPr>
        <dsp:cNvPr id="0" name=""/>
        <dsp:cNvSpPr/>
      </dsp:nvSpPr>
      <dsp:spPr>
        <a:xfrm>
          <a:off x="2733025" y="2013968"/>
          <a:ext cx="1458615" cy="924340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Lokal samverkansgrupp</a:t>
          </a:r>
          <a:br>
            <a:rPr lang="sv-SE" sz="1200" kern="1200" dirty="0"/>
          </a:br>
          <a:endParaRPr lang="sv-SE" sz="1200" kern="1200" dirty="0"/>
        </a:p>
      </dsp:txBody>
      <dsp:txXfrm>
        <a:off x="2760098" y="2041041"/>
        <a:ext cx="1404469" cy="870194"/>
      </dsp:txXfrm>
    </dsp:sp>
    <dsp:sp modelId="{31B5057B-7054-4E40-8CBA-D9C6A11FCECB}">
      <dsp:nvSpPr>
        <dsp:cNvPr id="0" name=""/>
        <dsp:cNvSpPr/>
      </dsp:nvSpPr>
      <dsp:spPr>
        <a:xfrm>
          <a:off x="5092339" y="953904"/>
          <a:ext cx="1427431" cy="617958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A3050DFF-A91A-4E22-B0F3-4AAB39FAE90B}">
      <dsp:nvSpPr>
        <dsp:cNvPr id="0" name=""/>
        <dsp:cNvSpPr/>
      </dsp:nvSpPr>
      <dsp:spPr>
        <a:xfrm>
          <a:off x="5206539" y="1062395"/>
          <a:ext cx="1427431" cy="617958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Förvaltnings-samverkan</a:t>
          </a:r>
        </a:p>
      </dsp:txBody>
      <dsp:txXfrm>
        <a:off x="5224638" y="1080494"/>
        <a:ext cx="1391233" cy="581760"/>
      </dsp:txXfrm>
    </dsp:sp>
    <dsp:sp modelId="{3B1AD542-0996-41D5-9875-752C4AF61227}">
      <dsp:nvSpPr>
        <dsp:cNvPr id="0" name=""/>
        <dsp:cNvSpPr/>
      </dsp:nvSpPr>
      <dsp:spPr>
        <a:xfrm>
          <a:off x="5042681" y="1870782"/>
          <a:ext cx="1526748" cy="919615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167A3007-D60E-466F-AC9F-571693AA67E9}">
      <dsp:nvSpPr>
        <dsp:cNvPr id="0" name=""/>
        <dsp:cNvSpPr/>
      </dsp:nvSpPr>
      <dsp:spPr>
        <a:xfrm>
          <a:off x="5156881" y="1979273"/>
          <a:ext cx="1526748" cy="919615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Lokal samverkansgrupp</a:t>
          </a:r>
          <a:br>
            <a:rPr lang="sv-SE" sz="1200" kern="1200" dirty="0"/>
          </a:br>
          <a:endParaRPr lang="sv-SE" sz="1200" kern="1200" dirty="0"/>
        </a:p>
      </dsp:txBody>
      <dsp:txXfrm>
        <a:off x="5183816" y="2006208"/>
        <a:ext cx="1472878" cy="865745"/>
      </dsp:txXfrm>
    </dsp:sp>
  </dsp:spTree>
</dsp:drawing>
</file>

<file path=ppt/diagrams/layout1.xml><?xml version="1.0" encoding="utf-8"?>
<dgm:layoutDef xmlns:dgm="http://purl.oclc.org/ooxml/drawingml/diagram" xmlns:a="http://purl.oclc.org/ooxml/drawingml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purl.oclc.org/ooxml/officeDocument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purl.oclc.org/ooxml/officeDocument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purl.oclc.org/ooxml/officeDocument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purl.oclc.org/ooxml/officeDocument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purl.oclc.org/ooxml/officeDocument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purl.oclc.org/ooxml/officeDocument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purl.oclc.org/ooxml/officeDocument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purl.oclc.org/ooxml/officeDocument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purl.oclc.org/ooxml/officeDocument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purl.oclc.org/ooxml/officeDocument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purl.oclc.org/ooxml/officeDocument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purl.oclc.org/ooxml/officeDocument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purl.oclc.org/ooxml/officeDocument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purl.oclc.org/ooxml/officeDocument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purl.oclc.org/ooxml/officeDocument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purl.oclc.org/ooxml/officeDocument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purl.oclc.org/ooxml/officeDocument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purl.oclc.org/ooxml/officeDocument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purl.oclc.org/ooxml/officeDocument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purl.oclc.org/ooxml/officeDocument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purl.oclc.org/ooxml/officeDocument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purl.oclc.org/ooxml/officeDocument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purl.oclc.org/ooxml/officeDocument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purl.oclc.org/ooxml/officeDocument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purl.oclc.org/ooxml/drawingml/diagram" xmlns:a="http://purl.oclc.org/ooxml/drawingml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purl.oclc.org/ooxml/officeDocument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purl.oclc.org/ooxml/officeDocument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purl.oclc.org/ooxml/officeDocument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purl.oclc.org/ooxml/officeDocument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purl.oclc.org/ooxml/officeDocument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purl.oclc.org/ooxml/officeDocument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purl.oclc.org/ooxml/officeDocument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purl.oclc.org/ooxml/officeDocument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%"/>
          </a:lnSpc>
        </a:lvl1pPr>
        <a:lvl2pPr>
          <a:lnSpc>
            <a:spcPct val="100%"/>
          </a:lnSpc>
        </a:lvl2pPr>
      </dgm1612:lstStyle>
    </a:ext>
  </dgm:extLst>
</dgm:layoutDef>
</file>

<file path=ppt/diagrams/layout3.xml><?xml version="1.0" encoding="utf-8"?>
<dgm:layoutDef xmlns:dgm="http://purl.oclc.org/ooxml/drawingml/diagram" xmlns:a="http://purl.oclc.org/ooxml/drawingml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purl.oclc.org/ooxml/officeDocument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purl.oclc.org/ooxml/officeDocument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purl.oclc.org/ooxml/officeDocument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purl.oclc.org/ooxml/officeDocument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purl.oclc.org/ooxml/officeDocument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purl.oclc.org/ooxml/officeDocument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purl.oclc.org/ooxml/officeDocument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purl.oclc.org/ooxml/officeDocument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purl.oclc.org/ooxml/officeDocument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purl.oclc.org/ooxml/officeDocument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purl.oclc.org/ooxml/officeDocument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purl.oclc.org/ooxml/officeDocument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purl.oclc.org/ooxml/officeDocument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purl.oclc.org/ooxml/officeDocument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purl.oclc.org/ooxml/officeDocument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purl.oclc.org/ooxml/officeDocument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purl.oclc.org/ooxml/officeDocument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purl.oclc.org/ooxml/officeDocument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purl.oclc.org/ooxml/officeDocument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purl.oclc.org/ooxml/officeDocument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purl.oclc.org/ooxml/officeDocument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purl.oclc.org/ooxml/officeDocument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purl.oclc.org/ooxml/officeDocument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purl.oclc.org/ooxml/officeDocument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purl.oclc.org/ooxml/drawingml/diagram" xmlns:a="http://purl.oclc.org/ooxml/drawingml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purl.oclc.org/ooxml/officeDocument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purl.oclc.org/ooxml/officeDocument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purl.oclc.org/ooxml/officeDocument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purl.oclc.org/ooxml/officeDocument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purl.oclc.org/ooxml/officeDocument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purl.oclc.org/ooxml/officeDocument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purl.oclc.org/ooxml/officeDocument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purl.oclc.org/ooxml/officeDocument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purl.oclc.org/ooxml/officeDocument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purl.oclc.org/ooxml/officeDocument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purl.oclc.org/ooxml/officeDocument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purl.oclc.org/ooxml/officeDocument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purl.oclc.org/ooxml/officeDocument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purl.oclc.org/ooxml/officeDocument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purl.oclc.org/ooxml/officeDocument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purl.oclc.org/ooxml/officeDocument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purl.oclc.org/ooxml/officeDocument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purl.oclc.org/ooxml/officeDocument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purl.oclc.org/ooxml/officeDocument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purl.oclc.org/ooxml/officeDocument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purl.oclc.org/ooxml/officeDocument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purl.oclc.org/ooxml/officeDocument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purl.oclc.org/ooxml/officeDocument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purl.oclc.org/ooxml/officeDocument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purl.oclc.org/ooxml/drawingml/diagram" xmlns:a="http://purl.oclc.org/ooxml/drawingml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</dgm:styleDef>
</file>

<file path=ppt/diagrams/quickStyle2.xml><?xml version="1.0" encoding="utf-8"?>
<dgm:styleDef xmlns:dgm="http://purl.oclc.org/ooxml/drawingml/diagram" xmlns:a="http://purl.oclc.org/ooxml/drawingml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</dgm:styleDef>
</file>

<file path=ppt/diagrams/quickStyle3.xml><?xml version="1.0" encoding="utf-8"?>
<dgm:styleDef xmlns:dgm="http://purl.oclc.org/ooxml/drawingml/diagram" xmlns:a="http://purl.oclc.org/ooxml/drawingml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</dgm:styleDef>
</file>

<file path=ppt/diagrams/quickStyle4.xml><?xml version="1.0" encoding="utf-8"?>
<dgm:styleDef xmlns:dgm="http://purl.oclc.org/ooxml/drawingml/diagram" xmlns:a="http://purl.oclc.org/ooxml/drawingml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purl.oclc.org/ooxml/officeDocument/relationships/theme" Target="../theme/theme2.xml"/></Relationships>
</file>

<file path=ppt/notesMasters/notesMaster1.xml><?xml version="1.0" encoding="utf-8"?>
<p:notes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4DEAD-BF52-4AF2-9EAD-F5033A075FF3}" type="datetimeFigureOut">
              <a:rPr lang="sv-SE" smtClean="0"/>
              <a:t>2023-04-13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260F3-5AA8-43EB-ABE4-8B29770934B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323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purl.oclc.org/ooxml/officeDocument/relationships/slide" Target="../slides/slide1.xml"/><Relationship Id="rId1" Type="http://purl.oclc.org/ooxml/officeDocument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purl.oclc.org/ooxml/officeDocument/relationships/slide" Target="../slides/slide15.xml"/><Relationship Id="rId1" Type="http://purl.oclc.org/ooxml/officeDocument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purl.oclc.org/ooxml/officeDocument/relationships/slide" Target="../slides/slide16.xml"/><Relationship Id="rId1" Type="http://purl.oclc.org/ooxml/officeDocument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purl.oclc.org/ooxml/officeDocument/relationships/slide" Target="../slides/slide17.xml"/><Relationship Id="rId1" Type="http://purl.oclc.org/ooxml/officeDocument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purl.oclc.org/ooxml/officeDocument/relationships/slide" Target="../slides/slide18.xml"/><Relationship Id="rId1" Type="http://purl.oclc.org/ooxml/officeDocument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purl.oclc.org/ooxml/officeDocument/relationships/slide" Target="../slides/slide19.xml"/><Relationship Id="rId1" Type="http://purl.oclc.org/ooxml/officeDocument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purl.oclc.org/ooxml/officeDocument/relationships/slide" Target="../slides/slide20.xml"/><Relationship Id="rId1" Type="http://purl.oclc.org/ooxml/officeDocument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purl.oclc.org/ooxml/officeDocument/relationships/slide" Target="../slides/slide21.xml"/><Relationship Id="rId1" Type="http://purl.oclc.org/ooxml/officeDocument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purl.oclc.org/ooxml/officeDocument/relationships/slide" Target="../slides/slide22.xml"/><Relationship Id="rId1" Type="http://purl.oclc.org/ooxml/officeDocument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purl.oclc.org/ooxml/officeDocument/relationships/slide" Target="../slides/slide2.xml"/><Relationship Id="rId1" Type="http://purl.oclc.org/ooxml/officeDocument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purl.oclc.org/ooxml/officeDocument/relationships/slide" Target="../slides/slide5.xml"/><Relationship Id="rId1" Type="http://purl.oclc.org/ooxml/officeDocument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purl.oclc.org/ooxml/officeDocument/relationships/slide" Target="../slides/slide6.xml"/><Relationship Id="rId1" Type="http://purl.oclc.org/ooxml/officeDocument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purl.oclc.org/ooxml/officeDocument/relationships/slide" Target="../slides/slide10.xml"/><Relationship Id="rId1" Type="http://purl.oclc.org/ooxml/officeDocument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purl.oclc.org/ooxml/officeDocument/relationships/slide" Target="../slides/slide11.xml"/><Relationship Id="rId1" Type="http://purl.oclc.org/ooxml/officeDocument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purl.oclc.org/ooxml/officeDocument/relationships/slide" Target="../slides/slide12.xml"/><Relationship Id="rId1" Type="http://purl.oclc.org/ooxml/officeDocument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purl.oclc.org/ooxml/officeDocument/relationships/slide" Target="../slides/slide13.xml"/><Relationship Id="rId1" Type="http://purl.oclc.org/ooxml/officeDocument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purl.oclc.org/ooxml/officeDocument/relationships/slide" Target="../slides/slide14.xml"/><Relationship Id="rId1" Type="http://purl.oclc.org/ooxml/officeDocument/relationships/notesMaster" Target="../notesMasters/notesMaster1.xml"/></Relationships>
</file>

<file path=ppt/notesSlides/notesSlide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1610708"/>
      </p:ext>
    </p:extLst>
  </p:cSld>
  <p:clrMapOvr>
    <a:masterClrMapping/>
  </p:clrMapOvr>
</p:notes>
</file>

<file path=ppt/notesSlides/notesSlide10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05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8733116"/>
      </p:ext>
    </p:extLst>
  </p:cSld>
  <p:clrMapOvr>
    <a:masterClrMapping/>
  </p:clrMapOvr>
</p:notes>
</file>

<file path=ppt/notesSlides/notesSlide1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0419830"/>
      </p:ext>
    </p:extLst>
  </p:cSld>
  <p:clrMapOvr>
    <a:masterClrMapping/>
  </p:clrMapOvr>
</p:notes>
</file>

<file path=ppt/notesSlides/notesSlide12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%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7A565-D0C0-4DA1-BB16-8947EE00CE09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1873928"/>
      </p:ext>
    </p:extLst>
  </p:cSld>
  <p:clrMapOvr>
    <a:masterClrMapping/>
  </p:clrMapOvr>
</p:notes>
</file>

<file path=ppt/notesSlides/notesSlide13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0419854"/>
      </p:ext>
    </p:extLst>
  </p:cSld>
  <p:clrMapOvr>
    <a:masterClrMapping/>
  </p:clrMapOvr>
</p:notes>
</file>

<file path=ppt/notesSlides/notesSlide14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3953588"/>
      </p:ext>
    </p:extLst>
  </p:cSld>
  <p:clrMapOvr>
    <a:masterClrMapping/>
  </p:clrMapOvr>
</p:notes>
</file>

<file path=ppt/notesSlides/notesSlide15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3671782"/>
      </p:ext>
    </p:extLst>
  </p:cSld>
  <p:clrMapOvr>
    <a:masterClrMapping/>
  </p:clrMapOvr>
</p:notes>
</file>

<file path=ppt/notesSlides/notesSlide16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1938633"/>
      </p:ext>
    </p:extLst>
  </p:cSld>
  <p:clrMapOvr>
    <a:masterClrMapping/>
  </p:clrMapOvr>
</p:notes>
</file>

<file path=ppt/notesSlides/notesSlide17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AG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1705081"/>
      </p:ext>
    </p:extLst>
  </p:cSld>
  <p:clrMapOvr>
    <a:masterClrMapping/>
  </p:clrMapOvr>
</p:notes>
</file>

<file path=ppt/notesSlides/notesSlide2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5652998"/>
      </p:ext>
    </p:extLst>
  </p:cSld>
  <p:clrMapOvr>
    <a:masterClrMapping/>
  </p:clrMapOvr>
</p:notes>
</file>

<file path=ppt/notesSlides/notesSlide3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4031789"/>
      </p:ext>
    </p:extLst>
  </p:cSld>
  <p:clrMapOvr>
    <a:masterClrMapping/>
  </p:clrMapOvr>
</p:notes>
</file>

<file path=ppt/notesSlides/notesSlide4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7198713"/>
      </p:ext>
    </p:extLst>
  </p:cSld>
  <p:clrMapOvr>
    <a:masterClrMapping/>
  </p:clrMapOvr>
</p:notes>
</file>

<file path=ppt/notesSlides/notesSlide5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5322004"/>
      </p:ext>
    </p:extLst>
  </p:cSld>
  <p:clrMapOvr>
    <a:masterClrMapping/>
  </p:clrMapOvr>
</p:notes>
</file>

<file path=ppt/notesSlides/notesSlide6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28650" y="4777194"/>
            <a:ext cx="5489258" cy="42791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sz="1000" b="0" i="0" u="none" strike="noStrike" kern="1200" baseline="0%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83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861" indent="-285716"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2862" indent="-228572"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007" indent="-228572"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151" indent="-228572"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295" indent="-228572" eaLnBrk="0" fontAlgn="base" hangingPunct="0">
              <a:spcBef>
                <a:spcPct val="0%"/>
              </a:spcBef>
              <a:spcAft>
                <a:spcPct val="0%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440" indent="-228572" eaLnBrk="0" fontAlgn="base" hangingPunct="0">
              <a:spcBef>
                <a:spcPct val="0%"/>
              </a:spcBef>
              <a:spcAft>
                <a:spcPct val="0%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8585" indent="-228572" eaLnBrk="0" fontAlgn="base" hangingPunct="0">
              <a:spcBef>
                <a:spcPct val="0%"/>
              </a:spcBef>
              <a:spcAft>
                <a:spcPct val="0%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5730" indent="-228572" eaLnBrk="0" fontAlgn="base" hangingPunct="0">
              <a:spcBef>
                <a:spcPct val="0%"/>
              </a:spcBef>
              <a:spcAft>
                <a:spcPct val="0%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34BDC675-7ADA-4A32-B991-D809CC56FFE6}" type="slidenum">
              <a:rPr lang="sv-SE" altLang="sv-SE" sz="1200">
                <a:solidFill>
                  <a:srgbClr val="000000"/>
                </a:solidFill>
              </a:rPr>
              <a:pPr/>
              <a:t>11</a:t>
            </a:fld>
            <a:endParaRPr lang="sv-SE" altLang="sv-SE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03157"/>
      </p:ext>
    </p:extLst>
  </p:cSld>
  <p:clrMapOvr>
    <a:masterClrMapping/>
  </p:clrMapOvr>
</p:notes>
</file>

<file path=ppt/notesSlides/notesSlide7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0162653"/>
      </p:ext>
    </p:extLst>
  </p:cSld>
  <p:clrMapOvr>
    <a:masterClrMapping/>
  </p:clrMapOvr>
</p:notes>
</file>

<file path=ppt/notesSlides/notesSlide8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8618136"/>
      </p:ext>
    </p:extLst>
  </p:cSld>
  <p:clrMapOvr>
    <a:masterClrMapping/>
  </p:clrMapOvr>
</p:notes>
</file>

<file path=ppt/notesSlides/notesSlide9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28650" y="4777194"/>
            <a:ext cx="5489258" cy="42791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sz="1000" b="0" i="0" u="none" strike="noStrike" kern="1200" baseline="0%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83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861" indent="-285716"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2862" indent="-228572"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007" indent="-228572"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151" indent="-228572"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295" indent="-228572" eaLnBrk="0" fontAlgn="base" hangingPunct="0">
              <a:spcBef>
                <a:spcPct val="0%"/>
              </a:spcBef>
              <a:spcAft>
                <a:spcPct val="0%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440" indent="-228572" eaLnBrk="0" fontAlgn="base" hangingPunct="0">
              <a:spcBef>
                <a:spcPct val="0%"/>
              </a:spcBef>
              <a:spcAft>
                <a:spcPct val="0%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8585" indent="-228572" eaLnBrk="0" fontAlgn="base" hangingPunct="0">
              <a:spcBef>
                <a:spcPct val="0%"/>
              </a:spcBef>
              <a:spcAft>
                <a:spcPct val="0%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5730" indent="-228572" eaLnBrk="0" fontAlgn="base" hangingPunct="0">
              <a:spcBef>
                <a:spcPct val="0%"/>
              </a:spcBef>
              <a:spcAft>
                <a:spcPct val="0%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34BDC675-7ADA-4A32-B991-D809CC56FFE6}" type="slidenum">
              <a:rPr lang="sv-SE" altLang="sv-SE" sz="1200">
                <a:solidFill>
                  <a:srgbClr val="000000"/>
                </a:solidFill>
              </a:rPr>
              <a:pPr/>
              <a:t>14</a:t>
            </a:fld>
            <a:endParaRPr lang="sv-SE" altLang="sv-SE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98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2023-04-13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086350"/>
      </p:ext>
    </p:extLst>
  </p:cSld>
  <p:clrMapOvr>
    <a:masterClrMapping/>
  </p:clrMapOvr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2023-04-13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07018"/>
      </p:ext>
    </p:extLst>
  </p:cSld>
  <p:clrMapOvr>
    <a:masterClrMapping/>
  </p:clrMapOvr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2023-04-13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5615784"/>
      </p:ext>
    </p:extLst>
  </p:cSld>
  <p:clrMapOvr>
    <a:masterClrMapping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2023-04-13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4562515"/>
      </p:ext>
    </p:extLst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%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2023-04-13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5372994"/>
      </p:ext>
    </p:extLst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2023-04-13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8397383"/>
      </p:ext>
    </p:extLst>
  </p:cSld>
  <p:clrMapOvr>
    <a:masterClrMapping/>
  </p:clrMapOvr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2023-04-13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0033575"/>
      </p:ext>
    </p:extLst>
  </p:cSld>
  <p:clrMapOvr>
    <a:masterClrMapping/>
  </p:clrMapOvr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2023-04-13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650889"/>
      </p:ext>
    </p:extLst>
  </p:cSld>
  <p:clrMapOvr>
    <a:masterClrMapping/>
  </p:clrMapOvr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2023-04-13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7897945"/>
      </p:ext>
    </p:extLst>
  </p:cSld>
  <p:clrMapOvr>
    <a:masterClrMapping/>
  </p:clrMapOvr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2023-04-13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3620689"/>
      </p:ext>
    </p:extLst>
  </p:cSld>
  <p:clrMapOvr>
    <a:masterClrMapping/>
  </p:clrMapOvr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2023-04-13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546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theme" Target="../theme/theme1.xml"/><Relationship Id="rId2" Type="http://purl.oclc.org/ooxml/officeDocument/relationships/slideLayout" Target="../slideLayouts/slideLayout2.xml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0" Type="http://purl.oclc.org/ooxml/officeDocument/relationships/slideLayout" Target="../slideLayouts/slideLayout10.xml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fld id="{0E9736C6-7F07-414D-B42F-6F51142450DE}" type="datetimeFigureOut">
              <a:rPr lang="sv-SE" smtClean="0"/>
              <a:t>2023-04-13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054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%"/>
        </a:lnSpc>
        <a:spcBef>
          <a:spcPct val="0%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%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purl.oclc.org/ooxml/officeDocument/relationships/image" Target="../media/image1.png"/><Relationship Id="rId2" Type="http://purl.oclc.org/ooxml/officeDocument/relationships/notesSlide" Target="../notesSlides/notesSlide1.xml"/><Relationship Id="rId1" Type="http://purl.oclc.org/ooxml/officeDocument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purl.oclc.org/ooxml/officeDocument/relationships/image" Target="../media/image10.jpeg"/><Relationship Id="rId2" Type="http://purl.oclc.org/ooxml/officeDocument/relationships/notesSlide" Target="../notesSlides/notesSlide5.xml"/><Relationship Id="rId1" Type="http://purl.oclc.org/ooxml/officeDocument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purl.oclc.org/ooxml/officeDocument/relationships/image" Target="../media/image12.png"/><Relationship Id="rId3" Type="http://purl.oclc.org/ooxml/officeDocument/relationships/diagramData" Target="../diagrams/data1.xml"/><Relationship Id="rId7" Type="http://schemas.microsoft.com/office/2007/relationships/diagramDrawing" Target="../diagrams/drawing1.xml"/><Relationship Id="rId2" Type="http://purl.oclc.org/ooxml/officeDocument/relationships/notesSlide" Target="../notesSlides/notesSlide6.xml"/><Relationship Id="rId1" Type="http://purl.oclc.org/ooxml/officeDocument/relationships/slideLayout" Target="../slideLayouts/slideLayout6.xml"/><Relationship Id="rId6" Type="http://purl.oclc.org/ooxml/officeDocument/relationships/diagramColors" Target="../diagrams/colors1.xml"/><Relationship Id="rId5" Type="http://purl.oclc.org/ooxml/officeDocument/relationships/diagramQuickStyle" Target="../diagrams/quickStyle1.xml"/><Relationship Id="rId4" Type="http://purl.oclc.org/ooxml/officeDocument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purl.oclc.org/ooxml/officeDocument/relationships/image" Target="../media/image13.png"/><Relationship Id="rId7" Type="http://purl.oclc.org/ooxml/officeDocument/relationships/diagramColors" Target="../diagrams/colors2.xml"/><Relationship Id="rId2" Type="http://purl.oclc.org/ooxml/officeDocument/relationships/notesSlide" Target="../notesSlides/notesSlide7.xml"/><Relationship Id="rId1" Type="http://purl.oclc.org/ooxml/officeDocument/relationships/slideLayout" Target="../slideLayouts/slideLayout2.xml"/><Relationship Id="rId6" Type="http://purl.oclc.org/ooxml/officeDocument/relationships/diagramQuickStyle" Target="../diagrams/quickStyle2.xml"/><Relationship Id="rId5" Type="http://purl.oclc.org/ooxml/officeDocument/relationships/diagramLayout" Target="../diagrams/layout2.xml"/><Relationship Id="rId4" Type="http://purl.oclc.org/ooxml/officeDocument/relationships/diagramData" Target="../diagrams/data2.xml"/><Relationship Id="rId9" Type="http://purl.oclc.org/ooxml/officeDocument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purl.oclc.org/ooxml/officeDocument/relationships/image" Target="../media/image23.png"/><Relationship Id="rId2" Type="http://purl.oclc.org/ooxml/officeDocument/relationships/notesSlide" Target="../notesSlides/notesSlide8.xml"/><Relationship Id="rId1" Type="http://purl.oclc.org/ooxml/officeDocument/relationships/slideLayout" Target="../slideLayouts/slideLayout2.xml"/><Relationship Id="rId5" Type="http://purl.oclc.org/ooxml/officeDocument/relationships/image" Target="../media/image25.png"/><Relationship Id="rId4" Type="http://purl.oclc.org/ooxml/officeDocument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purl.oclc.org/ooxml/officeDocument/relationships/image" Target="../media/image12.png"/><Relationship Id="rId3" Type="http://purl.oclc.org/ooxml/officeDocument/relationships/diagramData" Target="../diagrams/data3.xml"/><Relationship Id="rId7" Type="http://schemas.microsoft.com/office/2007/relationships/diagramDrawing" Target="../diagrams/drawing3.xml"/><Relationship Id="rId2" Type="http://purl.oclc.org/ooxml/officeDocument/relationships/notesSlide" Target="../notesSlides/notesSlide9.xml"/><Relationship Id="rId1" Type="http://purl.oclc.org/ooxml/officeDocument/relationships/slideLayout" Target="../slideLayouts/slideLayout6.xml"/><Relationship Id="rId6" Type="http://purl.oclc.org/ooxml/officeDocument/relationships/diagramColors" Target="../diagrams/colors3.xml"/><Relationship Id="rId5" Type="http://purl.oclc.org/ooxml/officeDocument/relationships/diagramQuickStyle" Target="../diagrams/quickStyle3.xml"/><Relationship Id="rId4" Type="http://purl.oclc.org/ooxml/officeDocument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8" Type="http://purl.oclc.org/ooxml/officeDocument/relationships/image" Target="../media/image28.emf"/><Relationship Id="rId3" Type="http://purl.oclc.org/ooxml/officeDocument/relationships/hyperlink" Target="https://samverkstan.suntarbetsliv.se/" TargetMode="External"/><Relationship Id="rId7" Type="http://purl.oclc.org/ooxml/officeDocument/relationships/hyperlink" Target="https://www.suntarbetsliv.se/verktyg/osa-kompassen/?gclid=CjwKCAjwrdmhBhBBEiwA4Hx5gxRRrzXOWTRGZRBzkhsMAg_N-IDh-HCxRYgQaHqHfjls6_JQsyHn1hoCNowQAvD_BwE" TargetMode="External"/><Relationship Id="rId2" Type="http://purl.oclc.org/ooxml/officeDocument/relationships/notesSlide" Target="../notesSlides/notesSlide10.xml"/><Relationship Id="rId1" Type="http://purl.oclc.org/ooxml/officeDocument/relationships/slideLayout" Target="../slideLayouts/slideLayout2.xml"/><Relationship Id="rId6" Type="http://purl.oclc.org/ooxml/officeDocument/relationships/image" Target="../media/image27.png"/><Relationship Id="rId5" Type="http://purl.oclc.org/ooxml/officeDocument/relationships/hyperlink" Target="https://arbetsmiljoutbildning.suntarbetsliv.se/" TargetMode="External"/><Relationship Id="rId10" Type="http://purl.oclc.org/ooxml/officeDocument/relationships/hyperlink" Target="https://www.suntarbetsliv.se/verktyg/friskfaktorstarten/?gclid=EAIaIQobChMIs5vQ1_Kh_gIVTeqyCh3x2QKzEAAYASAAEgI7_vD_BwE" TargetMode="External"/><Relationship Id="rId4" Type="http://purl.oclc.org/ooxml/officeDocument/relationships/image" Target="../media/image26.jpeg"/><Relationship Id="rId9" Type="http://purl.oclc.org/ooxml/officeDocument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purl.oclc.org/ooxml/officeDocument/relationships/diagramLayout" Target="../diagrams/layout4.xml"/><Relationship Id="rId3" Type="http://purl.oclc.org/ooxml/officeDocument/relationships/image" Target="../media/image26.jpeg"/><Relationship Id="rId7" Type="http://purl.oclc.org/ooxml/officeDocument/relationships/diagramData" Target="../diagrams/data4.xml"/><Relationship Id="rId2" Type="http://purl.oclc.org/ooxml/officeDocument/relationships/notesSlide" Target="../notesSlides/notesSlide11.xml"/><Relationship Id="rId1" Type="http://purl.oclc.org/ooxml/officeDocument/relationships/slideLayout" Target="../slideLayouts/slideLayout2.xml"/><Relationship Id="rId6" Type="http://purl.oclc.org/ooxml/officeDocument/relationships/image" Target="../media/image29.png"/><Relationship Id="rId11" Type="http://schemas.microsoft.com/office/2007/relationships/diagramDrawing" Target="../diagrams/drawing4.xml"/><Relationship Id="rId5" Type="http://purl.oclc.org/ooxml/officeDocument/relationships/image" Target="../media/image28.emf"/><Relationship Id="rId10" Type="http://purl.oclc.org/ooxml/officeDocument/relationships/diagramColors" Target="../diagrams/colors4.xml"/><Relationship Id="rId4" Type="http://purl.oclc.org/ooxml/officeDocument/relationships/image" Target="../media/image27.png"/><Relationship Id="rId9" Type="http://purl.oclc.org/ooxml/officeDocument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purl.oclc.org/ooxml/officeDocument/relationships/image" Target="../media/image30.png"/><Relationship Id="rId2" Type="http://purl.oclc.org/ooxml/officeDocument/relationships/notesSlide" Target="../notesSlides/notesSlide12.xml"/><Relationship Id="rId1" Type="http://purl.oclc.org/ooxml/officeDocument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purl.oclc.org/ooxml/officeDocument/relationships/image" Target="../media/image8.png"/><Relationship Id="rId2" Type="http://purl.oclc.org/ooxml/officeDocument/relationships/notesSlide" Target="../notesSlides/notesSlide13.xml"/><Relationship Id="rId1" Type="http://purl.oclc.org/ooxml/officeDocument/relationships/slideLayout" Target="../slideLayouts/slideLayout2.xml"/><Relationship Id="rId4" Type="http://purl.oclc.org/ooxml/officeDocument/relationships/image" Target="../media/image9.svg"/></Relationships>
</file>

<file path=ppt/slides/_rels/slide19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14.xml"/><Relationship Id="rId1" Type="http://purl.oclc.org/ooxml/officeDocument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purl.oclc.org/ooxml/officeDocument/relationships/image" Target="../media/image1.png"/><Relationship Id="rId2" Type="http://purl.oclc.org/ooxml/officeDocument/relationships/notesSlide" Target="../notesSlides/notesSlide2.xml"/><Relationship Id="rId1" Type="http://purl.oclc.org/ooxml/officeDocument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purl.oclc.org/ooxml/officeDocument/relationships/image" Target="../media/image31.png"/><Relationship Id="rId2" Type="http://purl.oclc.org/ooxml/officeDocument/relationships/notesSlide" Target="../notesSlides/notesSlide15.xml"/><Relationship Id="rId1" Type="http://purl.oclc.org/ooxml/officeDocument/relationships/slideLayout" Target="../slideLayouts/slideLayout2.xml"/><Relationship Id="rId4" Type="http://purl.oclc.org/ooxml/officeDocument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purl.oclc.org/ooxml/officeDocument/relationships/image" Target="../media/image33.png"/><Relationship Id="rId2" Type="http://purl.oclc.org/ooxml/officeDocument/relationships/notesSlide" Target="../notesSlides/notesSlide16.xml"/><Relationship Id="rId1" Type="http://purl.oclc.org/ooxml/officeDocument/relationships/slideLayout" Target="../slideLayouts/slideLayout2.xml"/><Relationship Id="rId5" Type="http://purl.oclc.org/ooxml/officeDocument/relationships/image" Target="../media/image35.png"/><Relationship Id="rId4" Type="http://purl.oclc.org/ooxml/officeDocument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purl.oclc.org/ooxml/officeDocument/relationships/image" Target="../media/image1.png"/><Relationship Id="rId2" Type="http://purl.oclc.org/ooxml/officeDocument/relationships/notesSlide" Target="../notesSlides/notesSlide17.xml"/><Relationship Id="rId1" Type="http://purl.oclc.org/ooxml/officeDocument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purl.oclc.org/ooxml/officeDocument/relationships/image" Target="../media/image2.jpeg"/><Relationship Id="rId1" Type="http://purl.oclc.org/ooxml/officeDocument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purl.oclc.org/ooxml/officeDocument/relationships/image" Target="../media/image2.jpeg"/><Relationship Id="rId1" Type="http://purl.oclc.org/ooxml/officeDocument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purl.oclc.org/ooxml/officeDocument/relationships/image" Target="../media/image3.jpeg"/><Relationship Id="rId2" Type="http://purl.oclc.org/ooxml/officeDocument/relationships/notesSlide" Target="../notesSlides/notesSlide3.xml"/><Relationship Id="rId1" Type="http://purl.oclc.org/ooxml/officeDocument/relationships/slideLayout" Target="../slideLayouts/slideLayout2.xml"/><Relationship Id="rId5" Type="http://purl.oclc.org/ooxml/officeDocument/relationships/image" Target="../media/image5.jpeg"/><Relationship Id="rId4" Type="http://purl.oclc.org/ooxml/officeDocument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purl.oclc.org/ooxml/officeDocument/relationships/image" Target="../media/image4.jpeg"/><Relationship Id="rId2" Type="http://purl.oclc.org/ooxml/officeDocument/relationships/notesSlide" Target="../notesSlides/notesSlide4.xml"/><Relationship Id="rId1" Type="http://purl.oclc.org/ooxml/officeDocument/relationships/slideLayout" Target="../slideLayouts/slideLayout2.xml"/><Relationship Id="rId5" Type="http://purl.oclc.org/ooxml/officeDocument/relationships/image" Target="../media/image7.jpeg"/><Relationship Id="rId4" Type="http://purl.oclc.org/ooxml/officeDocument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purl.oclc.org/ooxml/officeDocument/relationships/image" Target="../media/image9.svg"/><Relationship Id="rId2" Type="http://purl.oclc.org/ooxml/officeDocument/relationships/image" Target="../media/image8.png"/><Relationship Id="rId1" Type="http://purl.oclc.org/ooxml/officeDocument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purl.oclc.org/ooxml/officeDocument/relationships/image" Target="../media/image10.jpeg"/><Relationship Id="rId1" Type="http://purl.oclc.org/ooxml/officeDocument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purl.oclc.org/ooxml/officeDocument/relationships/image" Target="../media/image11.png"/><Relationship Id="rId2" Type="http://purl.oclc.org/ooxml/officeDocument/relationships/image" Target="../media/image10.jpeg"/><Relationship Id="rId1" Type="http://purl.oclc.org/ooxml/officeDocument/relationships/slideLayout" Target="../slideLayouts/slideLayout2.xml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6">
            <a:extLst>
              <a:ext uri="{FF2B5EF4-FFF2-40B4-BE49-F238E27FC236}">
                <a16:creationId xmlns:a16="http://schemas.microsoft.com/office/drawing/2014/main" id="{42246F06-EF84-45F7-BA8B-1576F424F6AB}"/>
              </a:ext>
            </a:extLst>
          </p:cNvPr>
          <p:cNvSpPr txBox="1">
            <a:spLocks/>
          </p:cNvSpPr>
          <p:nvPr/>
        </p:nvSpPr>
        <p:spPr>
          <a:xfrm>
            <a:off x="1189210" y="954904"/>
            <a:ext cx="7404988" cy="35408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sv-SE" sz="4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sv-SE" sz="40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l"/>
            <a:endParaRPr lang="sv-SE" sz="4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sv-SE" sz="4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sv-SE" sz="4000" b="0" i="0" dirty="0">
                <a:solidFill>
                  <a:srgbClr val="333333"/>
                </a:solidFill>
                <a:effectLst/>
                <a:latin typeface="+mn-lt"/>
              </a:rPr>
              <a:t>Samverkan och friskfaktorer </a:t>
            </a:r>
          </a:p>
          <a:p>
            <a:pPr algn="l"/>
            <a:r>
              <a:rPr lang="sv-SE" sz="4000" b="0" i="0" dirty="0">
                <a:solidFill>
                  <a:srgbClr val="333333"/>
                </a:solidFill>
                <a:effectLst/>
                <a:latin typeface="+mn-lt"/>
              </a:rPr>
              <a:t>bidrar till en bättre arbetsmiljö</a:t>
            </a:r>
          </a:p>
          <a:p>
            <a:pPr>
              <a:spcAft>
                <a:spcPts val="600"/>
              </a:spcAft>
            </a:pPr>
            <a:br>
              <a:rPr lang="en-US" sz="4000" dirty="0"/>
            </a:br>
            <a:endParaRPr lang="en-US" sz="4000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09E4A10-89FB-E002-58DD-416F2A5B87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209" y="3664350"/>
            <a:ext cx="5657485" cy="319365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91568E51-3942-E3BD-2ED8-2233864C8DA0}"/>
              </a:ext>
            </a:extLst>
          </p:cNvPr>
          <p:cNvSpPr txBox="1"/>
          <p:nvPr/>
        </p:nvSpPr>
        <p:spPr>
          <a:xfrm>
            <a:off x="9011279" y="5989498"/>
            <a:ext cx="20716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Stödteam för samverkan</a:t>
            </a:r>
          </a:p>
          <a:p>
            <a:r>
              <a:rPr lang="sv-SE" sz="1200" dirty="0"/>
              <a:t>Christin Granberg, SKR och </a:t>
            </a:r>
          </a:p>
          <a:p>
            <a:r>
              <a:rPr lang="sv-SE" sz="1200" dirty="0"/>
              <a:t>Jessica Olsson, Sveriges Lärare</a:t>
            </a:r>
          </a:p>
          <a:p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404608369"/>
      </p:ext>
    </p:extLst>
  </p:cSld>
  <p:clrMapOvr>
    <a:masterClrMapping/>
  </p:clrMapOvr>
</p:sld>
</file>

<file path=ppt/slides/slide1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3" descr="En bild som visar person, bord, inomhus, personer&#10;&#10;Automatiskt genererad beskrivning">
            <a:extLst>
              <a:ext uri="{FF2B5EF4-FFF2-40B4-BE49-F238E27FC236}">
                <a16:creationId xmlns:a16="http://schemas.microsoft.com/office/drawing/2014/main" id="{120AE1C6-FFBC-CFC9-824C-4F76AE632C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0%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.745%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ln>
            <a:noFill/>
          </a:ln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EC5910D3-CE7E-FD55-17ED-E37E51C88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b="1" dirty="0" err="1"/>
              <a:t>Mentifråga</a:t>
            </a:r>
            <a:endParaRPr lang="sv-SE" b="1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00B56A4B-ACC7-BB7E-56AA-6F2528EF7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51374"/>
            <a:ext cx="3187700" cy="1841501"/>
          </a:xfrm>
        </p:spPr>
        <p:txBody>
          <a:bodyPr/>
          <a:lstStyle/>
          <a:p>
            <a:pPr marL="0" indent="0">
              <a:lnSpc>
                <a:spcPct val="100%"/>
              </a:lnSpc>
              <a:buNone/>
            </a:pPr>
            <a:r>
              <a:rPr lang="sv-SE" sz="2800" b="0" i="0" dirty="0">
                <a:solidFill>
                  <a:srgbClr val="252B36"/>
                </a:solidFill>
                <a:effectLst/>
                <a:latin typeface="Gilroy"/>
              </a:rPr>
              <a:t>Gå till </a:t>
            </a:r>
            <a:br>
              <a:rPr lang="sv-SE" sz="2800" b="0" i="0" dirty="0">
                <a:solidFill>
                  <a:srgbClr val="252B36"/>
                </a:solidFill>
                <a:effectLst/>
                <a:latin typeface="Gilroy"/>
              </a:rPr>
            </a:br>
            <a:r>
              <a:rPr lang="sv-SE" sz="2800" b="1" i="0" dirty="0">
                <a:solidFill>
                  <a:srgbClr val="252B36"/>
                </a:solidFill>
                <a:effectLst/>
                <a:latin typeface="Gilroy"/>
              </a:rPr>
              <a:t>www.menti.com</a:t>
            </a:r>
            <a:r>
              <a:rPr lang="sv-SE" sz="2800" b="0" i="0" dirty="0">
                <a:solidFill>
                  <a:srgbClr val="252B36"/>
                </a:solidFill>
                <a:effectLst/>
                <a:latin typeface="Gilroy"/>
              </a:rPr>
              <a:t> </a:t>
            </a:r>
            <a:endParaRPr lang="sv-SE" sz="2800" dirty="0"/>
          </a:p>
          <a:p>
            <a:pPr marL="0" indent="0">
              <a:lnSpc>
                <a:spcPct val="100%"/>
              </a:lnSpc>
              <a:buNone/>
            </a:pPr>
            <a:r>
              <a:rPr lang="sv-SE" sz="2800" dirty="0"/>
              <a:t>Ange koden: xxx </a:t>
            </a:r>
            <a:r>
              <a:rPr lang="sv-SE" sz="2800" dirty="0" err="1"/>
              <a:t>nnn</a:t>
            </a:r>
            <a:endParaRPr lang="sv-SE" sz="2800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00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ubrik 1"/>
          <p:cNvSpPr>
            <a:spLocks noGrp="1"/>
          </p:cNvSpPr>
          <p:nvPr>
            <p:ph type="title"/>
          </p:nvPr>
        </p:nvSpPr>
        <p:spPr>
          <a:xfrm>
            <a:off x="900000" y="360000"/>
            <a:ext cx="10386500" cy="1095375"/>
          </a:xfrm>
        </p:spPr>
        <p:txBody>
          <a:bodyPr>
            <a:noAutofit/>
          </a:bodyPr>
          <a:lstStyle/>
          <a:p>
            <a:r>
              <a:rPr lang="sv-SE" b="1" dirty="0"/>
              <a:t>Struktur för samverkan</a:t>
            </a:r>
            <a:endParaRPr lang="sv-SE" altLang="sv-SE" b="1" dirty="0"/>
          </a:p>
        </p:txBody>
      </p:sp>
      <p:sp>
        <p:nvSpPr>
          <p:cNvPr id="119811" name="textruta 2"/>
          <p:cNvSpPr txBox="1">
            <a:spLocks noChangeArrowheads="1"/>
          </p:cNvSpPr>
          <p:nvPr/>
        </p:nvSpPr>
        <p:spPr bwMode="auto">
          <a:xfrm>
            <a:off x="900000" y="1012670"/>
            <a:ext cx="871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%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0" fontAlgn="base" hangingPunct="0">
              <a:spcBef>
                <a:spcPct val="0%"/>
              </a:spcBef>
              <a:spcAft>
                <a:spcPct val="0%"/>
              </a:spcAft>
              <a:buFontTx/>
              <a:buNone/>
            </a:pPr>
            <a:r>
              <a:rPr lang="sv-SE" altLang="sv-SE" sz="2400" dirty="0">
                <a:solidFill>
                  <a:srgbClr val="000000"/>
                </a:solidFill>
              </a:rPr>
              <a:t>Information och kommunikation mellan olika samverkansnivåer </a:t>
            </a:r>
            <a:r>
              <a:rPr lang="sv-SE" altLang="sv-SE" sz="2800" dirty="0">
                <a:solidFill>
                  <a:srgbClr val="000000"/>
                </a:solidFill>
              </a:rPr>
              <a:t>  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824229" y="1663459"/>
          <a:ext cx="8352928" cy="2975819"/>
        </p:xfrm>
        <a:graphic>
          <a:graphicData uri="http://purl.oclc.org/ooxml/drawingml/diagram">
            <dgm:relIds xmlns:dgm="http://purl.oclc.org/ooxml/drawingml/diagram" xmlns:r="http://purl.oclc.org/ooxml/officeDocument/relationships" r:dm="rId3" r:lo="rId4" r:qs="rId5" r:cs="rId6"/>
          </a:graphicData>
        </a:graphic>
      </p:graphicFrame>
      <p:cxnSp>
        <p:nvCxnSpPr>
          <p:cNvPr id="119813" name="Rak pil 2"/>
          <p:cNvCxnSpPr>
            <a:cxnSpLocks noChangeShapeType="1"/>
          </p:cNvCxnSpPr>
          <p:nvPr/>
        </p:nvCxnSpPr>
        <p:spPr bwMode="auto">
          <a:xfrm>
            <a:off x="1696409" y="1937638"/>
            <a:ext cx="0" cy="3513299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15" name="Rak pil 9"/>
          <p:cNvCxnSpPr>
            <a:cxnSpLocks noChangeShapeType="1"/>
          </p:cNvCxnSpPr>
          <p:nvPr/>
        </p:nvCxnSpPr>
        <p:spPr bwMode="auto">
          <a:xfrm flipV="1">
            <a:off x="2272671" y="1906353"/>
            <a:ext cx="0" cy="3544584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Ellips 1"/>
          <p:cNvSpPr/>
          <p:nvPr/>
        </p:nvSpPr>
        <p:spPr>
          <a:xfrm>
            <a:off x="3913950" y="4817783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17" name="Ellips 16"/>
          <p:cNvSpPr/>
          <p:nvPr/>
        </p:nvSpPr>
        <p:spPr>
          <a:xfrm>
            <a:off x="2833611" y="4827996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18" name="Ellips 17"/>
          <p:cNvSpPr/>
          <p:nvPr/>
        </p:nvSpPr>
        <p:spPr>
          <a:xfrm>
            <a:off x="4989054" y="4817784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19" name="Ellips 18"/>
          <p:cNvSpPr/>
          <p:nvPr/>
        </p:nvSpPr>
        <p:spPr>
          <a:xfrm>
            <a:off x="6028812" y="4809382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20" name="Ellips 19"/>
          <p:cNvSpPr/>
          <p:nvPr/>
        </p:nvSpPr>
        <p:spPr>
          <a:xfrm>
            <a:off x="7095892" y="4811998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3" name="Höger klammerparentes 2"/>
          <p:cNvSpPr/>
          <p:nvPr/>
        </p:nvSpPr>
        <p:spPr>
          <a:xfrm>
            <a:off x="8645013" y="1644045"/>
            <a:ext cx="506187" cy="2995231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9309317" y="3139961"/>
            <a:ext cx="208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Partsförhållande</a:t>
            </a:r>
          </a:p>
        </p:txBody>
      </p:sp>
      <p:sp>
        <p:nvSpPr>
          <p:cNvPr id="14" name="Höger klammerparentes 13">
            <a:extLst>
              <a:ext uri="{FF2B5EF4-FFF2-40B4-BE49-F238E27FC236}">
                <a16:creationId xmlns:a16="http://schemas.microsoft.com/office/drawing/2014/main" id="{51B39EFC-699C-7F0E-CC26-814AA8AB3C08}"/>
              </a:ext>
            </a:extLst>
          </p:cNvPr>
          <p:cNvSpPr/>
          <p:nvPr/>
        </p:nvSpPr>
        <p:spPr>
          <a:xfrm>
            <a:off x="8659239" y="4838023"/>
            <a:ext cx="506187" cy="845469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D8DC9C90-76B2-207D-4388-7CE3F29533EF}"/>
              </a:ext>
            </a:extLst>
          </p:cNvPr>
          <p:cNvSpPr txBox="1"/>
          <p:nvPr/>
        </p:nvSpPr>
        <p:spPr>
          <a:xfrm>
            <a:off x="9454791" y="4878158"/>
            <a:ext cx="2089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Alla medarbetare på arbetsplatsen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58FD7BCA-E8F3-F686-7777-D8AEA2051D35}"/>
              </a:ext>
            </a:extLst>
          </p:cNvPr>
          <p:cNvSpPr txBox="1"/>
          <p:nvPr/>
        </p:nvSpPr>
        <p:spPr>
          <a:xfrm>
            <a:off x="9431538" y="5893145"/>
            <a:ext cx="2789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Dialog mellan chef </a:t>
            </a:r>
          </a:p>
          <a:p>
            <a:r>
              <a:rPr lang="sv-SE" dirty="0"/>
              <a:t>och medarbetare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B17AAD8-DA42-71D6-1DEC-D54C9535F6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8337" y="5851497"/>
            <a:ext cx="1402583" cy="81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52768"/>
      </p:ext>
    </p:extLst>
  </p:cSld>
  <p:clrMapOvr>
    <a:masterClrMapping/>
  </p:clrMapOvr>
</p:sld>
</file>

<file path=ppt/slides/slide1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16">
            <a:extLst>
              <a:ext uri="{FF2B5EF4-FFF2-40B4-BE49-F238E27FC236}">
                <a16:creationId xmlns:a16="http://schemas.microsoft.com/office/drawing/2014/main" id="{8371F85C-4FE1-D3B0-3FFC-DAFDC9D6A6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62" y="2285395"/>
            <a:ext cx="6019331" cy="3783580"/>
          </a:xfrm>
          <a:prstGeom prst="rect">
            <a:avLst/>
          </a:prstGeom>
          <a:effectLst/>
        </p:spPr>
      </p:pic>
      <p:graphicFrame>
        <p:nvGraphicFramePr>
          <p:cNvPr id="4" name="Platshållare för innehåll 2">
            <a:extLst>
              <a:ext uri="{FF2B5EF4-FFF2-40B4-BE49-F238E27FC236}">
                <a16:creationId xmlns:a16="http://schemas.microsoft.com/office/drawing/2014/main" id="{19B1B5EE-70A3-D11C-9F15-CBF3C0D19D56}"/>
              </a:ext>
            </a:extLst>
          </p:cNvPr>
          <p:cNvGraphicFramePr>
            <a:graphicFrameLocks/>
          </p:cNvGraphicFramePr>
          <p:nvPr/>
        </p:nvGraphicFramePr>
        <p:xfrm>
          <a:off x="648931" y="2438400"/>
          <a:ext cx="3505494" cy="3785419"/>
        </p:xfrm>
        <a:graphic>
          <a:graphicData uri="http://purl.oclc.org/ooxml/drawingml/diagram">
            <dgm:relIds xmlns:dgm="http://purl.oclc.org/ooxml/drawingml/diagram" xmlns:r="http://purl.oclc.org/ooxml/officeDocument/relationships" r:dm="rId4" r:lo="rId5" r:qs="rId6" r:cs="rId7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BC27A907-E93F-4EB8-A89B-C62EDE697810}"/>
              </a:ext>
            </a:extLst>
          </p:cNvPr>
          <p:cNvSpPr txBox="1">
            <a:spLocks/>
          </p:cNvSpPr>
          <p:nvPr/>
        </p:nvSpPr>
        <p:spPr>
          <a:xfrm>
            <a:off x="648931" y="300082"/>
            <a:ext cx="3959647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b="1" dirty="0"/>
              <a:t>Samverkanskultur</a:t>
            </a:r>
            <a:endParaRPr lang="en-US" sz="4000" b="1" dirty="0"/>
          </a:p>
        </p:txBody>
      </p:sp>
      <p:cxnSp>
        <p:nvCxnSpPr>
          <p:cNvPr id="3" name="Rak pilkoppling 2">
            <a:extLst>
              <a:ext uri="{FF2B5EF4-FFF2-40B4-BE49-F238E27FC236}">
                <a16:creationId xmlns:a16="http://schemas.microsoft.com/office/drawing/2014/main" id="{D8EF7A87-383C-99E5-E391-E377E4A18C89}"/>
              </a:ext>
            </a:extLst>
          </p:cNvPr>
          <p:cNvCxnSpPr>
            <a:cxnSpLocks/>
          </p:cNvCxnSpPr>
          <p:nvPr/>
        </p:nvCxnSpPr>
        <p:spPr>
          <a:xfrm flipV="1">
            <a:off x="4411762" y="4752718"/>
            <a:ext cx="5321808" cy="1060704"/>
          </a:xfrm>
          <a:prstGeom prst="straightConnector1">
            <a:avLst/>
          </a:prstGeom>
          <a:ln w="38100">
            <a:solidFill>
              <a:schemeClr val="bg1">
                <a:lumMod val="65%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28BD2D59-C21D-577F-786F-68703B663EA9}"/>
              </a:ext>
            </a:extLst>
          </p:cNvPr>
          <p:cNvCxnSpPr>
            <a:cxnSpLocks/>
          </p:cNvCxnSpPr>
          <p:nvPr/>
        </p:nvCxnSpPr>
        <p:spPr>
          <a:xfrm>
            <a:off x="4411762" y="2966590"/>
            <a:ext cx="4736592" cy="0"/>
          </a:xfrm>
          <a:prstGeom prst="straightConnector1">
            <a:avLst/>
          </a:prstGeom>
          <a:ln w="38100">
            <a:solidFill>
              <a:schemeClr val="bg1">
                <a:lumMod val="65%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71D0A885-24F3-6B2B-1272-20BC85C19A8D}"/>
              </a:ext>
            </a:extLst>
          </p:cNvPr>
          <p:cNvCxnSpPr>
            <a:cxnSpLocks/>
          </p:cNvCxnSpPr>
          <p:nvPr/>
        </p:nvCxnSpPr>
        <p:spPr>
          <a:xfrm>
            <a:off x="4411762" y="4941403"/>
            <a:ext cx="4590288" cy="365760"/>
          </a:xfrm>
          <a:prstGeom prst="straightConnector1">
            <a:avLst/>
          </a:prstGeom>
          <a:ln w="38100">
            <a:solidFill>
              <a:schemeClr val="bg1">
                <a:lumMod val="65%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1410D33F-9A1D-4A35-C584-B811C509B5BD}"/>
              </a:ext>
            </a:extLst>
          </p:cNvPr>
          <p:cNvCxnSpPr>
            <a:cxnSpLocks/>
          </p:cNvCxnSpPr>
          <p:nvPr/>
        </p:nvCxnSpPr>
        <p:spPr>
          <a:xfrm>
            <a:off x="4426857" y="3809263"/>
            <a:ext cx="4977529" cy="0"/>
          </a:xfrm>
          <a:prstGeom prst="straightConnector1">
            <a:avLst/>
          </a:prstGeom>
          <a:ln w="38100">
            <a:solidFill>
              <a:schemeClr val="bg1">
                <a:lumMod val="65%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47B9B790-8A53-BC83-221B-AFAF01F119AE}"/>
              </a:ext>
            </a:extLst>
          </p:cNvPr>
          <p:cNvCxnSpPr>
            <a:cxnSpLocks/>
          </p:cNvCxnSpPr>
          <p:nvPr/>
        </p:nvCxnSpPr>
        <p:spPr>
          <a:xfrm flipV="1">
            <a:off x="4426857" y="4013200"/>
            <a:ext cx="3413276" cy="1574800"/>
          </a:xfrm>
          <a:prstGeom prst="straightConnector1">
            <a:avLst/>
          </a:prstGeom>
          <a:ln w="38100">
            <a:solidFill>
              <a:schemeClr val="bg1">
                <a:lumMod val="65%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165CEAAE-7E65-EFB2-633F-1AED962772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50" y="10160"/>
            <a:ext cx="1441450" cy="14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1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8E3896B5-55FD-3E7B-AB48-6631B307B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0.461%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6760B05A-CDA5-89A5-FDF9-9694F0D7C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70" y="3870261"/>
            <a:ext cx="5612130" cy="2837244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92AB85CC-DAB4-DE83-E588-28756CA631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158" y="83820"/>
            <a:ext cx="1350062" cy="135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50148"/>
      </p:ext>
    </p:extLst>
  </p:cSld>
  <p:clrMapOvr>
    <a:masterClrMapping/>
  </p:clrMapOvr>
</p:sld>
</file>

<file path=ppt/slides/slide1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ubrik 1"/>
          <p:cNvSpPr>
            <a:spLocks noGrp="1"/>
          </p:cNvSpPr>
          <p:nvPr>
            <p:ph type="title"/>
          </p:nvPr>
        </p:nvSpPr>
        <p:spPr>
          <a:xfrm>
            <a:off x="900000" y="360000"/>
            <a:ext cx="10386500" cy="1095375"/>
          </a:xfrm>
        </p:spPr>
        <p:txBody>
          <a:bodyPr>
            <a:noAutofit/>
          </a:bodyPr>
          <a:lstStyle/>
          <a:p>
            <a:r>
              <a:rPr lang="sv-SE" b="1" dirty="0"/>
              <a:t>Struktur för samverkan</a:t>
            </a:r>
            <a:endParaRPr lang="sv-SE" altLang="sv-SE" b="1" dirty="0"/>
          </a:p>
        </p:txBody>
      </p:sp>
      <p:sp>
        <p:nvSpPr>
          <p:cNvPr id="119811" name="textruta 2"/>
          <p:cNvSpPr txBox="1">
            <a:spLocks noChangeArrowheads="1"/>
          </p:cNvSpPr>
          <p:nvPr/>
        </p:nvSpPr>
        <p:spPr bwMode="auto">
          <a:xfrm>
            <a:off x="900000" y="1012670"/>
            <a:ext cx="871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%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0" fontAlgn="base" hangingPunct="0">
              <a:spcBef>
                <a:spcPct val="0%"/>
              </a:spcBef>
              <a:spcAft>
                <a:spcPct val="0%"/>
              </a:spcAft>
              <a:buFontTx/>
              <a:buNone/>
            </a:pPr>
            <a:r>
              <a:rPr lang="sv-SE" altLang="sv-SE" sz="2400" dirty="0">
                <a:solidFill>
                  <a:srgbClr val="000000"/>
                </a:solidFill>
              </a:rPr>
              <a:t>Information och kommunikation mellan olika samverkansnivåer </a:t>
            </a:r>
            <a:r>
              <a:rPr lang="sv-SE" altLang="sv-SE" sz="2800" dirty="0">
                <a:solidFill>
                  <a:srgbClr val="000000"/>
                </a:solidFill>
              </a:rPr>
              <a:t> 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89567691"/>
              </p:ext>
            </p:extLst>
          </p:nvPr>
        </p:nvGraphicFramePr>
        <p:xfrm>
          <a:off x="1824229" y="1663459"/>
          <a:ext cx="8352928" cy="2975819"/>
        </p:xfrm>
        <a:graphic>
          <a:graphicData uri="http://purl.oclc.org/ooxml/drawingml/diagram">
            <dgm:relIds xmlns:dgm="http://purl.oclc.org/ooxml/drawingml/diagram" xmlns:r="http://purl.oclc.org/ooxml/officeDocument/relationships" r:dm="rId3" r:lo="rId4" r:qs="rId5" r:cs="rId6"/>
          </a:graphicData>
        </a:graphic>
      </p:graphicFrame>
      <p:cxnSp>
        <p:nvCxnSpPr>
          <p:cNvPr id="119813" name="Rak pil 2"/>
          <p:cNvCxnSpPr>
            <a:cxnSpLocks noChangeShapeType="1"/>
          </p:cNvCxnSpPr>
          <p:nvPr/>
        </p:nvCxnSpPr>
        <p:spPr bwMode="auto">
          <a:xfrm>
            <a:off x="1696409" y="1937638"/>
            <a:ext cx="0" cy="3513299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15" name="Rak pil 9"/>
          <p:cNvCxnSpPr>
            <a:cxnSpLocks noChangeShapeType="1"/>
          </p:cNvCxnSpPr>
          <p:nvPr/>
        </p:nvCxnSpPr>
        <p:spPr bwMode="auto">
          <a:xfrm flipV="1">
            <a:off x="2272671" y="1906353"/>
            <a:ext cx="0" cy="3544584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Ellips 1"/>
          <p:cNvSpPr/>
          <p:nvPr/>
        </p:nvSpPr>
        <p:spPr>
          <a:xfrm>
            <a:off x="3913950" y="4817783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17" name="Ellips 16"/>
          <p:cNvSpPr/>
          <p:nvPr/>
        </p:nvSpPr>
        <p:spPr>
          <a:xfrm>
            <a:off x="2833611" y="4827996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18" name="Ellips 17"/>
          <p:cNvSpPr/>
          <p:nvPr/>
        </p:nvSpPr>
        <p:spPr>
          <a:xfrm>
            <a:off x="4989054" y="4817784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19" name="Ellips 18"/>
          <p:cNvSpPr/>
          <p:nvPr/>
        </p:nvSpPr>
        <p:spPr>
          <a:xfrm>
            <a:off x="6028812" y="4809382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20" name="Ellips 19"/>
          <p:cNvSpPr/>
          <p:nvPr/>
        </p:nvSpPr>
        <p:spPr>
          <a:xfrm>
            <a:off x="7095892" y="4811998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3" name="Höger klammerparentes 2"/>
          <p:cNvSpPr/>
          <p:nvPr/>
        </p:nvSpPr>
        <p:spPr>
          <a:xfrm>
            <a:off x="8645013" y="1644045"/>
            <a:ext cx="506187" cy="2995231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9309317" y="3139961"/>
            <a:ext cx="208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Partsförhållande</a:t>
            </a:r>
          </a:p>
        </p:txBody>
      </p:sp>
      <p:sp>
        <p:nvSpPr>
          <p:cNvPr id="14" name="Höger klammerparentes 13">
            <a:extLst>
              <a:ext uri="{FF2B5EF4-FFF2-40B4-BE49-F238E27FC236}">
                <a16:creationId xmlns:a16="http://schemas.microsoft.com/office/drawing/2014/main" id="{51B39EFC-699C-7F0E-CC26-814AA8AB3C08}"/>
              </a:ext>
            </a:extLst>
          </p:cNvPr>
          <p:cNvSpPr/>
          <p:nvPr/>
        </p:nvSpPr>
        <p:spPr>
          <a:xfrm>
            <a:off x="8659239" y="4838023"/>
            <a:ext cx="506187" cy="845469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D8DC9C90-76B2-207D-4388-7CE3F29533EF}"/>
              </a:ext>
            </a:extLst>
          </p:cNvPr>
          <p:cNvSpPr txBox="1"/>
          <p:nvPr/>
        </p:nvSpPr>
        <p:spPr>
          <a:xfrm>
            <a:off x="9454791" y="4878158"/>
            <a:ext cx="2089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Alla medarbetare på arbetsplatsen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58FD7BCA-E8F3-F686-7777-D8AEA2051D35}"/>
              </a:ext>
            </a:extLst>
          </p:cNvPr>
          <p:cNvSpPr txBox="1"/>
          <p:nvPr/>
        </p:nvSpPr>
        <p:spPr>
          <a:xfrm>
            <a:off x="9431538" y="5893145"/>
            <a:ext cx="2789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Dialog mellan chef </a:t>
            </a:r>
          </a:p>
          <a:p>
            <a:r>
              <a:rPr lang="sv-SE" dirty="0"/>
              <a:t>och medarbetare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B17AAD8-DA42-71D6-1DEC-D54C9535F6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8337" y="5851497"/>
            <a:ext cx="1402583" cy="81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81277"/>
      </p:ext>
    </p:extLst>
  </p:cSld>
  <p:clrMapOvr>
    <a:masterClrMapping/>
  </p:clrMapOvr>
</p:sld>
</file>

<file path=ppt/slides/slide1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7">
            <a:extLst>
              <a:ext uri="{FF2B5EF4-FFF2-40B4-BE49-F238E27FC236}">
                <a16:creationId xmlns:a16="http://schemas.microsoft.com/office/drawing/2014/main" id="{BA30C651-B3C8-B7A1-9415-688580228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547962"/>
              </p:ext>
            </p:extLst>
          </p:nvPr>
        </p:nvGraphicFramePr>
        <p:xfrm>
          <a:off x="0" y="1237625"/>
          <a:ext cx="12104371" cy="5394960"/>
        </p:xfrm>
        <a:graphic>
          <a:graphicData uri="http://purl.oclc.org/ooxml/drawingml/table">
            <a:tbl>
              <a:tblPr firstRow="1" bandRow="1">
                <a:tableStyleId>{5C22544A-7EE6-4342-B048-85BDC9FD1C3A}</a:tableStyleId>
              </a:tblPr>
              <a:tblGrid>
                <a:gridCol w="2880360">
                  <a:extLst>
                    <a:ext uri="{9D8B030D-6E8A-4147-A177-3AD203B41FA5}">
                      <a16:colId xmlns:a16="http://schemas.microsoft.com/office/drawing/2014/main" val="1121628462"/>
                    </a:ext>
                  </a:extLst>
                </a:gridCol>
                <a:gridCol w="2846070">
                  <a:extLst>
                    <a:ext uri="{9D8B030D-6E8A-4147-A177-3AD203B41FA5}">
                      <a16:colId xmlns:a16="http://schemas.microsoft.com/office/drawing/2014/main" val="3832438342"/>
                    </a:ext>
                  </a:extLst>
                </a:gridCol>
                <a:gridCol w="3188970">
                  <a:extLst>
                    <a:ext uri="{9D8B030D-6E8A-4147-A177-3AD203B41FA5}">
                      <a16:colId xmlns:a16="http://schemas.microsoft.com/office/drawing/2014/main" val="2884253600"/>
                    </a:ext>
                  </a:extLst>
                </a:gridCol>
                <a:gridCol w="3188971">
                  <a:extLst>
                    <a:ext uri="{9D8B030D-6E8A-4147-A177-3AD203B41FA5}">
                      <a16:colId xmlns:a16="http://schemas.microsoft.com/office/drawing/2014/main" val="1610515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3800" dirty="0">
                          <a:solidFill>
                            <a:schemeClr val="accent1">
                              <a:lumMod val="75%"/>
                            </a:schemeClr>
                          </a:solidFill>
                        </a:rPr>
                        <a:t>SAM</a:t>
                      </a:r>
                    </a:p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3800" dirty="0">
                          <a:solidFill>
                            <a:schemeClr val="accent1">
                              <a:lumMod val="75%"/>
                            </a:schemeClr>
                          </a:solidFill>
                        </a:rPr>
                        <a:t>OSA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3800" dirty="0">
                          <a:solidFill>
                            <a:schemeClr val="accent1">
                              <a:lumMod val="75%"/>
                            </a:schemeClr>
                          </a:solidFill>
                        </a:rPr>
                        <a:t>Friskfaktorer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3800" dirty="0">
                          <a:solidFill>
                            <a:schemeClr val="accent1">
                              <a:lumMod val="75%"/>
                            </a:schemeClr>
                          </a:solidFill>
                          <a:hlinkClick r:id="rId3"/>
                        </a:rPr>
                        <a:t>SAM-verkstan</a:t>
                      </a:r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793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139185"/>
                  </a:ext>
                </a:extLst>
              </a:tr>
            </a:tbl>
          </a:graphicData>
        </a:graphic>
      </p:graphicFrame>
      <p:pic>
        <p:nvPicPr>
          <p:cNvPr id="5" name="Bildobjekt 4">
            <a:extLst>
              <a:ext uri="{FF2B5EF4-FFF2-40B4-BE49-F238E27FC236}">
                <a16:creationId xmlns:a16="http://schemas.microsoft.com/office/drawing/2014/main" id="{904D14B7-D25C-DA8B-88BC-2AC5D00A46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41" y="3669030"/>
            <a:ext cx="2512524" cy="251252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B0EE8AB1-3B21-FA4D-556C-F5B7B9A7D545}"/>
              </a:ext>
            </a:extLst>
          </p:cNvPr>
          <p:cNvSpPr txBox="1"/>
          <p:nvPr/>
        </p:nvSpPr>
        <p:spPr>
          <a:xfrm>
            <a:off x="314510" y="2182505"/>
            <a:ext cx="25773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Systematiskt arbetsmiljöarbete. Metod för att ständigt förbättra.</a:t>
            </a:r>
          </a:p>
          <a:p>
            <a:pPr marL="0" marR="0" lvl="0" indent="0" algn="ctr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prstClr val="black"/>
                </a:solidFill>
                <a:latin typeface="Calibri"/>
              </a:rPr>
              <a:t>Se Suntarbetslivs </a:t>
            </a:r>
            <a:r>
              <a:rPr lang="sv-SE" dirty="0">
                <a:solidFill>
                  <a:prstClr val="black"/>
                </a:solidFill>
                <a:latin typeface="Calibri"/>
                <a:hlinkClick r:id="rId5"/>
              </a:rPr>
              <a:t>arbetsmiljöutbildning</a:t>
            </a:r>
            <a:endParaRPr kumimoji="0" lang="sv-SE" sz="1800" b="0" i="0" u="none" strike="noStrike" kern="1200" cap="none" spc="0" normalizeH="0" baseline="0%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12A4DC9-F76A-A226-9014-D3AF38E0DB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93798">
            <a:off x="3685292" y="3683567"/>
            <a:ext cx="1717241" cy="24162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%"/>
              </a:srgbClr>
            </a:outerShdw>
          </a:effectLst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1D8680FC-44D6-147D-1901-F769AC594BF2}"/>
              </a:ext>
            </a:extLst>
          </p:cNvPr>
          <p:cNvSpPr txBox="1"/>
          <p:nvPr/>
        </p:nvSpPr>
        <p:spPr>
          <a:xfrm>
            <a:off x="2965405" y="2205250"/>
            <a:ext cx="30326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Organisatorisk och 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social arbetsmiljö, AFS 2015:4</a:t>
            </a:r>
          </a:p>
          <a:p>
            <a:pPr marL="0" marR="0" lvl="0" indent="0" algn="ctr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prstClr val="black"/>
                </a:solidFill>
                <a:latin typeface="Calibri"/>
                <a:hlinkClick r:id="rId7"/>
              </a:rPr>
              <a:t>OSA-kompassen</a:t>
            </a:r>
          </a:p>
          <a:p>
            <a:pPr marL="0" marR="0" lvl="0" indent="0" algn="ctr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prstClr val="black"/>
                </a:solidFill>
                <a:latin typeface="Calibri"/>
                <a:hlinkClick r:id="rId7"/>
              </a:rPr>
              <a:t>Suntarbetsliv</a:t>
            </a:r>
            <a:endParaRPr lang="sv-SE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%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16AB082-3938-CF14-9C27-D1C8C5F08F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11" y="3469146"/>
            <a:ext cx="3141209" cy="3141209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EA08F3F9-C182-90C7-85F9-A8EC9B6E8C3A}"/>
              </a:ext>
            </a:extLst>
          </p:cNvPr>
          <p:cNvSpPr txBox="1"/>
          <p:nvPr/>
        </p:nvSpPr>
        <p:spPr>
          <a:xfrm>
            <a:off x="9127034" y="2135148"/>
            <a:ext cx="2815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Chefens och skyddsombudens gemensamma verktyg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2B4B17-3AD8-CB53-2F7E-783DD38A5CB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442" y="3574189"/>
            <a:ext cx="2660536" cy="2660536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628D5A51-01A1-E701-31A1-CCF1B20B4B5F}"/>
              </a:ext>
            </a:extLst>
          </p:cNvPr>
          <p:cNvSpPr txBox="1"/>
          <p:nvPr/>
        </p:nvSpPr>
        <p:spPr>
          <a:xfrm>
            <a:off x="5946498" y="2227480"/>
            <a:ext cx="28152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Målbild för hur en organisation ser ut när den funkar väl</a:t>
            </a:r>
          </a:p>
          <a:p>
            <a:pPr algn="ctr">
              <a:defRPr/>
            </a:pPr>
            <a:r>
              <a:rPr lang="sv-SE" dirty="0">
                <a:solidFill>
                  <a:prstClr val="black"/>
                </a:solidFill>
                <a:latin typeface="Calibri"/>
                <a:hlinkClick r:id="rId10"/>
              </a:rPr>
              <a:t>Friskfaktorstarten Suntarbetsliv</a:t>
            </a:r>
            <a:endParaRPr kumimoji="0" lang="sv-SE" sz="1800" b="0" i="0" u="none" strike="noStrike" kern="1200" cap="none" spc="0" normalizeH="0" baseline="0%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%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655013"/>
      </p:ext>
    </p:extLst>
  </p:cSld>
  <p:clrMapOvr>
    <a:masterClrMapping/>
  </p:clrMapOvr>
</p:sld>
</file>

<file path=ppt/slides/slide16.xml><?xml version="1.0" encoding="utf-8"?>
<p:sld xmlns:a="http://purl.oclc.org/ooxml/drawingml/main" xmlns:r="http://purl.oclc.org/ooxml/officeDocument/relationships" xmlns:p="http://purl.oclc.org/ooxml/presentationml/main">
  <p:cSld>
    <p:bg>
      <p:bgPr shadeToTitle="1">
        <a:gradFill>
          <a:gsLst>
            <a:gs pos="55.5%">
              <a:srgbClr val="DAE9F6">
                <a:lumMod val="0%"/>
                <a:lumOff val="100%"/>
                <a:alpha val="36%"/>
              </a:srgbClr>
            </a:gs>
            <a:gs pos="37%">
              <a:schemeClr val="bg1"/>
            </a:gs>
            <a:gs pos="0%">
              <a:schemeClr val="accent1">
                <a:lumMod val="5%"/>
                <a:lumOff val="95%"/>
              </a:schemeClr>
            </a:gs>
            <a:gs pos="74%">
              <a:schemeClr val="bg1"/>
            </a:gs>
            <a:gs pos="83%">
              <a:schemeClr val="bg1"/>
            </a:gs>
            <a:gs pos="100%">
              <a:schemeClr val="bg1"/>
            </a:gs>
          </a:gsLst>
          <a:path path="shape">
            <a:fillToRect l="50%" t="50%" r="50%" b="50%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7">
            <a:extLst>
              <a:ext uri="{FF2B5EF4-FFF2-40B4-BE49-F238E27FC236}">
                <a16:creationId xmlns:a16="http://schemas.microsoft.com/office/drawing/2014/main" id="{BA30C651-B3C8-B7A1-9415-688580228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111097"/>
              </p:ext>
            </p:extLst>
          </p:nvPr>
        </p:nvGraphicFramePr>
        <p:xfrm>
          <a:off x="0" y="1237625"/>
          <a:ext cx="12104371" cy="5394960"/>
        </p:xfrm>
        <a:graphic>
          <a:graphicData uri="http://purl.oclc.org/ooxml/drawingml/table">
            <a:tbl>
              <a:tblPr firstRow="1" bandRow="1">
                <a:tableStyleId>{5C22544A-7EE6-4342-B048-85BDC9FD1C3A}</a:tableStyleId>
              </a:tblPr>
              <a:tblGrid>
                <a:gridCol w="2880360">
                  <a:extLst>
                    <a:ext uri="{9D8B030D-6E8A-4147-A177-3AD203B41FA5}">
                      <a16:colId xmlns:a16="http://schemas.microsoft.com/office/drawing/2014/main" val="1121628462"/>
                    </a:ext>
                  </a:extLst>
                </a:gridCol>
                <a:gridCol w="2846070">
                  <a:extLst>
                    <a:ext uri="{9D8B030D-6E8A-4147-A177-3AD203B41FA5}">
                      <a16:colId xmlns:a16="http://schemas.microsoft.com/office/drawing/2014/main" val="3832438342"/>
                    </a:ext>
                  </a:extLst>
                </a:gridCol>
                <a:gridCol w="3188970">
                  <a:extLst>
                    <a:ext uri="{9D8B030D-6E8A-4147-A177-3AD203B41FA5}">
                      <a16:colId xmlns:a16="http://schemas.microsoft.com/office/drawing/2014/main" val="2884253600"/>
                    </a:ext>
                  </a:extLst>
                </a:gridCol>
                <a:gridCol w="3188971">
                  <a:extLst>
                    <a:ext uri="{9D8B030D-6E8A-4147-A177-3AD203B41FA5}">
                      <a16:colId xmlns:a16="http://schemas.microsoft.com/office/drawing/2014/main" val="1610515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3800" dirty="0">
                          <a:solidFill>
                            <a:schemeClr val="accent1">
                              <a:lumMod val="75%"/>
                            </a:schemeClr>
                          </a:solidFill>
                        </a:rPr>
                        <a:t>SAM</a:t>
                      </a:r>
                    </a:p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3800" dirty="0">
                          <a:solidFill>
                            <a:schemeClr val="accent1">
                              <a:lumMod val="75%"/>
                            </a:schemeClr>
                          </a:solidFill>
                        </a:rPr>
                        <a:t>OSA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3800" dirty="0">
                          <a:solidFill>
                            <a:schemeClr val="accent1">
                              <a:lumMod val="75%"/>
                            </a:schemeClr>
                          </a:solidFill>
                        </a:rPr>
                        <a:t>Friskfaktorer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3800" dirty="0">
                          <a:solidFill>
                            <a:schemeClr val="accent1">
                              <a:lumMod val="75%"/>
                            </a:schemeClr>
                          </a:solidFill>
                        </a:rPr>
                        <a:t>SAM-verkstan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793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139185"/>
                  </a:ext>
                </a:extLst>
              </a:tr>
            </a:tbl>
          </a:graphicData>
        </a:graphic>
      </p:graphicFrame>
      <p:pic>
        <p:nvPicPr>
          <p:cNvPr id="5" name="Bildobjekt 4">
            <a:extLst>
              <a:ext uri="{FF2B5EF4-FFF2-40B4-BE49-F238E27FC236}">
                <a16:creationId xmlns:a16="http://schemas.microsoft.com/office/drawing/2014/main" id="{904D14B7-D25C-DA8B-88BC-2AC5D00A46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41" y="3314700"/>
            <a:ext cx="2512524" cy="251252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B0EE8AB1-3B21-FA4D-556C-F5B7B9A7D545}"/>
              </a:ext>
            </a:extLst>
          </p:cNvPr>
          <p:cNvSpPr txBox="1"/>
          <p:nvPr/>
        </p:nvSpPr>
        <p:spPr>
          <a:xfrm>
            <a:off x="314510" y="2182505"/>
            <a:ext cx="2577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Systematiskt arbetsmiljöarbete. Metod för att ständigt förbättra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12A4DC9-F76A-A226-9014-D3AF38E0D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93798">
            <a:off x="3679511" y="3463696"/>
            <a:ext cx="1717241" cy="24162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%"/>
              </a:srgbClr>
            </a:outerShdw>
          </a:effectLst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1D8680FC-44D6-147D-1901-F769AC594BF2}"/>
              </a:ext>
            </a:extLst>
          </p:cNvPr>
          <p:cNvSpPr txBox="1"/>
          <p:nvPr/>
        </p:nvSpPr>
        <p:spPr>
          <a:xfrm>
            <a:off x="2976840" y="2273647"/>
            <a:ext cx="3032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Organisatorisk och 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social arbetsmiljö, AFS 2015:4</a:t>
            </a:r>
            <a:endParaRPr kumimoji="0" lang="sv-SE" sz="1800" b="0" i="0" u="none" strike="noStrike" kern="1200" cap="none" spc="0" normalizeH="0" baseline="0%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16AB082-3938-CF14-9C27-D1C8C5F08F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11" y="3321093"/>
            <a:ext cx="3141209" cy="3141209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EA08F3F9-C182-90C7-85F9-A8EC9B6E8C3A}"/>
              </a:ext>
            </a:extLst>
          </p:cNvPr>
          <p:cNvSpPr txBox="1"/>
          <p:nvPr/>
        </p:nvSpPr>
        <p:spPr>
          <a:xfrm>
            <a:off x="9127034" y="2135148"/>
            <a:ext cx="2815233" cy="92333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Chefens och skyddsombudens gemensamma verktyg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2B4B17-3AD8-CB53-2F7E-783DD38A5CB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442" y="3373888"/>
            <a:ext cx="2660536" cy="2660536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628D5A51-01A1-E701-31A1-CCF1B20B4B5F}"/>
              </a:ext>
            </a:extLst>
          </p:cNvPr>
          <p:cNvSpPr txBox="1"/>
          <p:nvPr/>
        </p:nvSpPr>
        <p:spPr>
          <a:xfrm>
            <a:off x="5946498" y="2227480"/>
            <a:ext cx="2815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Målbild för hur en organisation ser ut när den funkar väl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9F4E498-9271-7C4C-9A30-734B74AC5E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%">
                <a:schemeClr val="bg1">
                  <a:alpha val="23%"/>
                </a:schemeClr>
              </a:gs>
              <a:gs pos="100%">
                <a:schemeClr val="accent3">
                  <a:lumMod val="45%"/>
                  <a:lumOff val="55%"/>
                </a:schemeClr>
              </a:gs>
              <a:gs pos="100%">
                <a:schemeClr val="accent3">
                  <a:lumMod val="45%"/>
                  <a:lumOff val="55%"/>
                </a:schemeClr>
              </a:gs>
              <a:gs pos="100%">
                <a:schemeClr val="accent3">
                  <a:lumMod val="30%"/>
                  <a:lumOff val="70%"/>
                </a:schemeClr>
              </a:gs>
            </a:gsLst>
            <a:lin ang="4800000" scaled="0"/>
            <a:tileRect/>
          </a:gradFill>
          <a:effectLst>
            <a:glow rad="127000">
              <a:schemeClr val="bg1">
                <a:alpha val="35%"/>
              </a:schemeClr>
            </a:glow>
            <a:softEdge rad="31750"/>
          </a:effectLst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38CB83AB-DF1C-C5C0-EF9E-C3D150E451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2971806"/>
              </p:ext>
            </p:extLst>
          </p:nvPr>
        </p:nvGraphicFramePr>
        <p:xfrm>
          <a:off x="1824229" y="1663459"/>
          <a:ext cx="8352928" cy="2975819"/>
        </p:xfrm>
        <a:graphic>
          <a:graphicData uri="http://purl.oclc.org/ooxml/drawingml/diagram">
            <dgm:relIds xmlns:dgm="http://purl.oclc.org/ooxml/drawingml/diagram" xmlns:r="http://purl.oclc.org/ooxml/officeDocument/relationships" r:dm="rId7" r:lo="rId8" r:qs="rId9" r:cs="rId10"/>
          </a:graphicData>
        </a:graphic>
      </p:graphicFrame>
      <p:cxnSp>
        <p:nvCxnSpPr>
          <p:cNvPr id="15" name="Rak pil 2">
            <a:extLst>
              <a:ext uri="{FF2B5EF4-FFF2-40B4-BE49-F238E27FC236}">
                <a16:creationId xmlns:a16="http://schemas.microsoft.com/office/drawing/2014/main" id="{BE240371-190E-E4EA-6EB0-4F777FAC135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96409" y="1937638"/>
            <a:ext cx="0" cy="3513299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Rak pil 9">
            <a:extLst>
              <a:ext uri="{FF2B5EF4-FFF2-40B4-BE49-F238E27FC236}">
                <a16:creationId xmlns:a16="http://schemas.microsoft.com/office/drawing/2014/main" id="{A3F9F494-146A-3B03-E8F1-F5A3217DBC4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272671" y="1906353"/>
            <a:ext cx="0" cy="3544584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Ellips 16">
            <a:extLst>
              <a:ext uri="{FF2B5EF4-FFF2-40B4-BE49-F238E27FC236}">
                <a16:creationId xmlns:a16="http://schemas.microsoft.com/office/drawing/2014/main" id="{C8B00500-F510-945B-EF7F-0983A18BBB17}"/>
              </a:ext>
            </a:extLst>
          </p:cNvPr>
          <p:cNvSpPr/>
          <p:nvPr/>
        </p:nvSpPr>
        <p:spPr>
          <a:xfrm>
            <a:off x="3913950" y="4817783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34C3A8AA-520A-CBD5-BD17-931DAF4954F1}"/>
              </a:ext>
            </a:extLst>
          </p:cNvPr>
          <p:cNvSpPr/>
          <p:nvPr/>
        </p:nvSpPr>
        <p:spPr>
          <a:xfrm>
            <a:off x="2833611" y="4827996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6E8C1456-3173-7323-2CA0-BF9158338C13}"/>
              </a:ext>
            </a:extLst>
          </p:cNvPr>
          <p:cNvSpPr/>
          <p:nvPr/>
        </p:nvSpPr>
        <p:spPr>
          <a:xfrm>
            <a:off x="4989054" y="4817784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DFE64505-71E5-74C4-DBA6-7F5A3C5A8B89}"/>
              </a:ext>
            </a:extLst>
          </p:cNvPr>
          <p:cNvSpPr/>
          <p:nvPr/>
        </p:nvSpPr>
        <p:spPr>
          <a:xfrm>
            <a:off x="6028812" y="4809382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21" name="Ellips 20">
            <a:extLst>
              <a:ext uri="{FF2B5EF4-FFF2-40B4-BE49-F238E27FC236}">
                <a16:creationId xmlns:a16="http://schemas.microsoft.com/office/drawing/2014/main" id="{88C19DD8-C854-39CA-5B39-725338A04886}"/>
              </a:ext>
            </a:extLst>
          </p:cNvPr>
          <p:cNvSpPr/>
          <p:nvPr/>
        </p:nvSpPr>
        <p:spPr>
          <a:xfrm>
            <a:off x="7095892" y="4811998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22" name="Höger klammerparentes 21">
            <a:extLst>
              <a:ext uri="{FF2B5EF4-FFF2-40B4-BE49-F238E27FC236}">
                <a16:creationId xmlns:a16="http://schemas.microsoft.com/office/drawing/2014/main" id="{8BB4A3ED-33B8-3406-04B0-44D9660FE472}"/>
              </a:ext>
            </a:extLst>
          </p:cNvPr>
          <p:cNvSpPr/>
          <p:nvPr/>
        </p:nvSpPr>
        <p:spPr>
          <a:xfrm>
            <a:off x="8645013" y="1644045"/>
            <a:ext cx="506187" cy="2995231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Höger klammerparentes 22">
            <a:extLst>
              <a:ext uri="{FF2B5EF4-FFF2-40B4-BE49-F238E27FC236}">
                <a16:creationId xmlns:a16="http://schemas.microsoft.com/office/drawing/2014/main" id="{B253E5AE-914F-7FC5-C420-A6D7340565FA}"/>
              </a:ext>
            </a:extLst>
          </p:cNvPr>
          <p:cNvSpPr/>
          <p:nvPr/>
        </p:nvSpPr>
        <p:spPr>
          <a:xfrm>
            <a:off x="8659239" y="4838023"/>
            <a:ext cx="506187" cy="845469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3800788"/>
      </p:ext>
    </p:extLst>
  </p:cSld>
  <p:clrMapOvr>
    <a:masterClrMapping/>
  </p:clrMapOvr>
</p:sld>
</file>

<file path=ppt/slides/slide1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>
            <a:off x="0" y="0"/>
            <a:ext cx="1861457" cy="1828800"/>
          </a:xfrm>
          <a:prstGeom prst="rect">
            <a:avLst/>
          </a:prstGeom>
          <a:solidFill>
            <a:srgbClr val="FFFEF9"/>
          </a:solidFill>
        </p:spPr>
        <p:txBody>
          <a:bodyPr wrap="square" rtlCol="0">
            <a:spAutoFit/>
          </a:bodyPr>
          <a:lstStyle/>
          <a:p>
            <a:endParaRPr lang="sv-SE"/>
          </a:p>
        </p:txBody>
      </p:sp>
      <p:sp>
        <p:nvSpPr>
          <p:cNvPr id="11" name="textruta 10"/>
          <p:cNvSpPr txBox="1"/>
          <p:nvPr/>
        </p:nvSpPr>
        <p:spPr>
          <a:xfrm>
            <a:off x="9873344" y="-1"/>
            <a:ext cx="511627" cy="6782115"/>
          </a:xfrm>
          <a:prstGeom prst="rect">
            <a:avLst/>
          </a:prstGeom>
          <a:solidFill>
            <a:srgbClr val="FFFEF9"/>
          </a:solidFill>
        </p:spPr>
        <p:txBody>
          <a:bodyPr wrap="square" rtlCol="0">
            <a:spAutoFit/>
          </a:bodyPr>
          <a:lstStyle/>
          <a:p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0807222C-32C1-40DB-9D45-06EC4D655C74}"/>
              </a:ext>
            </a:extLst>
          </p:cNvPr>
          <p:cNvSpPr txBox="1"/>
          <p:nvPr/>
        </p:nvSpPr>
        <p:spPr>
          <a:xfrm>
            <a:off x="0" y="75886"/>
            <a:ext cx="12192000" cy="7138953"/>
          </a:xfrm>
          <a:prstGeom prst="rect">
            <a:avLst/>
          </a:prstGeom>
          <a:solidFill>
            <a:srgbClr val="FFFEF9"/>
          </a:solidFill>
        </p:spPr>
        <p:txBody>
          <a:bodyPr wrap="square" rtlCol="0">
            <a:spAutoFit/>
          </a:bodyPr>
          <a:lstStyle/>
          <a:p>
            <a:endParaRPr lang="sv-SE"/>
          </a:p>
        </p:txBody>
      </p:sp>
      <p:pic>
        <p:nvPicPr>
          <p:cNvPr id="10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.094%"/>
          <a:stretch/>
        </p:blipFill>
        <p:spPr>
          <a:xfrm>
            <a:off x="1931694" y="127635"/>
            <a:ext cx="8328611" cy="673036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7FDDD891-2046-A64B-CDAF-1092D6C063D3}"/>
              </a:ext>
            </a:extLst>
          </p:cNvPr>
          <p:cNvSpPr txBox="1">
            <a:spLocks/>
          </p:cNvSpPr>
          <p:nvPr/>
        </p:nvSpPr>
        <p:spPr>
          <a:xfrm>
            <a:off x="2786133" y="-75887"/>
            <a:ext cx="7474172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/>
              <a:t>Möt kompetensutmaningen i samverkan</a:t>
            </a:r>
          </a:p>
        </p:txBody>
      </p:sp>
    </p:spTree>
    <p:extLst>
      <p:ext uri="{BB962C8B-B14F-4D97-AF65-F5344CB8AC3E}">
        <p14:creationId xmlns:p14="http://schemas.microsoft.com/office/powerpoint/2010/main" val="3575592400"/>
      </p:ext>
    </p:extLst>
  </p:cSld>
  <p:clrMapOvr>
    <a:masterClrMapping/>
  </p:clrMapOvr>
</p:sld>
</file>

<file path=ppt/slides/slide18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DFF16A2D-11F1-5476-D6FD-30BB68A61AC5}"/>
              </a:ext>
            </a:extLst>
          </p:cNvPr>
          <p:cNvSpPr txBox="1">
            <a:spLocks/>
          </p:cNvSpPr>
          <p:nvPr/>
        </p:nvSpPr>
        <p:spPr>
          <a:xfrm>
            <a:off x="640080" y="320040"/>
            <a:ext cx="6692827" cy="3892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sv-SE" sz="4100" b="1" i="0" u="none" strike="noStrike" kern="1200" cap="none" spc="0" normalizeH="0" baseline="0%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Har du </a:t>
            </a:r>
            <a:r>
              <a:rPr kumimoji="0" lang="en-US" altLang="sv-SE" sz="4100" b="1" i="0" u="none" strike="noStrike" kern="1200" cap="none" spc="0" normalizeH="0" baseline="0%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något</a:t>
            </a:r>
            <a:r>
              <a:rPr kumimoji="0" lang="en-US" altLang="sv-SE" sz="4100" b="1" i="0" u="none" strike="noStrike" kern="1200" cap="none" spc="0" normalizeH="0" baseline="0%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sv-SE" sz="4100" b="1" i="0" u="none" strike="noStrike" kern="1200" cap="none" spc="0" normalizeH="0" baseline="0%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exempel</a:t>
            </a:r>
            <a:r>
              <a:rPr kumimoji="0" lang="en-US" altLang="sv-SE" sz="4100" b="1" i="0" u="none" strike="noStrike" kern="1200" cap="none" spc="0" normalizeH="0" baseline="0%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sv-SE" sz="4100" b="1" i="0" u="none" strike="noStrike" kern="1200" cap="none" spc="0" normalizeH="0" baseline="0%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på</a:t>
            </a:r>
            <a:r>
              <a:rPr kumimoji="0" lang="en-US" altLang="sv-SE" sz="4100" b="1" i="0" u="none" strike="noStrike" kern="1200" cap="none" spc="0" normalizeH="0" baseline="0%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sv-SE" sz="4100" b="1" i="0" u="none" strike="noStrike" kern="1200" cap="none" spc="0" normalizeH="0" baseline="0%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när</a:t>
            </a:r>
            <a:r>
              <a:rPr kumimoji="0" lang="en-US" altLang="sv-SE" sz="4100" b="1" i="0" u="none" strike="noStrike" kern="1200" cap="none" spc="0" normalizeH="0" baseline="0%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sv-SE" sz="4100" b="1" i="0" u="none" strike="noStrike" kern="1200" cap="none" spc="0" normalizeH="0" baseline="0%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samverkan</a:t>
            </a:r>
            <a:r>
              <a:rPr kumimoji="0" lang="en-US" altLang="sv-SE" sz="4100" b="1" i="0" u="none" strike="noStrike" kern="1200" cap="none" spc="0" normalizeH="0" baseline="0%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sv-SE" sz="4100" b="1" i="0" u="none" strike="noStrike" kern="1200" cap="none" spc="0" normalizeH="0" baseline="0%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bidragit</a:t>
            </a:r>
            <a:r>
              <a:rPr kumimoji="0" lang="en-US" altLang="sv-SE" sz="4100" b="1" i="0" u="none" strike="noStrike" kern="1200" cap="none" spc="0" normalizeH="0" baseline="0%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till </a:t>
            </a:r>
            <a:r>
              <a:rPr kumimoji="0" lang="en-US" altLang="sv-SE" sz="4100" b="1" i="0" u="none" strike="noStrike" kern="1200" cap="none" spc="0" normalizeH="0" baseline="0%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</a:t>
            </a:r>
            <a:r>
              <a:rPr kumimoji="0" lang="en-US" altLang="sv-SE" sz="4100" b="1" i="0" u="none" strike="noStrike" kern="1200" cap="none" spc="0" normalizeH="0" baseline="0%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bra </a:t>
            </a:r>
            <a:r>
              <a:rPr kumimoji="0" lang="en-US" altLang="sv-SE" sz="4100" b="1" i="0" u="none" strike="noStrike" kern="1200" cap="none" spc="0" normalizeH="0" baseline="0%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lösning</a:t>
            </a:r>
            <a:r>
              <a:rPr kumimoji="0" lang="en-US" altLang="sv-SE" sz="4100" b="1" i="0" u="none" strike="noStrike" kern="1200" cap="none" spc="0" normalizeH="0" baseline="0%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ild 1" descr="Bikupa kontur">
            <a:extLst>
              <a:ext uri="{FF2B5EF4-FFF2-40B4-BE49-F238E27FC236}">
                <a16:creationId xmlns:a16="http://schemas.microsoft.com/office/drawing/2014/main" id="{2E709159-45F0-C14D-181D-5FFCEE3BC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81544" y="1267079"/>
            <a:ext cx="4087368" cy="408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45301"/>
      </p:ext>
    </p:extLst>
  </p:cSld>
  <p:clrMapOvr>
    <a:masterClrMapping/>
  </p:clrMapOvr>
</p:sld>
</file>

<file path=ppt/slides/slide1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05D1FB0C-D6E9-4964-70E4-7A2B1825F7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08056" y="1916143"/>
            <a:ext cx="7455758" cy="2368070"/>
            <a:chOff x="-369" y="685"/>
            <a:chExt cx="5878" cy="2963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DCE85691-0AE8-3C3D-DC6D-87D6803D04B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369" y="685"/>
              <a:ext cx="5878" cy="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3F7967-DAE8-1450-2789-8806AE2C3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9" y="713"/>
              <a:ext cx="163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Kvalitén i förslaget </a:t>
              </a:r>
              <a:endParaRPr kumimoji="0" lang="sv-SE" altLang="sv-SE" sz="1200" b="0" i="0" u="none" strike="noStrike" cap="none" normalizeH="0" baseline="0%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F9709DD-71D6-67FF-CF40-6AD6557E3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1" y="713"/>
              <a:ext cx="15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x </a:t>
              </a:r>
              <a:endParaRPr kumimoji="0" lang="sv-SE" altLang="sv-SE" sz="1200" b="0" i="0" u="none" strike="noStrike" cap="none" normalizeH="0" baseline="0%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325FFA-8ED7-5E15-E753-5C21E91CF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3" y="713"/>
              <a:ext cx="9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Acceptans</a:t>
              </a:r>
              <a:endParaRPr kumimoji="0" lang="sv-SE" altLang="sv-SE" sz="1200" b="0" i="0" u="none" strike="noStrike" cap="none" normalizeH="0" baseline="0%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DA9D02-0BAB-9060-8D80-DB6EF74AB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" y="713"/>
              <a:ext cx="16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= </a:t>
              </a:r>
              <a:endParaRPr kumimoji="0" lang="sv-SE" altLang="sv-SE" sz="1200" b="0" i="0" u="none" strike="noStrike" cap="none" normalizeH="0" baseline="0%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E5C08A-AAE3-5B44-14F2-2FB1244AB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" y="713"/>
              <a:ext cx="9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Bestående</a:t>
              </a:r>
              <a:endParaRPr kumimoji="0" lang="sv-SE" altLang="sv-SE" sz="1200" b="0" i="0" u="none" strike="noStrike" cap="none" normalizeH="0" baseline="0%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5BFE60-E804-1304-8758-CD579616D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" y="1003"/>
              <a:ext cx="63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resultat</a:t>
              </a:r>
              <a:endParaRPr kumimoji="0" lang="sv-SE" altLang="sv-SE" sz="1200" b="0" i="0" u="none" strike="noStrike" cap="none" normalizeH="0" baseline="0%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36F869-1A6B-7DE7-42AD-E8E499BAB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" y="1712"/>
              <a:ext cx="1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sv-SE" altLang="sv-SE" sz="1200" b="0" i="0" u="none" strike="noStrike" cap="none" normalizeH="0" baseline="0%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5CED3-6203-07C1-98D9-372AE2378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1" y="1712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x</a:t>
              </a:r>
              <a:endParaRPr kumimoji="0" lang="sv-SE" altLang="sv-SE" sz="1200" b="0" i="0" u="none" strike="noStrike" cap="none" normalizeH="0" baseline="0%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955B11-294F-B3FF-F92C-4D16407D3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1712"/>
              <a:ext cx="1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sv-SE" altLang="sv-SE" sz="1200" b="0" i="0" u="none" strike="noStrike" cap="none" normalizeH="0" baseline="0%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0C01631-30ED-F1CE-931B-3C5A1F989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" y="1712"/>
              <a:ext cx="11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=</a:t>
              </a:r>
              <a:endParaRPr kumimoji="0" lang="sv-SE" altLang="sv-SE" sz="1200" b="0" i="0" u="none" strike="noStrike" cap="none" normalizeH="0" baseline="0%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D0C45FB-72F9-037C-0CA2-E379954D6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1712"/>
              <a:ext cx="1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sv-SE" altLang="sv-SE" sz="1200" b="0" i="0" u="none" strike="noStrike" cap="none" normalizeH="0" baseline="0%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87792892-CA07-51D1-F6CE-2EC27B269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1" y="2421"/>
              <a:ext cx="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endParaRPr kumimoji="0" lang="sv-SE" altLang="sv-SE" sz="1200" b="0" i="0" u="none" strike="noStrike" cap="none" normalizeH="0" baseline="0%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C802F7CC-6B8C-0670-D115-3BF7814E5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2421"/>
              <a:ext cx="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endParaRPr kumimoji="0" lang="sv-SE" altLang="sv-SE" sz="1200" b="0" i="0" u="none" strike="noStrike" cap="none" normalizeH="0" baseline="0%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35C1A20A-4481-9F3B-F51E-FFE2CECF5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" y="2421"/>
              <a:ext cx="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endParaRPr kumimoji="0" lang="sv-SE" altLang="sv-SE" sz="1200" b="0" i="0" u="none" strike="noStrike" cap="none" normalizeH="0" baseline="0%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EA3A59EC-EF49-ACD5-A133-C5413B042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1" y="2421"/>
              <a:ext cx="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endParaRPr kumimoji="0" lang="sv-SE" altLang="sv-SE" sz="1200" b="0" i="0" u="none" strike="noStrike" cap="none" normalizeH="0" baseline="0%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4064816D-7BA9-CF58-B521-BCF4DCE56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" y="3129"/>
              <a:ext cx="2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sv-SE" altLang="sv-SE" sz="1200" b="0" i="0" u="none" strike="noStrike" cap="none" normalizeH="0" baseline="0%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2">
              <a:extLst>
                <a:ext uri="{FF2B5EF4-FFF2-40B4-BE49-F238E27FC236}">
                  <a16:creationId xmlns:a16="http://schemas.microsoft.com/office/drawing/2014/main" id="{CCEE027F-676C-D51E-A5A2-79D2D9BBB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1" y="3129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x</a:t>
              </a:r>
              <a:endParaRPr kumimoji="0" lang="sv-SE" altLang="sv-SE" sz="1200" b="0" i="0" u="none" strike="noStrike" cap="none" normalizeH="0" baseline="0%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923F5B22-2DBF-E213-8BC6-DCAB5E585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3" y="3129"/>
              <a:ext cx="2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sv-SE" altLang="sv-SE" sz="1200" b="0" i="0" u="none" strike="noStrike" cap="none" normalizeH="0" baseline="0%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id="{AA69499C-1F35-F064-15BC-E12174684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" y="3129"/>
              <a:ext cx="11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=</a:t>
              </a:r>
              <a:endParaRPr kumimoji="0" lang="sv-SE" altLang="sv-SE" sz="1200" b="0" i="0" u="none" strike="noStrike" cap="none" normalizeH="0" baseline="0%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F32EE741-F9B2-33D3-9C0A-69C3E2569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" y="3129"/>
              <a:ext cx="3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sv-SE" altLang="sv-SE" sz="1200" b="0" i="0" u="none" strike="noStrike" cap="none" normalizeH="0" baseline="0%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27" name="Rak koppling 26">
            <a:extLst>
              <a:ext uri="{FF2B5EF4-FFF2-40B4-BE49-F238E27FC236}">
                <a16:creationId xmlns:a16="http://schemas.microsoft.com/office/drawing/2014/main" id="{FF76C7AB-A64D-7A0B-6081-CDA66B3D589C}"/>
              </a:ext>
            </a:extLst>
          </p:cNvPr>
          <p:cNvCxnSpPr>
            <a:cxnSpLocks/>
          </p:cNvCxnSpPr>
          <p:nvPr/>
        </p:nvCxnSpPr>
        <p:spPr>
          <a:xfrm>
            <a:off x="2108056" y="2590631"/>
            <a:ext cx="7694312" cy="0"/>
          </a:xfrm>
          <a:prstGeom prst="line">
            <a:avLst/>
          </a:prstGeom>
          <a:ln w="28575">
            <a:solidFill>
              <a:schemeClr val="accent6">
                <a:lumMod val="75%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ubrik 1">
            <a:extLst>
              <a:ext uri="{FF2B5EF4-FFF2-40B4-BE49-F238E27FC236}">
                <a16:creationId xmlns:a16="http://schemas.microsoft.com/office/drawing/2014/main" id="{E4762166-518B-96F8-9644-C02AEA47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27" y="275456"/>
            <a:ext cx="7474172" cy="1325563"/>
          </a:xfrm>
        </p:spPr>
        <p:txBody>
          <a:bodyPr>
            <a:normAutofit/>
          </a:bodyPr>
          <a:lstStyle/>
          <a:p>
            <a:r>
              <a:rPr lang="sv-SE" sz="4000" b="1" dirty="0">
                <a:solidFill>
                  <a:schemeClr val="tx1">
                    <a:lumMod val="85%"/>
                    <a:lumOff val="15%"/>
                  </a:schemeClr>
                </a:solidFill>
              </a:rPr>
              <a:t>Avslutningsvis</a:t>
            </a:r>
          </a:p>
        </p:txBody>
      </p:sp>
    </p:spTree>
    <p:extLst>
      <p:ext uri="{BB962C8B-B14F-4D97-AF65-F5344CB8AC3E}">
        <p14:creationId xmlns:p14="http://schemas.microsoft.com/office/powerpoint/2010/main" val="3937531816"/>
      </p:ext>
    </p:extLst>
  </p:cSld>
  <p:clrMapOvr>
    <a:masterClrMapping/>
  </p:clrMapOvr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A941B8C-483A-4034-49A8-81AE536B9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854684"/>
            <a:ext cx="6849365" cy="171907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Välfärdens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arbetsmiljöråds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stödteam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för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samverkan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F0B0F9F5-C23B-E184-1CA7-487A9FB34DD4}"/>
              </a:ext>
            </a:extLst>
          </p:cNvPr>
          <p:cNvSpPr txBox="1">
            <a:spLocks/>
          </p:cNvSpPr>
          <p:nvPr/>
        </p:nvSpPr>
        <p:spPr>
          <a:xfrm>
            <a:off x="630936" y="2807208"/>
            <a:ext cx="4817364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%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%"/>
              </a:lnSpc>
              <a:buNone/>
            </a:pPr>
            <a:r>
              <a:rPr lang="en-US" sz="2200" dirty="0"/>
              <a:t>För </a:t>
            </a:r>
            <a:r>
              <a:rPr lang="en-US" sz="2200" dirty="0" err="1"/>
              <a:t>stöd</a:t>
            </a:r>
            <a:r>
              <a:rPr lang="en-US" sz="2200" dirty="0"/>
              <a:t>, </a:t>
            </a:r>
            <a:r>
              <a:rPr lang="en-US" sz="2200" dirty="0" err="1"/>
              <a:t>utveckling</a:t>
            </a:r>
            <a:r>
              <a:rPr lang="en-US" sz="2200" dirty="0"/>
              <a:t> och </a:t>
            </a:r>
            <a:r>
              <a:rPr lang="en-US" sz="2200" dirty="0" err="1"/>
              <a:t>rådgivning</a:t>
            </a:r>
            <a:r>
              <a:rPr lang="en-US" sz="2200" dirty="0"/>
              <a:t> </a:t>
            </a:r>
            <a:r>
              <a:rPr lang="en-US" sz="2200" dirty="0" err="1"/>
              <a:t>när</a:t>
            </a:r>
            <a:r>
              <a:rPr lang="en-US" sz="2200" dirty="0"/>
              <a:t>          </a:t>
            </a:r>
            <a:r>
              <a:rPr lang="en-US" sz="2200" dirty="0" err="1"/>
              <a:t>lokala</a:t>
            </a:r>
            <a:r>
              <a:rPr lang="en-US" sz="2200" dirty="0"/>
              <a:t> </a:t>
            </a:r>
            <a:r>
              <a:rPr lang="en-US" sz="2200" dirty="0" err="1"/>
              <a:t>parter</a:t>
            </a:r>
            <a:r>
              <a:rPr lang="en-US" sz="2200" dirty="0"/>
              <a:t> </a:t>
            </a:r>
            <a:r>
              <a:rPr lang="en-US" sz="2200" dirty="0" err="1"/>
              <a:t>vill</a:t>
            </a:r>
            <a:r>
              <a:rPr lang="en-US" sz="2200" dirty="0"/>
              <a:t> </a:t>
            </a:r>
            <a:r>
              <a:rPr lang="en-US" sz="2200" dirty="0" err="1"/>
              <a:t>utveckla</a:t>
            </a:r>
            <a:r>
              <a:rPr lang="en-US" sz="2200" dirty="0"/>
              <a:t> sin </a:t>
            </a:r>
            <a:r>
              <a:rPr lang="en-US" sz="2200" dirty="0" err="1"/>
              <a:t>samverkansprocess</a:t>
            </a:r>
            <a:r>
              <a:rPr lang="en-US" sz="2200" dirty="0"/>
              <a:t> och </a:t>
            </a:r>
            <a:r>
              <a:rPr lang="en-US" sz="2200" dirty="0" err="1"/>
              <a:t>samverkansorganisation</a:t>
            </a:r>
            <a:r>
              <a:rPr lang="en-US" sz="2200" dirty="0"/>
              <a:t>,</a:t>
            </a:r>
          </a:p>
          <a:p>
            <a:pPr>
              <a:lnSpc>
                <a:spcPct val="100%"/>
              </a:lnSpc>
            </a:pPr>
            <a:r>
              <a:rPr lang="en-US" sz="2200" dirty="0"/>
              <a:t>ska </a:t>
            </a:r>
            <a:r>
              <a:rPr lang="en-US" sz="2200" dirty="0" err="1"/>
              <a:t>skriva</a:t>
            </a:r>
            <a:r>
              <a:rPr lang="en-US" sz="2200" dirty="0"/>
              <a:t> </a:t>
            </a:r>
            <a:r>
              <a:rPr lang="en-US" sz="2200" dirty="0" err="1"/>
              <a:t>ett</a:t>
            </a:r>
            <a:r>
              <a:rPr lang="en-US" sz="2200" dirty="0"/>
              <a:t> </a:t>
            </a:r>
            <a:r>
              <a:rPr lang="en-US" sz="2200" dirty="0" err="1"/>
              <a:t>helt</a:t>
            </a:r>
            <a:r>
              <a:rPr lang="en-US" sz="2200" dirty="0"/>
              <a:t> </a:t>
            </a:r>
            <a:r>
              <a:rPr lang="en-US" sz="2200" dirty="0" err="1"/>
              <a:t>nytt</a:t>
            </a:r>
            <a:r>
              <a:rPr lang="en-US" sz="2200" dirty="0"/>
              <a:t> </a:t>
            </a:r>
            <a:r>
              <a:rPr lang="en-US" sz="2200" dirty="0" err="1"/>
              <a:t>samverkansavtal</a:t>
            </a:r>
            <a:r>
              <a:rPr lang="en-US" sz="2200" dirty="0"/>
              <a:t> </a:t>
            </a:r>
            <a:r>
              <a:rPr lang="en-US" sz="2200" dirty="0" err="1"/>
              <a:t>eller</a:t>
            </a:r>
            <a:r>
              <a:rPr lang="en-US" sz="2200" dirty="0"/>
              <a:t> </a:t>
            </a:r>
            <a:r>
              <a:rPr lang="en-US" sz="2200" dirty="0" err="1"/>
              <a:t>revidera</a:t>
            </a:r>
            <a:r>
              <a:rPr lang="en-US" sz="2200" dirty="0"/>
              <a:t> </a:t>
            </a:r>
            <a:r>
              <a:rPr lang="en-US" sz="2200" dirty="0" err="1"/>
              <a:t>ett</a:t>
            </a:r>
            <a:r>
              <a:rPr lang="en-US" sz="2200" dirty="0"/>
              <a:t> </a:t>
            </a:r>
            <a:r>
              <a:rPr lang="en-US" sz="2200" dirty="0" err="1"/>
              <a:t>befintligt</a:t>
            </a:r>
            <a:r>
              <a:rPr lang="en-US" sz="2200" dirty="0"/>
              <a:t>,</a:t>
            </a:r>
          </a:p>
          <a:p>
            <a:pPr>
              <a:lnSpc>
                <a:spcPct val="100%"/>
              </a:lnSpc>
            </a:pPr>
            <a:r>
              <a:rPr lang="en-US" sz="2200" dirty="0" err="1"/>
              <a:t>har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ansträngd</a:t>
            </a:r>
            <a:r>
              <a:rPr lang="en-US" sz="2200" dirty="0"/>
              <a:t> relation. 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B753D060-BF2A-9BE2-BF22-52DF9043D5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909" y="2915739"/>
            <a:ext cx="5657485" cy="319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31383"/>
      </p:ext>
    </p:extLst>
  </p:cSld>
  <p:clrMapOvr>
    <a:masterClrMapping/>
  </p:clrMapOvr>
</p:sld>
</file>

<file path=ppt/slides/slide2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05D1FB0C-D6E9-4964-70E4-7A2B1825F7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08056" y="1916143"/>
            <a:ext cx="7455758" cy="2368070"/>
            <a:chOff x="-369" y="685"/>
            <a:chExt cx="5878" cy="2963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DCE85691-0AE8-3C3D-DC6D-87D6803D04B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369" y="685"/>
              <a:ext cx="5878" cy="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3F7967-DAE8-1450-2789-8806AE2C3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9" y="713"/>
              <a:ext cx="163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Kvalitén i förslaget </a:t>
              </a:r>
              <a:endParaRPr kumimoji="0" lang="sv-SE" altLang="sv-SE" sz="1200" b="0" i="0" u="none" strike="noStrike" cap="none" normalizeH="0" baseline="0%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F9709DD-71D6-67FF-CF40-6AD6557E3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1" y="713"/>
              <a:ext cx="15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x </a:t>
              </a:r>
              <a:endParaRPr kumimoji="0" lang="sv-SE" altLang="sv-SE" sz="1200" b="0" i="0" u="none" strike="noStrike" cap="none" normalizeH="0" baseline="0%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325FFA-8ED7-5E15-E753-5C21E91CF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3" y="713"/>
              <a:ext cx="9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Acceptans</a:t>
              </a:r>
              <a:endParaRPr kumimoji="0" lang="sv-SE" altLang="sv-SE" sz="1200" b="0" i="0" u="none" strike="noStrike" cap="none" normalizeH="0" baseline="0%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DA9D02-0BAB-9060-8D80-DB6EF74AB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" y="713"/>
              <a:ext cx="16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= </a:t>
              </a:r>
              <a:endParaRPr kumimoji="0" lang="sv-SE" altLang="sv-SE" sz="1200" b="0" i="0" u="none" strike="noStrike" cap="none" normalizeH="0" baseline="0%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E5C08A-AAE3-5B44-14F2-2FB1244AB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" y="713"/>
              <a:ext cx="9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Bestående</a:t>
              </a:r>
              <a:endParaRPr kumimoji="0" lang="sv-SE" altLang="sv-SE" sz="1200" b="0" i="0" u="none" strike="noStrike" cap="none" normalizeH="0" baseline="0%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5BFE60-E804-1304-8758-CD579616D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" y="1003"/>
              <a:ext cx="63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resultat</a:t>
              </a:r>
              <a:endParaRPr kumimoji="0" lang="sv-SE" altLang="sv-SE" sz="1200" b="0" i="0" u="none" strike="noStrike" cap="none" normalizeH="0" baseline="0%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36F869-1A6B-7DE7-42AD-E8E499BAB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" y="1712"/>
              <a:ext cx="1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sv-SE" altLang="sv-SE" sz="1200" b="0" i="0" u="none" strike="noStrike" cap="none" normalizeH="0" baseline="0%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5CED3-6203-07C1-98D9-372AE2378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1" y="1712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x</a:t>
              </a:r>
              <a:endParaRPr kumimoji="0" lang="sv-SE" altLang="sv-SE" sz="1200" b="0" i="0" u="none" strike="noStrike" cap="none" normalizeH="0" baseline="0%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955B11-294F-B3FF-F92C-4D16407D3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1712"/>
              <a:ext cx="1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sv-SE" altLang="sv-SE" sz="1200" b="0" i="0" u="none" strike="noStrike" cap="none" normalizeH="0" baseline="0%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0C01631-30ED-F1CE-931B-3C5A1F989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" y="1712"/>
              <a:ext cx="11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=</a:t>
              </a:r>
              <a:endParaRPr kumimoji="0" lang="sv-SE" altLang="sv-SE" sz="1200" b="0" i="0" u="none" strike="noStrike" cap="none" normalizeH="0" baseline="0%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D0C45FB-72F9-037C-0CA2-E379954D6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1712"/>
              <a:ext cx="1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sv-SE" altLang="sv-SE" sz="1200" b="0" i="0" u="none" strike="noStrike" cap="none" normalizeH="0" baseline="0%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87792892-CA07-51D1-F6CE-2EC27B269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1" y="2421"/>
              <a:ext cx="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endParaRPr kumimoji="0" lang="sv-SE" altLang="sv-SE" sz="1200" b="0" i="0" u="none" strike="noStrike" cap="none" normalizeH="0" baseline="0%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C802F7CC-6B8C-0670-D115-3BF7814E5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2421"/>
              <a:ext cx="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endParaRPr kumimoji="0" lang="sv-SE" altLang="sv-SE" sz="1200" b="0" i="0" u="none" strike="noStrike" cap="none" normalizeH="0" baseline="0%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35C1A20A-4481-9F3B-F51E-FFE2CECF5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" y="2421"/>
              <a:ext cx="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endParaRPr kumimoji="0" lang="sv-SE" altLang="sv-SE" sz="1200" b="0" i="0" u="none" strike="noStrike" cap="none" normalizeH="0" baseline="0%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EA3A59EC-EF49-ACD5-A133-C5413B042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1" y="2421"/>
              <a:ext cx="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endParaRPr kumimoji="0" lang="sv-SE" altLang="sv-SE" sz="1200" b="0" i="0" u="none" strike="noStrike" cap="none" normalizeH="0" baseline="0%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4064816D-7BA9-CF58-B521-BCF4DCE56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" y="3129"/>
              <a:ext cx="2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sv-SE" altLang="sv-SE" sz="1200" b="0" i="0" u="none" strike="noStrike" cap="none" normalizeH="0" baseline="0%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2">
              <a:extLst>
                <a:ext uri="{FF2B5EF4-FFF2-40B4-BE49-F238E27FC236}">
                  <a16:creationId xmlns:a16="http://schemas.microsoft.com/office/drawing/2014/main" id="{CCEE027F-676C-D51E-A5A2-79D2D9BBB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1" y="3129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x</a:t>
              </a:r>
              <a:endParaRPr kumimoji="0" lang="sv-SE" altLang="sv-SE" sz="1200" b="0" i="0" u="none" strike="noStrike" cap="none" normalizeH="0" baseline="0%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923F5B22-2DBF-E213-8BC6-DCAB5E585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3" y="3129"/>
              <a:ext cx="2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sv-SE" altLang="sv-SE" sz="1200" b="0" i="0" u="none" strike="noStrike" cap="none" normalizeH="0" baseline="0%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id="{AA69499C-1F35-F064-15BC-E12174684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" y="3129"/>
              <a:ext cx="11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=</a:t>
              </a:r>
              <a:endParaRPr kumimoji="0" lang="sv-SE" altLang="sv-SE" sz="1200" b="0" i="0" u="none" strike="noStrike" cap="none" normalizeH="0" baseline="0%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F32EE741-F9B2-33D3-9C0A-69C3E2569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" y="3129"/>
              <a:ext cx="3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sv-SE" altLang="sv-SE" sz="1200" b="0" i="0" u="none" strike="noStrike" cap="none" normalizeH="0" baseline="0%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27" name="Rak koppling 26">
            <a:extLst>
              <a:ext uri="{FF2B5EF4-FFF2-40B4-BE49-F238E27FC236}">
                <a16:creationId xmlns:a16="http://schemas.microsoft.com/office/drawing/2014/main" id="{FF76C7AB-A64D-7A0B-6081-CDA66B3D589C}"/>
              </a:ext>
            </a:extLst>
          </p:cNvPr>
          <p:cNvCxnSpPr>
            <a:cxnSpLocks/>
          </p:cNvCxnSpPr>
          <p:nvPr/>
        </p:nvCxnSpPr>
        <p:spPr>
          <a:xfrm>
            <a:off x="2108056" y="2590631"/>
            <a:ext cx="7694312" cy="0"/>
          </a:xfrm>
          <a:prstGeom prst="line">
            <a:avLst/>
          </a:prstGeom>
          <a:ln w="28575">
            <a:solidFill>
              <a:schemeClr val="accent6">
                <a:lumMod val="75%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ubrik 1">
            <a:extLst>
              <a:ext uri="{FF2B5EF4-FFF2-40B4-BE49-F238E27FC236}">
                <a16:creationId xmlns:a16="http://schemas.microsoft.com/office/drawing/2014/main" id="{E4762166-518B-96F8-9644-C02AEA47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018" y="275456"/>
            <a:ext cx="7474172" cy="1325563"/>
          </a:xfrm>
        </p:spPr>
        <p:txBody>
          <a:bodyPr>
            <a:normAutofit/>
          </a:bodyPr>
          <a:lstStyle/>
          <a:p>
            <a:r>
              <a:rPr lang="sv-SE" sz="4000" b="1" dirty="0">
                <a:solidFill>
                  <a:schemeClr val="tx1">
                    <a:lumMod val="85%"/>
                    <a:lumOff val="15%"/>
                  </a:schemeClr>
                </a:solidFill>
              </a:rPr>
              <a:t>Avslutningsvis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6AC068B9-E4A0-E2AB-0E68-1E8CB2787D0E}"/>
              </a:ext>
            </a:extLst>
          </p:cNvPr>
          <p:cNvSpPr/>
          <p:nvPr/>
        </p:nvSpPr>
        <p:spPr>
          <a:xfrm>
            <a:off x="987055" y="1573147"/>
            <a:ext cx="10217889" cy="4592548"/>
          </a:xfrm>
          <a:prstGeom prst="rect">
            <a:avLst/>
          </a:prstGeom>
          <a:solidFill>
            <a:schemeClr val="bg1">
              <a:alpha val="76%"/>
            </a:schemeClr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623DDF3-6A9A-3AEF-7EE3-5A9496B71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43" y="2863297"/>
            <a:ext cx="6389287" cy="35918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0" name="Bildobjekt 29">
            <a:extLst>
              <a:ext uri="{FF2B5EF4-FFF2-40B4-BE49-F238E27FC236}">
                <a16:creationId xmlns:a16="http://schemas.microsoft.com/office/drawing/2014/main" id="{4E0C6B94-62C9-BFCF-A895-6CEBFE6E2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976" y="1675174"/>
            <a:ext cx="7041857" cy="40098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%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820793841"/>
      </p:ext>
    </p:extLst>
  </p:cSld>
  <p:clrMapOvr>
    <a:masterClrMapping/>
  </p:clrMapOvr>
</p:sld>
</file>

<file path=ppt/slides/slide2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68E26F0-973D-D65D-D7EC-3D690DC674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55" y="4631862"/>
            <a:ext cx="1964055" cy="196405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6B9AAF83-0281-8A68-A94D-EE9C49A65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820" y="464706"/>
            <a:ext cx="6570697" cy="35472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1591538-A186-4105-8B50-87FCE74DD5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75" y="2046682"/>
            <a:ext cx="5582125" cy="41255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267462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6">
            <a:extLst>
              <a:ext uri="{FF2B5EF4-FFF2-40B4-BE49-F238E27FC236}">
                <a16:creationId xmlns:a16="http://schemas.microsoft.com/office/drawing/2014/main" id="{42246F06-EF84-45F7-BA8B-1576F424F6AB}"/>
              </a:ext>
            </a:extLst>
          </p:cNvPr>
          <p:cNvSpPr txBox="1">
            <a:spLocks/>
          </p:cNvSpPr>
          <p:nvPr/>
        </p:nvSpPr>
        <p:spPr>
          <a:xfrm>
            <a:off x="1189210" y="954904"/>
            <a:ext cx="7404988" cy="35408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sv-SE" sz="4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sv-SE" sz="40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l"/>
            <a:endParaRPr lang="sv-SE" sz="4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sv-SE" sz="4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sv-SE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Samverkan och friskfaktorer </a:t>
            </a:r>
          </a:p>
          <a:p>
            <a:pPr algn="l"/>
            <a:r>
              <a:rPr lang="sv-SE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bidrar till en bättre arbetsmiljö</a:t>
            </a:r>
          </a:p>
          <a:p>
            <a:pPr>
              <a:spcAft>
                <a:spcPts val="600"/>
              </a:spcAft>
            </a:pPr>
            <a:br>
              <a:rPr lang="en-US" sz="4000" dirty="0"/>
            </a:br>
            <a:endParaRPr lang="en-US" sz="4000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09E4A10-89FB-E002-58DD-416F2A5B87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209" y="3664350"/>
            <a:ext cx="5657485" cy="319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85370"/>
      </p:ext>
    </p:extLst>
  </p:cSld>
  <p:clrMapOvr>
    <a:masterClrMapping/>
  </p:clrMapOvr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En bild som visar utomhus&#10;&#10;Automatiskt genererad beskrivning">
            <a:extLst>
              <a:ext uri="{FF2B5EF4-FFF2-40B4-BE49-F238E27FC236}">
                <a16:creationId xmlns:a16="http://schemas.microsoft.com/office/drawing/2014/main" id="{28C8A1A1-86A7-6E90-54BD-F9C32EB14A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0.147%" r="-0.001%" b="4.186%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pic>
        <p:nvPicPr>
          <p:cNvPr id="5" name="Platshållare för innehåll 3" descr="En bild som visar utomhus&#10;&#10;Automatiskt genererad beskrivning">
            <a:extLst>
              <a:ext uri="{FF2B5EF4-FFF2-40B4-BE49-F238E27FC236}">
                <a16:creationId xmlns:a16="http://schemas.microsoft.com/office/drawing/2014/main" id="{B1370ADD-3FC7-D8E2-4EAE-452A89E067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0.147%" r="-0.001%" b="4.186%"/>
          <a:stretch/>
        </p:blipFill>
        <p:spPr>
          <a:xfrm>
            <a:off x="-81857" y="35983"/>
            <a:ext cx="12677425" cy="6822017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8796299F-9236-F436-24EB-6A6267DB3775}"/>
              </a:ext>
            </a:extLst>
          </p:cNvPr>
          <p:cNvSpPr txBox="1">
            <a:spLocks/>
          </p:cNvSpPr>
          <p:nvPr/>
        </p:nvSpPr>
        <p:spPr>
          <a:xfrm>
            <a:off x="3812047" y="861291"/>
            <a:ext cx="7474172" cy="1316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b="1" dirty="0"/>
              <a:t>Hur kan samverkan och friskfaktorer ge bättre arbetsmiljö?</a:t>
            </a:r>
            <a:br>
              <a:rPr lang="sv-SE" sz="4000" b="1" dirty="0"/>
            </a:br>
            <a:br>
              <a:rPr lang="sv-SE" sz="40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4000" b="1" dirty="0"/>
          </a:p>
        </p:txBody>
      </p:sp>
    </p:spTree>
    <p:extLst>
      <p:ext uri="{BB962C8B-B14F-4D97-AF65-F5344CB8AC3E}">
        <p14:creationId xmlns:p14="http://schemas.microsoft.com/office/powerpoint/2010/main" val="3519726534"/>
      </p:ext>
    </p:extLst>
  </p:cSld>
  <p:clrMapOvr>
    <a:masterClrMapping/>
  </p:clrMapOvr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En bild som visar utomhus&#10;&#10;Automatiskt genererad beskrivning">
            <a:extLst>
              <a:ext uri="{FF2B5EF4-FFF2-40B4-BE49-F238E27FC236}">
                <a16:creationId xmlns:a16="http://schemas.microsoft.com/office/drawing/2014/main" id="{28C8A1A1-86A7-6E90-54BD-F9C32EB14A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0.147%" r="-0.001%" b="4.186%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pic>
        <p:nvPicPr>
          <p:cNvPr id="5" name="Platshållare för innehåll 3" descr="En bild som visar utomhus&#10;&#10;Automatiskt genererad beskrivning">
            <a:extLst>
              <a:ext uri="{FF2B5EF4-FFF2-40B4-BE49-F238E27FC236}">
                <a16:creationId xmlns:a16="http://schemas.microsoft.com/office/drawing/2014/main" id="{B1370ADD-3FC7-D8E2-4EAE-452A89E067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2%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0.147%" r="-0.001%" b="4.186%"/>
          <a:stretch/>
        </p:blipFill>
        <p:spPr>
          <a:xfrm>
            <a:off x="-81857" y="35983"/>
            <a:ext cx="12677425" cy="6822017"/>
          </a:xfrm>
          <a:prstGeom prst="rect">
            <a:avLst/>
          </a:prstGeom>
          <a:effectLst>
            <a:glow rad="127000">
              <a:schemeClr val="accent3">
                <a:lumMod val="40%"/>
                <a:lumOff val="60%"/>
                <a:alpha val="95%"/>
              </a:schemeClr>
            </a:glow>
            <a:outerShdw dist="50800" dir="5400000" sx="42%" sy="42%" algn="ctr" rotWithShape="0">
              <a:srgbClr val="000000"/>
            </a:outerShdw>
          </a:effec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A4157D2-9D78-A62D-47C8-CE00216DC352}"/>
              </a:ext>
            </a:extLst>
          </p:cNvPr>
          <p:cNvSpPr txBox="1">
            <a:spLocks/>
          </p:cNvSpPr>
          <p:nvPr/>
        </p:nvSpPr>
        <p:spPr>
          <a:xfrm>
            <a:off x="3812047" y="861291"/>
            <a:ext cx="7474172" cy="1316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b="1" dirty="0"/>
              <a:t>Hur kan samverkan och friskfaktorer ge bättre arbetsmiljö?</a:t>
            </a:r>
            <a:br>
              <a:rPr lang="sv-SE" sz="4000" b="1" dirty="0"/>
            </a:br>
            <a:br>
              <a:rPr lang="sv-SE" sz="40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4000" b="1" dirty="0"/>
          </a:p>
        </p:txBody>
      </p:sp>
      <p:sp>
        <p:nvSpPr>
          <p:cNvPr id="14" name="Pratbubbla: oval 13">
            <a:extLst>
              <a:ext uri="{FF2B5EF4-FFF2-40B4-BE49-F238E27FC236}">
                <a16:creationId xmlns:a16="http://schemas.microsoft.com/office/drawing/2014/main" id="{AD22883F-099A-57A2-F0AE-3AB0F393C790}"/>
              </a:ext>
            </a:extLst>
          </p:cNvPr>
          <p:cNvSpPr/>
          <p:nvPr/>
        </p:nvSpPr>
        <p:spPr>
          <a:xfrm>
            <a:off x="603943" y="3938117"/>
            <a:ext cx="5189220" cy="2526030"/>
          </a:xfrm>
          <a:prstGeom prst="wedgeEllipseCallout">
            <a:avLst>
              <a:gd name="adj1" fmla="val 11062"/>
              <a:gd name="adj2" fmla="val -6830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ratbubbla: oval 14">
            <a:extLst>
              <a:ext uri="{FF2B5EF4-FFF2-40B4-BE49-F238E27FC236}">
                <a16:creationId xmlns:a16="http://schemas.microsoft.com/office/drawing/2014/main" id="{FCCFDD5E-499F-F343-4CBC-5EBAFC95890E}"/>
              </a:ext>
            </a:extLst>
          </p:cNvPr>
          <p:cNvSpPr/>
          <p:nvPr/>
        </p:nvSpPr>
        <p:spPr>
          <a:xfrm>
            <a:off x="4095466" y="1819514"/>
            <a:ext cx="4499893" cy="2118603"/>
          </a:xfrm>
          <a:prstGeom prst="wedgeEllipseCallout">
            <a:avLst>
              <a:gd name="adj1" fmla="val 43774"/>
              <a:gd name="adj2" fmla="val -321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Pratbubbla: oval 15">
            <a:extLst>
              <a:ext uri="{FF2B5EF4-FFF2-40B4-BE49-F238E27FC236}">
                <a16:creationId xmlns:a16="http://schemas.microsoft.com/office/drawing/2014/main" id="{E103BDAB-FD07-F9AD-B831-0D4D8C81C676}"/>
              </a:ext>
            </a:extLst>
          </p:cNvPr>
          <p:cNvSpPr/>
          <p:nvPr/>
        </p:nvSpPr>
        <p:spPr>
          <a:xfrm>
            <a:off x="6412243" y="4519100"/>
            <a:ext cx="4869180" cy="2417075"/>
          </a:xfrm>
          <a:prstGeom prst="wedgeEllipseCallout">
            <a:avLst>
              <a:gd name="adj1" fmla="val 6374"/>
              <a:gd name="adj2" fmla="val -7306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46DA0A34-4CC9-FDA1-45EA-613AB6B88CCA}"/>
              </a:ext>
            </a:extLst>
          </p:cNvPr>
          <p:cNvSpPr txBox="1"/>
          <p:nvPr/>
        </p:nvSpPr>
        <p:spPr>
          <a:xfrm>
            <a:off x="4323678" y="2442931"/>
            <a:ext cx="4634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+mj-lt"/>
              </a:rPr>
              <a:t>Samverkan i vardagen bygger på delaktighet och inflytande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AB9D180F-05CB-7CDF-19E9-9AF16D5C1221}"/>
              </a:ext>
            </a:extLst>
          </p:cNvPr>
          <p:cNvSpPr txBox="1"/>
          <p:nvPr/>
        </p:nvSpPr>
        <p:spPr>
          <a:xfrm>
            <a:off x="1497499" y="4487558"/>
            <a:ext cx="3629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defRPr>
                <a:latin typeface="+mj-lt"/>
              </a:defRPr>
            </a:lvl1pPr>
          </a:lstStyle>
          <a:p>
            <a:r>
              <a:rPr lang="sv-SE" sz="2400" dirty="0"/>
              <a:t>Att ha ett samverkansavtal är inte desamma som att samverkan fungerar. 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3F6016CF-41DE-DF12-D850-8EE90698CF44}"/>
              </a:ext>
            </a:extLst>
          </p:cNvPr>
          <p:cNvSpPr txBox="1"/>
          <p:nvPr/>
        </p:nvSpPr>
        <p:spPr>
          <a:xfrm>
            <a:off x="7151372" y="4758142"/>
            <a:ext cx="36291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defRPr>
                <a:latin typeface="+mj-lt"/>
              </a:defRPr>
            </a:lvl1pPr>
          </a:lstStyle>
          <a:p>
            <a:r>
              <a:rPr lang="sv-SE" sz="2400" dirty="0"/>
              <a:t>Att samverka är att vilja och tro att när alla bidrar blir det bättre för både verksamhet och i min arbetsmiljö. </a:t>
            </a:r>
          </a:p>
        </p:txBody>
      </p:sp>
    </p:spTree>
    <p:extLst>
      <p:ext uri="{BB962C8B-B14F-4D97-AF65-F5344CB8AC3E}">
        <p14:creationId xmlns:p14="http://schemas.microsoft.com/office/powerpoint/2010/main" val="361368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innehåll 4" descr="En bild som visar pennteckning&#10;&#10;Automatiskt genererad beskrivning">
            <a:extLst>
              <a:ext uri="{FF2B5EF4-FFF2-40B4-BE49-F238E27FC236}">
                <a16:creationId xmlns:a16="http://schemas.microsoft.com/office/drawing/2014/main" id="{5CD4747C-95A9-46AF-90BA-998D439BB7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13" y="2649119"/>
            <a:ext cx="1381874" cy="1162761"/>
          </a:xfrm>
          <a:prstGeom prst="rect">
            <a:avLst/>
          </a:prstGeom>
        </p:spPr>
      </p:pic>
      <p:pic>
        <p:nvPicPr>
          <p:cNvPr id="10" name="Bildobjekt 9" descr="En bild som visar pennteckning, clipart&#10;&#10;Automatiskt genererad beskrivning">
            <a:extLst>
              <a:ext uri="{FF2B5EF4-FFF2-40B4-BE49-F238E27FC236}">
                <a16:creationId xmlns:a16="http://schemas.microsoft.com/office/drawing/2014/main" id="{A0BCA96E-5FF9-45F7-A9CC-955D1971BE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474" y="2694590"/>
            <a:ext cx="2140173" cy="1173142"/>
          </a:xfrm>
          <a:prstGeom prst="rect">
            <a:avLst/>
          </a:prstGeom>
        </p:spPr>
      </p:pic>
      <p:sp>
        <p:nvSpPr>
          <p:cNvPr id="12" name="Pil: höger 11">
            <a:extLst>
              <a:ext uri="{FF2B5EF4-FFF2-40B4-BE49-F238E27FC236}">
                <a16:creationId xmlns:a16="http://schemas.microsoft.com/office/drawing/2014/main" id="{28D2F3A9-53F8-4AA1-9931-02AC7E7F9EE3}"/>
              </a:ext>
            </a:extLst>
          </p:cNvPr>
          <p:cNvSpPr/>
          <p:nvPr/>
        </p:nvSpPr>
        <p:spPr>
          <a:xfrm>
            <a:off x="979034" y="3747191"/>
            <a:ext cx="4685137" cy="1403481"/>
          </a:xfrm>
          <a:prstGeom prst="rightArrow">
            <a:avLst/>
          </a:prstGeom>
          <a:solidFill>
            <a:srgbClr val="D9D9D9"/>
          </a:solidFill>
          <a:ln>
            <a:solidFill>
              <a:schemeClr val="accent6">
                <a:lumMod val="60%"/>
                <a:lumOff val="40%"/>
              </a:schemeClr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solidFill>
                  <a:schemeClr val="tx1"/>
                </a:solidFill>
              </a:rPr>
              <a:t>Arbetsgivaren driver processen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05B4AEA-D733-4A1F-AFF6-A462E5571E50}"/>
              </a:ext>
            </a:extLst>
          </p:cNvPr>
          <p:cNvSpPr txBox="1"/>
          <p:nvPr/>
        </p:nvSpPr>
        <p:spPr>
          <a:xfrm>
            <a:off x="5866306" y="4077607"/>
            <a:ext cx="3647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Förhandlar med </a:t>
            </a:r>
          </a:p>
          <a:p>
            <a:r>
              <a:rPr lang="sv-SE" sz="2400" dirty="0"/>
              <a:t>arbetstagarorganisationen</a:t>
            </a:r>
          </a:p>
        </p:txBody>
      </p:sp>
      <p:sp>
        <p:nvSpPr>
          <p:cNvPr id="16" name="Tankebubbla: moln 15">
            <a:extLst>
              <a:ext uri="{FF2B5EF4-FFF2-40B4-BE49-F238E27FC236}">
                <a16:creationId xmlns:a16="http://schemas.microsoft.com/office/drawing/2014/main" id="{9078F1C1-4F11-4871-B3EF-422E25A6E768}"/>
              </a:ext>
            </a:extLst>
          </p:cNvPr>
          <p:cNvSpPr/>
          <p:nvPr/>
        </p:nvSpPr>
        <p:spPr>
          <a:xfrm>
            <a:off x="7232367" y="1133072"/>
            <a:ext cx="3156233" cy="1216581"/>
          </a:xfrm>
          <a:prstGeom prst="cloudCallout">
            <a:avLst>
              <a:gd name="adj1" fmla="val -13352"/>
              <a:gd name="adj2" fmla="val 74689"/>
            </a:avLst>
          </a:prstGeom>
          <a:solidFill>
            <a:schemeClr val="accent1">
              <a:lumMod val="40%"/>
              <a:lumOff val="6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600" dirty="0">
                <a:solidFill>
                  <a:schemeClr val="tx1"/>
                </a:solidFill>
              </a:rPr>
              <a:t>De verkar inte ha beaktat att…</a:t>
            </a:r>
          </a:p>
        </p:txBody>
      </p:sp>
      <p:sp>
        <p:nvSpPr>
          <p:cNvPr id="17" name="Tankebubbla: moln 16">
            <a:extLst>
              <a:ext uri="{FF2B5EF4-FFF2-40B4-BE49-F238E27FC236}">
                <a16:creationId xmlns:a16="http://schemas.microsoft.com/office/drawing/2014/main" id="{E7C04CC8-504B-4400-9998-22F2DECCB659}"/>
              </a:ext>
            </a:extLst>
          </p:cNvPr>
          <p:cNvSpPr/>
          <p:nvPr/>
        </p:nvSpPr>
        <p:spPr>
          <a:xfrm>
            <a:off x="4051301" y="961414"/>
            <a:ext cx="2767184" cy="1403481"/>
          </a:xfrm>
          <a:prstGeom prst="cloudCallout">
            <a:avLst>
              <a:gd name="adj1" fmla="val 27163"/>
              <a:gd name="adj2" fmla="val 76019"/>
            </a:avLst>
          </a:prstGeom>
          <a:solidFill>
            <a:schemeClr val="accent1">
              <a:lumMod val="40%"/>
              <a:lumOff val="6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600" dirty="0">
                <a:solidFill>
                  <a:schemeClr val="tx1"/>
                </a:solidFill>
              </a:rPr>
              <a:t>- </a:t>
            </a:r>
            <a:r>
              <a:rPr lang="sv-SE" altLang="sv-SE" sz="1600" dirty="0" err="1">
                <a:solidFill>
                  <a:schemeClr val="tx1"/>
                </a:solidFill>
              </a:rPr>
              <a:t>Hmm</a:t>
            </a:r>
            <a:r>
              <a:rPr lang="sv-SE" altLang="sv-SE" sz="1600" dirty="0">
                <a:solidFill>
                  <a:schemeClr val="tx1"/>
                </a:solidFill>
              </a:rPr>
              <a:t>…det här var inte riktigt vad vi tänkt oss.</a:t>
            </a:r>
          </a:p>
        </p:txBody>
      </p:sp>
      <p:sp>
        <p:nvSpPr>
          <p:cNvPr id="18" name="Tankebubbla: moln 17">
            <a:extLst>
              <a:ext uri="{FF2B5EF4-FFF2-40B4-BE49-F238E27FC236}">
                <a16:creationId xmlns:a16="http://schemas.microsoft.com/office/drawing/2014/main" id="{1C497F68-07C6-41AE-87DB-CB45E7843527}"/>
              </a:ext>
            </a:extLst>
          </p:cNvPr>
          <p:cNvSpPr/>
          <p:nvPr/>
        </p:nvSpPr>
        <p:spPr>
          <a:xfrm>
            <a:off x="979034" y="1370720"/>
            <a:ext cx="2862085" cy="1162761"/>
          </a:xfrm>
          <a:prstGeom prst="cloudCallout">
            <a:avLst>
              <a:gd name="adj1" fmla="val -15618"/>
              <a:gd name="adj2" fmla="val 67660"/>
            </a:avLst>
          </a:prstGeom>
          <a:solidFill>
            <a:schemeClr val="accent1">
              <a:lumMod val="40%"/>
              <a:lumOff val="6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600" dirty="0">
                <a:solidFill>
                  <a:schemeClr val="tx1"/>
                </a:solidFill>
              </a:rPr>
              <a:t>Det här är problemet jag måste lösa.</a:t>
            </a: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CEA44075-F5EB-4E69-B1C9-32371A977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722" y="5121141"/>
            <a:ext cx="1703213" cy="121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ankebubbla: moln 19">
            <a:extLst>
              <a:ext uri="{FF2B5EF4-FFF2-40B4-BE49-F238E27FC236}">
                <a16:creationId xmlns:a16="http://schemas.microsoft.com/office/drawing/2014/main" id="{9B070598-58AD-499E-9FB9-F842A258AC59}"/>
              </a:ext>
            </a:extLst>
          </p:cNvPr>
          <p:cNvSpPr/>
          <p:nvPr/>
        </p:nvSpPr>
        <p:spPr>
          <a:xfrm>
            <a:off x="5321300" y="5281419"/>
            <a:ext cx="3139276" cy="1216581"/>
          </a:xfrm>
          <a:prstGeom prst="cloudCallout">
            <a:avLst>
              <a:gd name="adj1" fmla="val 68747"/>
              <a:gd name="adj2" fmla="val -5721"/>
            </a:avLst>
          </a:prstGeom>
          <a:solidFill>
            <a:schemeClr val="accent1">
              <a:lumMod val="40%"/>
              <a:lumOff val="6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600" dirty="0">
                <a:solidFill>
                  <a:schemeClr val="tx1"/>
                </a:solidFill>
              </a:rPr>
              <a:t>Jag förstår inte riktigt vad beslutet innebär på min arbetsplats…</a:t>
            </a:r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725243F5-C391-4261-A915-3213E70DF9E8}"/>
              </a:ext>
            </a:extLst>
          </p:cNvPr>
          <p:cNvSpPr/>
          <p:nvPr/>
        </p:nvSpPr>
        <p:spPr>
          <a:xfrm>
            <a:off x="9541143" y="3747191"/>
            <a:ext cx="1404792" cy="1124726"/>
          </a:xfrm>
          <a:prstGeom prst="ellipse">
            <a:avLst/>
          </a:prstGeom>
          <a:solidFill>
            <a:srgbClr val="D9D9D9"/>
          </a:solidFill>
          <a:ln>
            <a:solidFill>
              <a:schemeClr val="accent6">
                <a:lumMod val="60%"/>
                <a:lumOff val="40%"/>
              </a:schemeClr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solidFill>
                  <a:schemeClr val="tx1"/>
                </a:solidFill>
              </a:rPr>
              <a:t>Beslut</a:t>
            </a:r>
          </a:p>
        </p:txBody>
      </p:sp>
      <p:sp>
        <p:nvSpPr>
          <p:cNvPr id="23" name="Rubrik 1">
            <a:extLst>
              <a:ext uri="{FF2B5EF4-FFF2-40B4-BE49-F238E27FC236}">
                <a16:creationId xmlns:a16="http://schemas.microsoft.com/office/drawing/2014/main" id="{8FE05FC7-76F6-41B7-B2AE-ECA132568641}"/>
              </a:ext>
            </a:extLst>
          </p:cNvPr>
          <p:cNvSpPr txBox="1">
            <a:spLocks/>
          </p:cNvSpPr>
          <p:nvPr/>
        </p:nvSpPr>
        <p:spPr>
          <a:xfrm>
            <a:off x="900000" y="360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altLang="sv-SE" b="1" dirty="0"/>
              <a:t>Förhandling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853483991"/>
      </p:ext>
    </p:extLst>
  </p:cSld>
  <p:clrMapOvr>
    <a:masterClrMapping/>
  </p:clrMapOvr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pennteckning, clipart&#10;&#10;Automatiskt genererad beskrivning">
            <a:extLst>
              <a:ext uri="{FF2B5EF4-FFF2-40B4-BE49-F238E27FC236}">
                <a16:creationId xmlns:a16="http://schemas.microsoft.com/office/drawing/2014/main" id="{10816954-E5B2-41CF-AD23-0ACADC4DD7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521" y="1673842"/>
            <a:ext cx="1908312" cy="1046047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0E4988A7-BB41-40DE-B1B7-445ECD57E6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62" y="4800262"/>
            <a:ext cx="3273387" cy="1841281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EAFC883E-4ADD-4F3A-A184-BB8A2DDF8DBD}"/>
              </a:ext>
            </a:extLst>
          </p:cNvPr>
          <p:cNvSpPr txBox="1"/>
          <p:nvPr/>
        </p:nvSpPr>
        <p:spPr>
          <a:xfrm>
            <a:off x="4494862" y="2511629"/>
            <a:ext cx="1295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Samverkansgrupp</a:t>
            </a:r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5E8A98B1-FAEF-4E00-9221-90E43C2CF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15" y="1610633"/>
            <a:ext cx="2075702" cy="942353"/>
          </a:xfrm>
          <a:prstGeom prst="wedgeRoundRectCallout">
            <a:avLst>
              <a:gd name="adj1" fmla="val 69540"/>
              <a:gd name="adj2" fmla="val 3056"/>
              <a:gd name="adj3" fmla="val 16667"/>
            </a:avLst>
          </a:prstGeom>
          <a:solidFill>
            <a:schemeClr val="accent1">
              <a:lumMod val="40%"/>
              <a:lumOff val="60%"/>
            </a:schemeClr>
          </a:solidFill>
          <a:ln w="9525">
            <a:solidFill>
              <a:schemeClr val="tx1"/>
            </a:solidFill>
            <a:miter lim="800%"/>
            <a:headEnd/>
            <a:tailEnd/>
          </a:ln>
        </p:spPr>
        <p:txBody>
          <a:bodyPr lIns="91354" tIns="45678" rIns="91354" bIns="45678"/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600" dirty="0"/>
              <a:t>Vad vill vi ta upp, vad är bra? Hur får vi det att fungera.. </a:t>
            </a:r>
          </a:p>
        </p:txBody>
      </p:sp>
      <p:sp>
        <p:nvSpPr>
          <p:cNvPr id="18" name="AutoShape 6">
            <a:extLst>
              <a:ext uri="{FF2B5EF4-FFF2-40B4-BE49-F238E27FC236}">
                <a16:creationId xmlns:a16="http://schemas.microsoft.com/office/drawing/2014/main" id="{68E644FD-11B2-47B9-A677-55AC4C399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4854" y="890961"/>
            <a:ext cx="1726915" cy="651326"/>
          </a:xfrm>
          <a:prstGeom prst="wedgeRoundRectCallout">
            <a:avLst>
              <a:gd name="adj1" fmla="val -67161"/>
              <a:gd name="adj2" fmla="val 54479"/>
              <a:gd name="adj3" fmla="val 16667"/>
            </a:avLst>
          </a:prstGeom>
          <a:solidFill>
            <a:schemeClr val="accent1">
              <a:lumMod val="40%"/>
              <a:lumOff val="60%"/>
            </a:schemeClr>
          </a:solidFill>
          <a:ln w="9525">
            <a:solidFill>
              <a:schemeClr val="tx1"/>
            </a:solidFill>
            <a:miter lim="800%"/>
            <a:headEnd/>
            <a:tailEnd/>
          </a:ln>
        </p:spPr>
        <p:txBody>
          <a:bodyPr lIns="91354" tIns="45678" rIns="91354" bIns="45678"/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600" dirty="0"/>
              <a:t>Vad är kärnan i problemet?</a:t>
            </a:r>
          </a:p>
        </p:txBody>
      </p:sp>
      <p:sp>
        <p:nvSpPr>
          <p:cNvPr id="23" name="Ellips 22">
            <a:extLst>
              <a:ext uri="{FF2B5EF4-FFF2-40B4-BE49-F238E27FC236}">
                <a16:creationId xmlns:a16="http://schemas.microsoft.com/office/drawing/2014/main" id="{E128E3DD-DE9D-4848-8A69-E1ADD3207F11}"/>
              </a:ext>
            </a:extLst>
          </p:cNvPr>
          <p:cNvSpPr/>
          <p:nvPr/>
        </p:nvSpPr>
        <p:spPr>
          <a:xfrm>
            <a:off x="8864902" y="3744314"/>
            <a:ext cx="1650698" cy="1208685"/>
          </a:xfrm>
          <a:prstGeom prst="ellipse">
            <a:avLst/>
          </a:prstGeom>
          <a:solidFill>
            <a:schemeClr val="bg2"/>
          </a:solidFill>
          <a:ln>
            <a:solidFill>
              <a:schemeClr val="accent6">
                <a:lumMod val="60%"/>
                <a:lumOff val="40%"/>
              </a:schemeClr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solidFill>
                  <a:schemeClr val="tx1"/>
                </a:solidFill>
              </a:rPr>
              <a:t>Beslut</a:t>
            </a:r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AE621BD0-D1A3-48AB-959E-85EE7EC1CC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542" y="561946"/>
            <a:ext cx="3784548" cy="3126162"/>
          </a:xfrm>
          <a:prstGeom prst="rect">
            <a:avLst/>
          </a:prstGeom>
        </p:spPr>
      </p:pic>
      <p:sp>
        <p:nvSpPr>
          <p:cNvPr id="5" name="Pil: vänsterböjd 4">
            <a:extLst>
              <a:ext uri="{FF2B5EF4-FFF2-40B4-BE49-F238E27FC236}">
                <a16:creationId xmlns:a16="http://schemas.microsoft.com/office/drawing/2014/main" id="{EC72E44A-9728-4C20-A6F4-2030EB227ED3}"/>
              </a:ext>
            </a:extLst>
          </p:cNvPr>
          <p:cNvSpPr/>
          <p:nvPr/>
        </p:nvSpPr>
        <p:spPr>
          <a:xfrm rot="10800000">
            <a:off x="1753116" y="2871218"/>
            <a:ext cx="731520" cy="2412270"/>
          </a:xfrm>
          <a:prstGeom prst="curvedLeftArrow">
            <a:avLst/>
          </a:prstGeom>
          <a:solidFill>
            <a:schemeClr val="bg1">
              <a:lumMod val="5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7" name="Pil: vänsterböjd 26">
            <a:extLst>
              <a:ext uri="{FF2B5EF4-FFF2-40B4-BE49-F238E27FC236}">
                <a16:creationId xmlns:a16="http://schemas.microsoft.com/office/drawing/2014/main" id="{EDEB7C15-3E25-4B13-BE9C-6CBCB23630BF}"/>
              </a:ext>
            </a:extLst>
          </p:cNvPr>
          <p:cNvSpPr/>
          <p:nvPr/>
        </p:nvSpPr>
        <p:spPr>
          <a:xfrm>
            <a:off x="5696633" y="2867901"/>
            <a:ext cx="731520" cy="2412270"/>
          </a:xfrm>
          <a:prstGeom prst="curvedLeftArrow">
            <a:avLst/>
          </a:prstGeom>
          <a:solidFill>
            <a:schemeClr val="bg1">
              <a:lumMod val="5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6" name="Pil: höger 5">
            <a:extLst>
              <a:ext uri="{FF2B5EF4-FFF2-40B4-BE49-F238E27FC236}">
                <a16:creationId xmlns:a16="http://schemas.microsoft.com/office/drawing/2014/main" id="{53DFE459-C51B-44FF-BE8A-8EA6383A7C88}"/>
              </a:ext>
            </a:extLst>
          </p:cNvPr>
          <p:cNvSpPr/>
          <p:nvPr/>
        </p:nvSpPr>
        <p:spPr>
          <a:xfrm>
            <a:off x="7088078" y="3999904"/>
            <a:ext cx="1360083" cy="646246"/>
          </a:xfrm>
          <a:prstGeom prst="rightArrow">
            <a:avLst/>
          </a:prstGeom>
          <a:solidFill>
            <a:schemeClr val="bg1">
              <a:lumMod val="5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DCC70C57-AB95-4317-AC8E-5D21AD684342}"/>
              </a:ext>
            </a:extLst>
          </p:cNvPr>
          <p:cNvSpPr/>
          <p:nvPr/>
        </p:nvSpPr>
        <p:spPr>
          <a:xfrm>
            <a:off x="2687817" y="3316832"/>
            <a:ext cx="3273387" cy="1189144"/>
          </a:xfrm>
          <a:prstGeom prst="ellipse">
            <a:avLst/>
          </a:prstGeom>
          <a:solidFill>
            <a:schemeClr val="bg2"/>
          </a:solidFill>
          <a:ln>
            <a:solidFill>
              <a:srgbClr val="7BA373"/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Att samverka- bättre för både verksamhet och min arbetsmiljö</a:t>
            </a:r>
          </a:p>
        </p:txBody>
      </p:sp>
      <p:sp>
        <p:nvSpPr>
          <p:cNvPr id="32" name="Text Box 11">
            <a:extLst>
              <a:ext uri="{FF2B5EF4-FFF2-40B4-BE49-F238E27FC236}">
                <a16:creationId xmlns:a16="http://schemas.microsoft.com/office/drawing/2014/main" id="{D64EB5A6-CA8A-49CF-8717-3BC3102C0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1204" y="5637776"/>
            <a:ext cx="2903698" cy="92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none" lIns="91354" tIns="45678" rIns="91354" bIns="45678"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800" dirty="0">
                <a:latin typeface="+mn-lt"/>
              </a:rPr>
              <a:t>Arbetsplatsträff, APT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800" dirty="0">
                <a:latin typeface="+mn-lt"/>
              </a:rPr>
              <a:t>Dialog medarbetare och chef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800" dirty="0">
                <a:latin typeface="+mn-lt"/>
              </a:rPr>
              <a:t> – medarbetarsamtal</a:t>
            </a:r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5943B7A8-ABBD-48FE-1764-D494062A8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7444" y="2167355"/>
            <a:ext cx="1658452" cy="772803"/>
          </a:xfrm>
          <a:prstGeom prst="wedgeRoundRectCallout">
            <a:avLst>
              <a:gd name="adj1" fmla="val -60167"/>
              <a:gd name="adj2" fmla="val -33494"/>
              <a:gd name="adj3" fmla="val 16667"/>
            </a:avLst>
          </a:prstGeom>
          <a:solidFill>
            <a:schemeClr val="accent1">
              <a:lumMod val="40%"/>
              <a:lumOff val="60%"/>
            </a:schemeClr>
          </a:solidFill>
          <a:ln w="9525">
            <a:solidFill>
              <a:schemeClr val="tx1"/>
            </a:solidFill>
            <a:miter lim="800%"/>
            <a:headEnd/>
            <a:tailEnd/>
          </a:ln>
        </p:spPr>
        <p:txBody>
          <a:bodyPr lIns="91354" tIns="45678" rIns="91354" bIns="45678"/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600" dirty="0"/>
              <a:t>Skulle vi kunna väga in att …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57285C36-F867-C5AB-397F-64032BFCEB41}"/>
              </a:ext>
            </a:extLst>
          </p:cNvPr>
          <p:cNvSpPr txBox="1">
            <a:spLocks/>
          </p:cNvSpPr>
          <p:nvPr/>
        </p:nvSpPr>
        <p:spPr>
          <a:xfrm>
            <a:off x="900000" y="360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altLang="sv-SE" b="1" dirty="0"/>
              <a:t>Samverkan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828180441"/>
      </p:ext>
    </p:extLst>
  </p:cSld>
  <p:clrMapOvr>
    <a:masterClrMapping/>
  </p:clrMapOvr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9ED4949D-A34D-6A43-87C4-C28882ED798E}"/>
              </a:ext>
            </a:extLst>
          </p:cNvPr>
          <p:cNvSpPr txBox="1">
            <a:spLocks/>
          </p:cNvSpPr>
          <p:nvPr/>
        </p:nvSpPr>
        <p:spPr>
          <a:xfrm>
            <a:off x="4853988" y="320041"/>
            <a:ext cx="7017972" cy="38926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Har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ni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förhandlingskultur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endParaRPr lang="en-US" sz="4000" b="1" dirty="0"/>
          </a:p>
          <a:p>
            <a:pPr>
              <a:spcAft>
                <a:spcPts val="600"/>
              </a:spcAft>
            </a:pP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eller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samverkanskultur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hos er?</a:t>
            </a:r>
          </a:p>
        </p:txBody>
      </p:sp>
      <p:pic>
        <p:nvPicPr>
          <p:cNvPr id="2" name="Bild 1" descr="Bikupa kontur">
            <a:extLst>
              <a:ext uri="{FF2B5EF4-FFF2-40B4-BE49-F238E27FC236}">
                <a16:creationId xmlns:a16="http://schemas.microsoft.com/office/drawing/2014/main" id="{05D0E33E-E231-A0FD-E5D5-250528C84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040" y="1226248"/>
            <a:ext cx="4087368" cy="4087368"/>
          </a:xfrm>
          <a:prstGeom prst="rect">
            <a:avLst/>
          </a:prstGeom>
        </p:spPr>
      </p:pic>
      <p:sp>
        <p:nvSpPr>
          <p:cNvPr id="1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49497"/>
      </p:ext>
    </p:extLst>
  </p:cSld>
  <p:clrMapOvr>
    <a:masterClrMapping/>
  </p:clrMapOvr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latshållare för innehåll 3" descr="En bild som visar person, bord, inomhus, personer&#10;&#10;Automatiskt genererad beskrivning">
            <a:extLst>
              <a:ext uri="{FF2B5EF4-FFF2-40B4-BE49-F238E27FC236}">
                <a16:creationId xmlns:a16="http://schemas.microsoft.com/office/drawing/2014/main" id="{DE2D491B-5F59-129C-9123-61ACD862A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.745%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C82E5697-6954-F191-EE72-D48A61220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v-SE" sz="4000" b="1" dirty="0"/>
              <a:t>Men vad är då samverkan?</a:t>
            </a:r>
          </a:p>
        </p:txBody>
      </p:sp>
    </p:spTree>
    <p:extLst>
      <p:ext uri="{BB962C8B-B14F-4D97-AF65-F5344CB8AC3E}">
        <p14:creationId xmlns:p14="http://schemas.microsoft.com/office/powerpoint/2010/main" val="420810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En bild som visar person, bord, inomhus, personer&#10;&#10;Automatiskt genererad beskrivning">
            <a:extLst>
              <a:ext uri="{FF2B5EF4-FFF2-40B4-BE49-F238E27FC236}">
                <a16:creationId xmlns:a16="http://schemas.microsoft.com/office/drawing/2014/main" id="{DE2D491B-5F59-129C-9123-61ACD862A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alphaModFix amt="50%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.745%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ln>
            <a:noFill/>
          </a:ln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C82E5697-6954-F191-EE72-D48A61220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v-SE" sz="4000" b="1" dirty="0"/>
              <a:t>Men vad är då samverkan?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E9810B21-290A-9113-12C3-49553557FDA5}"/>
              </a:ext>
            </a:extLst>
          </p:cNvPr>
          <p:cNvGrpSpPr/>
          <p:nvPr/>
        </p:nvGrpSpPr>
        <p:grpSpPr>
          <a:xfrm>
            <a:off x="739134" y="1917530"/>
            <a:ext cx="2605042" cy="4825031"/>
            <a:chOff x="650169" y="1916092"/>
            <a:chExt cx="2605042" cy="4825031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AD8E3CE7-53F6-2C9B-E6A0-07B53020EB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0.7%" b="3.393%"/>
            <a:stretch/>
          </p:blipFill>
          <p:spPr>
            <a:xfrm>
              <a:off x="1073203" y="1916092"/>
              <a:ext cx="2182008" cy="273736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%"/>
                </a:srgbClr>
              </a:outerShdw>
            </a:effectLst>
          </p:spPr>
        </p:pic>
        <p:sp>
          <p:nvSpPr>
            <p:cNvPr id="6" name="Pil: uppåt 5">
              <a:extLst>
                <a:ext uri="{FF2B5EF4-FFF2-40B4-BE49-F238E27FC236}">
                  <a16:creationId xmlns:a16="http://schemas.microsoft.com/office/drawing/2014/main" id="{4E4868BF-9078-1D91-F515-046B2D1D4953}"/>
                </a:ext>
              </a:extLst>
            </p:cNvPr>
            <p:cNvSpPr/>
            <p:nvPr/>
          </p:nvSpPr>
          <p:spPr>
            <a:xfrm>
              <a:off x="650169" y="4776354"/>
              <a:ext cx="914400" cy="1841869"/>
            </a:xfrm>
            <a:prstGeom prst="up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wordArtVert" rtlCol="0" anchor="ctr"/>
            <a:lstStyle/>
            <a:p>
              <a:pPr algn="just"/>
              <a:r>
                <a:rPr lang="sv-SE" b="1" dirty="0">
                  <a:solidFill>
                    <a:schemeClr val="tx1">
                      <a:lumMod val="85%"/>
                      <a:lumOff val="15%"/>
                    </a:schemeClr>
                  </a:solidFill>
                </a:rPr>
                <a:t> MBL</a:t>
              </a:r>
            </a:p>
          </p:txBody>
        </p:sp>
        <p:sp>
          <p:nvSpPr>
            <p:cNvPr id="7" name="Pil: uppåt 6">
              <a:extLst>
                <a:ext uri="{FF2B5EF4-FFF2-40B4-BE49-F238E27FC236}">
                  <a16:creationId xmlns:a16="http://schemas.microsoft.com/office/drawing/2014/main" id="{376A7696-BE79-EC8D-6BD1-51AEC06D77B7}"/>
                </a:ext>
              </a:extLst>
            </p:cNvPr>
            <p:cNvSpPr/>
            <p:nvPr/>
          </p:nvSpPr>
          <p:spPr>
            <a:xfrm>
              <a:off x="1682762" y="4776354"/>
              <a:ext cx="914400" cy="1841869"/>
            </a:xfrm>
            <a:prstGeom prst="up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wordArtVert" rtlCol="0" anchor="ctr"/>
            <a:lstStyle/>
            <a:p>
              <a:pPr algn="just"/>
              <a:r>
                <a:rPr lang="sv-SE" b="1" dirty="0">
                  <a:solidFill>
                    <a:schemeClr val="tx1">
                      <a:lumMod val="85%"/>
                      <a:lumOff val="15%"/>
                    </a:schemeClr>
                  </a:solidFill>
                </a:rPr>
                <a:t> AML</a:t>
              </a:r>
            </a:p>
          </p:txBody>
        </p:sp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C23FFB91-FD11-E2C3-6F2E-50DAACEFD702}"/>
                </a:ext>
              </a:extLst>
            </p:cNvPr>
            <p:cNvSpPr txBox="1"/>
            <p:nvPr/>
          </p:nvSpPr>
          <p:spPr>
            <a:xfrm>
              <a:off x="1196364" y="5540794"/>
              <a:ext cx="8486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7200" b="1" dirty="0">
                  <a:solidFill>
                    <a:schemeClr val="tx1">
                      <a:lumMod val="85%"/>
                      <a:lumOff val="15%"/>
                    </a:schemeClr>
                  </a:solidFill>
                </a:rPr>
                <a:t>§</a:t>
              </a:r>
              <a:endParaRPr lang="sv-SE" sz="7200" dirty="0">
                <a:solidFill>
                  <a:schemeClr val="tx1">
                    <a:lumMod val="85%"/>
                    <a:lumOff val="15%"/>
                  </a:schemeClr>
                </a:solidFill>
              </a:endParaRPr>
            </a:p>
          </p:txBody>
        </p:sp>
      </p:grpSp>
      <p:sp>
        <p:nvSpPr>
          <p:cNvPr id="9" name="Pil: uppåt 8">
            <a:extLst>
              <a:ext uri="{FF2B5EF4-FFF2-40B4-BE49-F238E27FC236}">
                <a16:creationId xmlns:a16="http://schemas.microsoft.com/office/drawing/2014/main" id="{597F333A-C84F-446B-2378-CF161072BBDB}"/>
              </a:ext>
            </a:extLst>
          </p:cNvPr>
          <p:cNvSpPr/>
          <p:nvPr/>
        </p:nvSpPr>
        <p:spPr>
          <a:xfrm>
            <a:off x="2828992" y="4787900"/>
            <a:ext cx="968308" cy="1862939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just"/>
            <a:r>
              <a:rPr lang="sv-SE" b="1" dirty="0">
                <a:solidFill>
                  <a:schemeClr val="tx1">
                    <a:lumMod val="85%"/>
                    <a:lumOff val="15%"/>
                  </a:schemeClr>
                </a:solidFill>
              </a:rPr>
              <a:t> FML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CD20F684-E06D-A5A4-E3CF-A40E83C45E04}"/>
              </a:ext>
            </a:extLst>
          </p:cNvPr>
          <p:cNvSpPr txBox="1"/>
          <p:nvPr/>
        </p:nvSpPr>
        <p:spPr>
          <a:xfrm>
            <a:off x="2379995" y="5542232"/>
            <a:ext cx="848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7200" b="1" dirty="0">
                <a:solidFill>
                  <a:schemeClr val="tx1">
                    <a:lumMod val="85%"/>
                    <a:lumOff val="15%"/>
                  </a:schemeClr>
                </a:solidFill>
              </a:rPr>
              <a:t>§</a:t>
            </a:r>
            <a:endParaRPr lang="sv-SE" sz="7200" dirty="0">
              <a:solidFill>
                <a:schemeClr val="tx1">
                  <a:lumMod val="85%"/>
                  <a:lumOff val="15%"/>
                </a:schemeClr>
              </a:solidFill>
            </a:endParaRPr>
          </a:p>
        </p:txBody>
      </p:sp>
      <p:sp>
        <p:nvSpPr>
          <p:cNvPr id="12" name="Pil: höger 11">
            <a:extLst>
              <a:ext uri="{FF2B5EF4-FFF2-40B4-BE49-F238E27FC236}">
                <a16:creationId xmlns:a16="http://schemas.microsoft.com/office/drawing/2014/main" id="{4CD37852-ADF1-52A9-3A85-B557CD6B98D0}"/>
              </a:ext>
            </a:extLst>
          </p:cNvPr>
          <p:cNvSpPr/>
          <p:nvPr/>
        </p:nvSpPr>
        <p:spPr>
          <a:xfrm>
            <a:off x="3940165" y="4740406"/>
            <a:ext cx="7781935" cy="2308094"/>
          </a:xfrm>
          <a:prstGeom prst="rightArrow">
            <a:avLst>
              <a:gd name="adj1" fmla="val 50000"/>
              <a:gd name="adj2" fmla="val 5650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pc="300" dirty="0">
                <a:solidFill>
                  <a:schemeClr val="tx1">
                    <a:lumMod val="85%"/>
                    <a:lumOff val="15%"/>
                  </a:schemeClr>
                </a:solidFill>
              </a:rPr>
              <a:t>Dialog från idé till beslut</a:t>
            </a:r>
          </a:p>
        </p:txBody>
      </p:sp>
    </p:spTree>
    <p:extLst>
      <p:ext uri="{BB962C8B-B14F-4D97-AF65-F5344CB8AC3E}">
        <p14:creationId xmlns:p14="http://schemas.microsoft.com/office/powerpoint/2010/main" val="350635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purl.oclc.org/ooxml/drawingml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purl.oclc.org/ooxml/drawingml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purl.oclc.org/ooxml/officeDocument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purl.oclc.org/ooxml/officeDocument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purl.oclc.org/ooxml/officeDocument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t xmlns="1a6e3fa1-c333-471c-82e6-93548a95aedd" xsi:nil="true"/>
    <TaxCatchAll xmlns="6395175a-83d6-4cca-8e00-0d2518442864" xsi:nil="true"/>
    <lcf76f155ced4ddcb4097134ff3c332f xmlns="1a6e3fa1-c333-471c-82e6-93548a95aed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B1551543DB3FA47B7DB2D7F90BA707C" ma:contentTypeVersion="17" ma:contentTypeDescription="Skapa ett nytt dokument." ma:contentTypeScope="" ma:versionID="4109dfb8805ba370b8442939da634fcd">
  <xsd:schema xmlns:xsd="http://www.w3.org/2001/XMLSchema" xmlns:xs="http://www.w3.org/2001/XMLSchema" xmlns:p="http://schemas.microsoft.com/office/2006/metadata/properties" xmlns:ns2="1a6e3fa1-c333-471c-82e6-93548a95aedd" xmlns:ns3="6395175a-83d6-4cca-8e00-0d2518442864" targetNamespace="http://schemas.microsoft.com/office/2006/metadata/properties" ma:root="true" ma:fieldsID="b81136560279e6a54745a3a95bcaecb4" ns2:_="" ns3:_="">
    <xsd:import namespace="1a6e3fa1-c333-471c-82e6-93548a95aedd"/>
    <xsd:import namespace="6395175a-83d6-4cca-8e00-0d25184428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dt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6e3fa1-c333-471c-82e6-93548a95ae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t" ma:index="20" nillable="true" ma:displayName="dt" ma:format="DateTime" ma:internalName="dt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markeringar" ma:readOnly="false" ma:fieldId="{5cf76f15-5ced-4ddc-b409-7134ff3c332f}" ma:taxonomyMulti="true" ma:sspId="15259a32-73be-4f75-b0c8-8cd4676009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95175a-83d6-4cca-8e00-0d251844286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0afb843-5cf9-4927-ab6f-d94dd58f7248}" ma:internalName="TaxCatchAll" ma:showField="CatchAllData" ma:web="6395175a-83d6-4cca-8e00-0d25184428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purl.oclc.org/ooxml/officeDocument/customXml" ds:itemID="{8651DDE1-F395-49CD-9C25-7DF1AA1B0EA3}">
  <ds:schemaRefs>
    <ds:schemaRef ds:uri="http://schemas.microsoft.com/office/2006/metadata/properties"/>
    <ds:schemaRef ds:uri="http://schemas.microsoft.com/office/infopath/2007/PartnerControls"/>
    <ds:schemaRef ds:uri="1a6e3fa1-c333-471c-82e6-93548a95aedd"/>
    <ds:schemaRef ds:uri="6395175a-83d6-4cca-8e00-0d2518442864"/>
  </ds:schemaRefs>
</ds:datastoreItem>
</file>

<file path=customXml/itemProps2.xml><?xml version="1.0" encoding="utf-8"?>
<ds:datastoreItem xmlns:ds="http://purl.oclc.org/ooxml/officeDocument/customXml" ds:itemID="{414DE7D1-8993-4F4F-8738-32B391CD77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6e3fa1-c333-471c-82e6-93548a95aedd"/>
    <ds:schemaRef ds:uri="6395175a-83d6-4cca-8e00-0d25184428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purl.oclc.org/ooxml/officeDocument/customXml" ds:itemID="{DD57C49F-28C0-46BC-A8D1-B2D2012922B6}">
  <ds:schemaRefs>
    <ds:schemaRef ds:uri="http://schemas.microsoft.com/sharepoint/v3/contenttype/forms"/>
  </ds:schemaRefs>
</ds:datastoreItem>
</file>

<file path=docProps/app.xml><?xml version="1.0" encoding="utf-8"?>
<Properties xmlns="http://purl.oclc.org/ooxml/officeDocument/extendedProperties" xmlns:vt="http://purl.oclc.org/ooxml/officeDocument/docPropsVTypes">
  <Template/>
  <TotalTime>16132</TotalTime>
  <Words>571</Words>
  <Application>Microsoft Office PowerPoint</Application>
  <PresentationFormat>Bredbild</PresentationFormat>
  <Paragraphs>196</Paragraphs>
  <Slides>22</Slides>
  <Notes>17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Gilroy</vt:lpstr>
      <vt:lpstr>Office-tema</vt:lpstr>
      <vt:lpstr>PowerPoint-presentation</vt:lpstr>
      <vt:lpstr>Välfärdens arbetsmiljöråds  stödteam för samverkan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Men vad är då samverkan?</vt:lpstr>
      <vt:lpstr>Men vad är då samverkan?</vt:lpstr>
      <vt:lpstr>Mentifråga</vt:lpstr>
      <vt:lpstr>Struktur för samverkan</vt:lpstr>
      <vt:lpstr>PowerPoint-presentation</vt:lpstr>
      <vt:lpstr>PowerPoint-presentation</vt:lpstr>
      <vt:lpstr>Struktur för samverkan</vt:lpstr>
      <vt:lpstr>PowerPoint-presentation</vt:lpstr>
      <vt:lpstr>PowerPoint-presentation</vt:lpstr>
      <vt:lpstr>PowerPoint-presentation</vt:lpstr>
      <vt:lpstr>PowerPoint-presentation</vt:lpstr>
      <vt:lpstr>Avslutningsvis</vt:lpstr>
      <vt:lpstr>Avslutningsvis</vt:lpstr>
      <vt:lpstr>PowerPoint-presentation</vt:lpstr>
      <vt:lpstr>PowerPoint-presentation</vt:lpstr>
    </vt:vector>
  </TitlesOfParts>
  <Company>Sverige Kommuner och Landsting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Avtal om samverkan och arbetsmiljö</dc:title>
  <dc:creator>Hedberg Jeanette</dc:creator>
  <cp:lastModifiedBy>Per Winberg</cp:lastModifiedBy>
  <cp:revision>919</cp:revision>
  <cp:lastPrinted>2018-02-28T13:24:39Z</cp:lastPrinted>
  <dcterms:created xsi:type="dcterms:W3CDTF">2018-02-05T08:25:41Z</dcterms:created>
  <dcterms:modified xsi:type="dcterms:W3CDTF">2023-04-13T07:58:16Z</dcterms:modified>
</cp:coreProperties>
</file>

<file path=docProps/custom.xml><?xml version="1.0" encoding="utf-8"?>
<Properties xmlns="http://purl.oclc.org/ooxml/officeDocument/customProperties" xmlns:vt="http://purl.oclc.org/ooxml/officeDocument/docPropsVTypes">
  <property fmtid="{D5CDD505-2E9C-101B-9397-08002B2CF9AE}" pid="2" name="ContentTypeId">
    <vt:lpwstr>0x010100BB1551543DB3FA47B7DB2D7F90BA707C</vt:lpwstr>
  </property>
</Properties>
</file>