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6" r:id="rId5"/>
    <p:sldId id="452" r:id="rId6"/>
    <p:sldId id="453" r:id="rId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436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26F36C3-D57F-1D18-F0FB-A5B64CAF5B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97" r:id="rId3"/>
    <p:sldLayoutId id="2147483682" r:id="rId4"/>
    <p:sldLayoutId id="2147483698" r:id="rId5"/>
    <p:sldLayoutId id="2147483683" r:id="rId6"/>
    <p:sldLayoutId id="2147483699" r:id="rId7"/>
    <p:sldLayoutId id="2147483685" r:id="rId8"/>
    <p:sldLayoutId id="2147483693" r:id="rId9"/>
    <p:sldLayoutId id="2147483661" r:id="rId10"/>
    <p:sldLayoutId id="2147483687" r:id="rId11"/>
    <p:sldLayoutId id="2147483686" r:id="rId12"/>
    <p:sldLayoutId id="2147483662" r:id="rId13"/>
    <p:sldLayoutId id="2147483680" r:id="rId14"/>
    <p:sldLayoutId id="2147483681" r:id="rId15"/>
    <p:sldLayoutId id="2147483688" r:id="rId16"/>
    <p:sldLayoutId id="2147483668" r:id="rId17"/>
    <p:sldLayoutId id="2147483691" r:id="rId18"/>
    <p:sldLayoutId id="2147483696" r:id="rId19"/>
    <p:sldLayoutId id="2147483664" r:id="rId20"/>
    <p:sldLayoutId id="2147483692" r:id="rId21"/>
    <p:sldLayoutId id="2147483665" r:id="rId22"/>
    <p:sldLayoutId id="2147483689" r:id="rId23"/>
    <p:sldLayoutId id="2147483674" r:id="rId24"/>
    <p:sldLayoutId id="2147483695" r:id="rId25"/>
    <p:sldLayoutId id="2147483666" r:id="rId26"/>
    <p:sldLayoutId id="2147483667" r:id="rId27"/>
    <p:sldLayoutId id="2147483654" r:id="rId28"/>
    <p:sldLayoutId id="2147483684" r:id="rId29"/>
    <p:sldLayoutId id="2147483658" r:id="rId30"/>
    <p:sldLayoutId id="2147483677" r:id="rId31"/>
    <p:sldLayoutId id="2147483678" r:id="rId32"/>
    <p:sldLayoutId id="2147483671" r:id="rId33"/>
    <p:sldLayoutId id="2147483672" r:id="rId34"/>
    <p:sldLayoutId id="214748369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1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1D140B-720E-D937-4D4A-D403EB1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3951C3-83B5-4449-B648-AB727AA9E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9E4B61-736A-4E8E-805C-4CC1699C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0" y="969438"/>
            <a:ext cx="5363320" cy="4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2560769"/>
            <a:ext cx="86444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 kollektivavtalade försäkringarna kan ge dig extra ersättning.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Vid sjukdom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Anmäl din sjukskrivning när sjuklönen från arbetsgivaren upphör. 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Vid arbetsskada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Anmäl om du skadat dig i jobbet eller på väg till eller från jobbet.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>För mer information eller anmälan: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afaforsakring.se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Telefonnummer till kundcenter:</a:t>
            </a:r>
            <a:b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sv-SE" dirty="0">
                <a:solidFill>
                  <a:schemeClr val="bg1"/>
                </a:solidFill>
              </a:rPr>
              <a:t>0771-88 00 99</a:t>
            </a:r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latshållare för innehåll 6">
            <a:extLst>
              <a:ext uri="{FF2B5EF4-FFF2-40B4-BE49-F238E27FC236}">
                <a16:creationId xmlns:a16="http://schemas.microsoft.com/office/drawing/2014/main" id="{2DC4CCD2-583C-BE0F-5F04-E1B2D7D1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04105" y="-247524"/>
            <a:ext cx="14216063" cy="7105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4200848-7D99-1FA8-DB25-1D876D31B531}"/>
              </a:ext>
            </a:extLst>
          </p:cNvPr>
          <p:cNvSpPr txBox="1"/>
          <p:nvPr/>
        </p:nvSpPr>
        <p:spPr>
          <a:xfrm>
            <a:off x="705587" y="473108"/>
            <a:ext cx="6165333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Du är försäkrad via jobbet vid sjukdom och arbetsskada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4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8" y="459286"/>
            <a:ext cx="37022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Du är även försäkrad </a:t>
            </a:r>
            <a:b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via jobbet </a:t>
            </a:r>
            <a:b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vid dödsfall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Ambit" panose="00000500000000000000" pitchFamily="50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82025CA-3DB0-E09D-8F43-D7D24420F166}"/>
              </a:ext>
            </a:extLst>
          </p:cNvPr>
          <p:cNvSpPr txBox="1"/>
          <p:nvPr/>
        </p:nvSpPr>
        <p:spPr>
          <a:xfrm>
            <a:off x="700679" y="4754174"/>
            <a:ext cx="5395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För mer information eller anmälan: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www.kpa.se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Telefonnummer till KPA Pensions kundcenter:</a:t>
            </a:r>
            <a:b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sv-SE" dirty="0">
                <a:solidFill>
                  <a:schemeClr val="bg1"/>
                </a:solidFill>
              </a:rPr>
              <a:t>0771-650 500</a:t>
            </a:r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00E83063-5455-25BC-7A42-882CF391F477}"/>
              </a:ext>
            </a:extLst>
          </p:cNvPr>
          <p:cNvSpPr/>
          <p:nvPr/>
        </p:nvSpPr>
        <p:spPr>
          <a:xfrm>
            <a:off x="6144018" y="1575260"/>
            <a:ext cx="2474452" cy="2370304"/>
          </a:xfrm>
          <a:custGeom>
            <a:avLst/>
            <a:gdLst>
              <a:gd name="connsiteX0" fmla="*/ 185341 w 2474452"/>
              <a:gd name="connsiteY0" fmla="*/ 2370304 h 2370304"/>
              <a:gd name="connsiteX1" fmla="*/ 0 w 2474452"/>
              <a:gd name="connsiteY1" fmla="*/ 1810061 h 2370304"/>
              <a:gd name="connsiteX2" fmla="*/ 431410 w 2474452"/>
              <a:gd name="connsiteY2" fmla="*/ 1486341 h 2370304"/>
              <a:gd name="connsiteX3" fmla="*/ 999859 w 2474452"/>
              <a:gd name="connsiteY3" fmla="*/ 853365 h 2370304"/>
              <a:gd name="connsiteX4" fmla="*/ 1807427 w 2474452"/>
              <a:gd name="connsiteY4" fmla="*/ 20442 h 2370304"/>
              <a:gd name="connsiteX5" fmla="*/ 2455068 w 2474452"/>
              <a:gd name="connsiteY5" fmla="*/ 328295 h 2370304"/>
              <a:gd name="connsiteX6" fmla="*/ 2373630 w 2474452"/>
              <a:gd name="connsiteY6" fmla="*/ 929889 h 23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452" h="2370304">
                <a:moveTo>
                  <a:pt x="185341" y="2370304"/>
                </a:moveTo>
                <a:lnTo>
                  <a:pt x="0" y="1810061"/>
                </a:lnTo>
                <a:lnTo>
                  <a:pt x="431410" y="1486341"/>
                </a:lnTo>
                <a:cubicBezTo>
                  <a:pt x="431410" y="1486341"/>
                  <a:pt x="479500" y="998059"/>
                  <a:pt x="999859" y="853365"/>
                </a:cubicBezTo>
                <a:cubicBezTo>
                  <a:pt x="999859" y="853365"/>
                  <a:pt x="1307708" y="128418"/>
                  <a:pt x="1807427" y="20442"/>
                </a:cubicBezTo>
                <a:cubicBezTo>
                  <a:pt x="2307146" y="-87535"/>
                  <a:pt x="2427126" y="264337"/>
                  <a:pt x="2455068" y="328295"/>
                </a:cubicBezTo>
                <a:cubicBezTo>
                  <a:pt x="2483080" y="392252"/>
                  <a:pt x="2498174" y="776630"/>
                  <a:pt x="2373630" y="929889"/>
                </a:cubicBezTo>
              </a:path>
            </a:pathLst>
          </a:custGeom>
          <a:solidFill>
            <a:srgbClr val="290A0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BE0D59A0-0FFA-407B-A630-76F62D100E2B}"/>
              </a:ext>
            </a:extLst>
          </p:cNvPr>
          <p:cNvGrpSpPr/>
          <p:nvPr/>
        </p:nvGrpSpPr>
        <p:grpSpPr>
          <a:xfrm>
            <a:off x="6096000" y="1604618"/>
            <a:ext cx="5435528" cy="4532143"/>
            <a:chOff x="6329359" y="1604618"/>
            <a:chExt cx="5435528" cy="4532143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C957A730-1FB7-A9E6-C7B9-ED9946F1E6AF}"/>
                </a:ext>
              </a:extLst>
            </p:cNvPr>
            <p:cNvSpPr/>
            <p:nvPr/>
          </p:nvSpPr>
          <p:spPr>
            <a:xfrm>
              <a:off x="6329359" y="4788246"/>
              <a:ext cx="2027098" cy="973335"/>
            </a:xfrm>
            <a:custGeom>
              <a:avLst/>
              <a:gdLst>
                <a:gd name="connsiteX0" fmla="*/ 1599690 w 2027098"/>
                <a:gd name="connsiteY0" fmla="*/ 0 h 973335"/>
                <a:gd name="connsiteX1" fmla="*/ 1074136 w 2027098"/>
                <a:gd name="connsiteY1" fmla="*/ 299078 h 973335"/>
                <a:gd name="connsiteX2" fmla="*/ 540297 w 2027098"/>
                <a:gd name="connsiteY2" fmla="*/ 299078 h 973335"/>
                <a:gd name="connsiteX3" fmla="*/ 0 w 2027098"/>
                <a:gd name="connsiteY3" fmla="*/ 70908 h 973335"/>
                <a:gd name="connsiteX4" fmla="*/ 0 w 2027098"/>
                <a:gd name="connsiteY4" fmla="*/ 207880 h 973335"/>
                <a:gd name="connsiteX5" fmla="*/ 765445 w 2027098"/>
                <a:gd name="connsiteY5" fmla="*/ 973335 h 973335"/>
                <a:gd name="connsiteX6" fmla="*/ 2027098 w 2027098"/>
                <a:gd name="connsiteY6" fmla="*/ 971229 h 973335"/>
                <a:gd name="connsiteX7" fmla="*/ 1851516 w 2027098"/>
                <a:gd name="connsiteY7" fmla="*/ 648493 h 973335"/>
                <a:gd name="connsiteX8" fmla="*/ 1672844 w 2027098"/>
                <a:gd name="connsiteY8" fmla="*/ 227257 h 973335"/>
                <a:gd name="connsiteX9" fmla="*/ 1599620 w 2027098"/>
                <a:gd name="connsiteY9" fmla="*/ 70 h 9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098" h="973335">
                  <a:moveTo>
                    <a:pt x="1599690" y="0"/>
                  </a:moveTo>
                  <a:lnTo>
                    <a:pt x="1074136" y="299078"/>
                  </a:lnTo>
                  <a:lnTo>
                    <a:pt x="540297" y="299078"/>
                  </a:lnTo>
                  <a:lnTo>
                    <a:pt x="0" y="70908"/>
                  </a:lnTo>
                  <a:lnTo>
                    <a:pt x="0" y="207880"/>
                  </a:lnTo>
                  <a:cubicBezTo>
                    <a:pt x="0" y="973335"/>
                    <a:pt x="732097" y="973335"/>
                    <a:pt x="765445" y="973335"/>
                  </a:cubicBezTo>
                  <a:lnTo>
                    <a:pt x="2027098" y="971229"/>
                  </a:lnTo>
                  <a:cubicBezTo>
                    <a:pt x="1917157" y="804209"/>
                    <a:pt x="1851516" y="648493"/>
                    <a:pt x="1851516" y="648493"/>
                  </a:cubicBezTo>
                  <a:lnTo>
                    <a:pt x="1672844" y="227257"/>
                  </a:lnTo>
                  <a:lnTo>
                    <a:pt x="1599620" y="70"/>
                  </a:lnTo>
                </a:path>
              </a:pathLst>
            </a:custGeom>
            <a:solidFill>
              <a:srgbClr val="272D6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A1251A0A-5D34-7A04-AA56-A31D07C83DBD}"/>
                </a:ext>
              </a:extLst>
            </p:cNvPr>
            <p:cNvSpPr/>
            <p:nvPr/>
          </p:nvSpPr>
          <p:spPr>
            <a:xfrm>
              <a:off x="6329359" y="4788246"/>
              <a:ext cx="2027098" cy="973335"/>
            </a:xfrm>
            <a:custGeom>
              <a:avLst/>
              <a:gdLst>
                <a:gd name="connsiteX0" fmla="*/ 1599690 w 2027098"/>
                <a:gd name="connsiteY0" fmla="*/ 0 h 973335"/>
                <a:gd name="connsiteX1" fmla="*/ 1074136 w 2027098"/>
                <a:gd name="connsiteY1" fmla="*/ 299078 h 973335"/>
                <a:gd name="connsiteX2" fmla="*/ 540297 w 2027098"/>
                <a:gd name="connsiteY2" fmla="*/ 299078 h 973335"/>
                <a:gd name="connsiteX3" fmla="*/ 0 w 2027098"/>
                <a:gd name="connsiteY3" fmla="*/ 0 h 973335"/>
                <a:gd name="connsiteX4" fmla="*/ 0 w 2027098"/>
                <a:gd name="connsiteY4" fmla="*/ 207880 h 973335"/>
                <a:gd name="connsiteX5" fmla="*/ 765445 w 2027098"/>
                <a:gd name="connsiteY5" fmla="*/ 973335 h 973335"/>
                <a:gd name="connsiteX6" fmla="*/ 2027098 w 2027098"/>
                <a:gd name="connsiteY6" fmla="*/ 971229 h 973335"/>
                <a:gd name="connsiteX7" fmla="*/ 1851516 w 2027098"/>
                <a:gd name="connsiteY7" fmla="*/ 648493 h 973335"/>
                <a:gd name="connsiteX8" fmla="*/ 1715669 w 2027098"/>
                <a:gd name="connsiteY8" fmla="*/ 215743 h 973335"/>
                <a:gd name="connsiteX9" fmla="*/ 1599620 w 2027098"/>
                <a:gd name="connsiteY9" fmla="*/ 0 h 9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098" h="973335">
                  <a:moveTo>
                    <a:pt x="1599690" y="0"/>
                  </a:moveTo>
                  <a:lnTo>
                    <a:pt x="1074136" y="299078"/>
                  </a:lnTo>
                  <a:lnTo>
                    <a:pt x="540297" y="299078"/>
                  </a:lnTo>
                  <a:lnTo>
                    <a:pt x="0" y="0"/>
                  </a:lnTo>
                  <a:lnTo>
                    <a:pt x="0" y="207880"/>
                  </a:lnTo>
                  <a:cubicBezTo>
                    <a:pt x="0" y="973335"/>
                    <a:pt x="732097" y="973335"/>
                    <a:pt x="765445" y="973335"/>
                  </a:cubicBezTo>
                  <a:lnTo>
                    <a:pt x="2027098" y="971229"/>
                  </a:lnTo>
                  <a:cubicBezTo>
                    <a:pt x="1917157" y="804209"/>
                    <a:pt x="1851516" y="648493"/>
                    <a:pt x="1851516" y="648493"/>
                  </a:cubicBezTo>
                  <a:lnTo>
                    <a:pt x="1715669" y="215743"/>
                  </a:lnTo>
                  <a:lnTo>
                    <a:pt x="1599620" y="0"/>
                  </a:lnTo>
                </a:path>
              </a:pathLst>
            </a:custGeom>
            <a:solidFill>
              <a:srgbClr val="0055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7164E0CF-72CC-A64B-7CEC-0CF0E36A4B1C}"/>
                </a:ext>
              </a:extLst>
            </p:cNvPr>
            <p:cNvSpPr/>
            <p:nvPr/>
          </p:nvSpPr>
          <p:spPr>
            <a:xfrm>
              <a:off x="9575988" y="3120855"/>
              <a:ext cx="470230" cy="851738"/>
            </a:xfrm>
            <a:custGeom>
              <a:avLst/>
              <a:gdLst>
                <a:gd name="connsiteX0" fmla="*/ 0 w 470230"/>
                <a:gd name="connsiteY0" fmla="*/ 0 h 851738"/>
                <a:gd name="connsiteX1" fmla="*/ 85790 w 470230"/>
                <a:gd name="connsiteY1" fmla="*/ 11233 h 851738"/>
                <a:gd name="connsiteX2" fmla="*/ 223532 w 470230"/>
                <a:gd name="connsiteY2" fmla="*/ 89232 h 851738"/>
                <a:gd name="connsiteX3" fmla="*/ 418281 w 470230"/>
                <a:gd name="connsiteY3" fmla="*/ 334882 h 851738"/>
                <a:gd name="connsiteX4" fmla="*/ 441449 w 470230"/>
                <a:gd name="connsiteY4" fmla="*/ 597874 h 851738"/>
                <a:gd name="connsiteX5" fmla="*/ 409365 w 470230"/>
                <a:gd name="connsiteY5" fmla="*/ 657338 h 851738"/>
                <a:gd name="connsiteX6" fmla="*/ 276677 w 470230"/>
                <a:gd name="connsiteY6" fmla="*/ 795995 h 851738"/>
                <a:gd name="connsiteX7" fmla="*/ 183375 w 470230"/>
                <a:gd name="connsiteY7" fmla="*/ 851738 h 851738"/>
                <a:gd name="connsiteX8" fmla="*/ 97654 w 470230"/>
                <a:gd name="connsiteY8" fmla="*/ 680928 h 851738"/>
                <a:gd name="connsiteX9" fmla="*/ 0 w 470230"/>
                <a:gd name="connsiteY9" fmla="*/ 0 h 85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230" h="851738">
                  <a:moveTo>
                    <a:pt x="0" y="0"/>
                  </a:moveTo>
                  <a:lnTo>
                    <a:pt x="85790" y="11233"/>
                  </a:lnTo>
                  <a:cubicBezTo>
                    <a:pt x="140129" y="18324"/>
                    <a:pt x="189483" y="46336"/>
                    <a:pt x="223532" y="89232"/>
                  </a:cubicBezTo>
                  <a:lnTo>
                    <a:pt x="418281" y="334882"/>
                  </a:lnTo>
                  <a:cubicBezTo>
                    <a:pt x="477885" y="410073"/>
                    <a:pt x="487012" y="513486"/>
                    <a:pt x="441449" y="597874"/>
                  </a:cubicBezTo>
                  <a:lnTo>
                    <a:pt x="409365" y="657338"/>
                  </a:lnTo>
                  <a:cubicBezTo>
                    <a:pt x="378405" y="714697"/>
                    <a:pt x="332561" y="762577"/>
                    <a:pt x="276677" y="795995"/>
                  </a:cubicBezTo>
                  <a:lnTo>
                    <a:pt x="183375" y="851738"/>
                  </a:lnTo>
                  <a:lnTo>
                    <a:pt x="97654" y="68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60AEFD20-8E2B-73BA-1DFE-D747283A3455}"/>
                </a:ext>
              </a:extLst>
            </p:cNvPr>
            <p:cNvSpPr/>
            <p:nvPr/>
          </p:nvSpPr>
          <p:spPr>
            <a:xfrm>
              <a:off x="11266804" y="4859199"/>
              <a:ext cx="498083" cy="665155"/>
            </a:xfrm>
            <a:custGeom>
              <a:avLst/>
              <a:gdLst>
                <a:gd name="connsiteX0" fmla="*/ 353131 w 498083"/>
                <a:gd name="connsiteY0" fmla="*/ 665156 h 665155"/>
                <a:gd name="connsiteX1" fmla="*/ 495717 w 498083"/>
                <a:gd name="connsiteY1" fmla="*/ 162762 h 665155"/>
                <a:gd name="connsiteX2" fmla="*/ 203876 w 498083"/>
                <a:gd name="connsiteY2" fmla="*/ 126747 h 665155"/>
                <a:gd name="connsiteX3" fmla="*/ 0 w 498083"/>
                <a:gd name="connsiteY3" fmla="*/ 457276 h 665155"/>
                <a:gd name="connsiteX4" fmla="*/ 353131 w 498083"/>
                <a:gd name="connsiteY4" fmla="*/ 665156 h 6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083" h="665155">
                  <a:moveTo>
                    <a:pt x="353131" y="665156"/>
                  </a:moveTo>
                  <a:cubicBezTo>
                    <a:pt x="353131" y="665156"/>
                    <a:pt x="519728" y="438601"/>
                    <a:pt x="495717" y="162762"/>
                  </a:cubicBezTo>
                  <a:cubicBezTo>
                    <a:pt x="471708" y="-113077"/>
                    <a:pt x="247824" y="22842"/>
                    <a:pt x="203876" y="126747"/>
                  </a:cubicBezTo>
                  <a:cubicBezTo>
                    <a:pt x="159927" y="230722"/>
                    <a:pt x="0" y="457276"/>
                    <a:pt x="0" y="457276"/>
                  </a:cubicBezTo>
                  <a:lnTo>
                    <a:pt x="353131" y="665156"/>
                  </a:lnTo>
                  <a:close/>
                </a:path>
              </a:pathLst>
            </a:custGeom>
            <a:solidFill>
              <a:srgbClr val="0055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056F5B6-7FE0-E68B-CE10-3F93A361CDB9}"/>
                </a:ext>
              </a:extLst>
            </p:cNvPr>
            <p:cNvSpPr/>
            <p:nvPr/>
          </p:nvSpPr>
          <p:spPr>
            <a:xfrm>
              <a:off x="8013928" y="4687430"/>
              <a:ext cx="3606008" cy="1449331"/>
            </a:xfrm>
            <a:custGeom>
              <a:avLst/>
              <a:gdLst>
                <a:gd name="connsiteX0" fmla="*/ 487643 w 3606008"/>
                <a:gd name="connsiteY0" fmla="*/ 255901 h 1449331"/>
                <a:gd name="connsiteX1" fmla="*/ 1681689 w 3606008"/>
                <a:gd name="connsiteY1" fmla="*/ 0 h 1449331"/>
                <a:gd name="connsiteX2" fmla="*/ 2348005 w 3606008"/>
                <a:gd name="connsiteY2" fmla="*/ 343799 h 1449331"/>
                <a:gd name="connsiteX3" fmla="*/ 2763759 w 3606008"/>
                <a:gd name="connsiteY3" fmla="*/ 559682 h 1449331"/>
                <a:gd name="connsiteX4" fmla="*/ 3204787 w 3606008"/>
                <a:gd name="connsiteY4" fmla="*/ 615566 h 1449331"/>
                <a:gd name="connsiteX5" fmla="*/ 3509967 w 3606008"/>
                <a:gd name="connsiteY5" fmla="*/ 720734 h 1449331"/>
                <a:gd name="connsiteX6" fmla="*/ 3606008 w 3606008"/>
                <a:gd name="connsiteY6" fmla="*/ 836855 h 1449331"/>
                <a:gd name="connsiteX7" fmla="*/ 3240872 w 3606008"/>
                <a:gd name="connsiteY7" fmla="*/ 1238012 h 1449331"/>
                <a:gd name="connsiteX8" fmla="*/ 2605727 w 3606008"/>
                <a:gd name="connsiteY8" fmla="*/ 1267779 h 1449331"/>
                <a:gd name="connsiteX9" fmla="*/ 1797177 w 3606008"/>
                <a:gd name="connsiteY9" fmla="*/ 1449331 h 1449331"/>
                <a:gd name="connsiteX10" fmla="*/ 717776 w 3606008"/>
                <a:gd name="connsiteY10" fmla="*/ 1439222 h 1449331"/>
                <a:gd name="connsiteX11" fmla="*/ 167017 w 3606008"/>
                <a:gd name="connsiteY11" fmla="*/ 749238 h 1449331"/>
                <a:gd name="connsiteX12" fmla="*/ 0 w 3606008"/>
                <a:gd name="connsiteY12" fmla="*/ 320420 h 1449331"/>
                <a:gd name="connsiteX13" fmla="*/ 487643 w 3606008"/>
                <a:gd name="connsiteY13" fmla="*/ 255830 h 14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008" h="1449331">
                  <a:moveTo>
                    <a:pt x="487643" y="255901"/>
                  </a:moveTo>
                  <a:lnTo>
                    <a:pt x="1681689" y="0"/>
                  </a:lnTo>
                  <a:lnTo>
                    <a:pt x="2348005" y="343799"/>
                  </a:lnTo>
                  <a:cubicBezTo>
                    <a:pt x="2348005" y="343799"/>
                    <a:pt x="2513268" y="389081"/>
                    <a:pt x="2763759" y="559682"/>
                  </a:cubicBezTo>
                  <a:cubicBezTo>
                    <a:pt x="2903396" y="654741"/>
                    <a:pt x="3077786" y="643859"/>
                    <a:pt x="3204787" y="615566"/>
                  </a:cubicBezTo>
                  <a:cubicBezTo>
                    <a:pt x="3318168" y="590362"/>
                    <a:pt x="3435901" y="631222"/>
                    <a:pt x="3509967" y="720734"/>
                  </a:cubicBezTo>
                  <a:lnTo>
                    <a:pt x="3606008" y="836855"/>
                  </a:lnTo>
                  <a:cubicBezTo>
                    <a:pt x="3606008" y="836855"/>
                    <a:pt x="3535873" y="1122452"/>
                    <a:pt x="3240872" y="1238012"/>
                  </a:cubicBezTo>
                  <a:cubicBezTo>
                    <a:pt x="2926985" y="1360872"/>
                    <a:pt x="2605727" y="1267779"/>
                    <a:pt x="2605727" y="1267779"/>
                  </a:cubicBezTo>
                  <a:lnTo>
                    <a:pt x="1797177" y="1449331"/>
                  </a:lnTo>
                  <a:lnTo>
                    <a:pt x="717776" y="1439222"/>
                  </a:lnTo>
                  <a:cubicBezTo>
                    <a:pt x="295914" y="1439222"/>
                    <a:pt x="167017" y="749238"/>
                    <a:pt x="167017" y="749238"/>
                  </a:cubicBezTo>
                  <a:lnTo>
                    <a:pt x="0" y="320420"/>
                  </a:lnTo>
                  <a:lnTo>
                    <a:pt x="487643" y="255830"/>
                  </a:lnTo>
                  <a:close/>
                </a:path>
              </a:pathLst>
            </a:custGeom>
            <a:solidFill>
              <a:srgbClr val="7DCD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301CBA5E-8D68-10D7-6284-A720A6EACAC3}"/>
                </a:ext>
              </a:extLst>
            </p:cNvPr>
            <p:cNvSpPr/>
            <p:nvPr/>
          </p:nvSpPr>
          <p:spPr>
            <a:xfrm>
              <a:off x="7403495" y="2368669"/>
              <a:ext cx="2958366" cy="3068069"/>
            </a:xfrm>
            <a:custGeom>
              <a:avLst/>
              <a:gdLst>
                <a:gd name="connsiteX0" fmla="*/ 2399465 w 2958366"/>
                <a:gd name="connsiteY0" fmla="*/ 2466405 h 3068069"/>
                <a:gd name="connsiteX1" fmla="*/ 2286576 w 2958366"/>
                <a:gd name="connsiteY1" fmla="*/ 2548756 h 3068069"/>
                <a:gd name="connsiteX2" fmla="*/ 1511864 w 2958366"/>
                <a:gd name="connsiteY2" fmla="*/ 2937837 h 3068069"/>
                <a:gd name="connsiteX3" fmla="*/ 777450 w 2958366"/>
                <a:gd name="connsiteY3" fmla="*/ 3068070 h 3068069"/>
                <a:gd name="connsiteX4" fmla="*/ 527660 w 2958366"/>
                <a:gd name="connsiteY4" fmla="*/ 2426808 h 3068069"/>
                <a:gd name="connsiteX5" fmla="*/ 0 w 2958366"/>
                <a:gd name="connsiteY5" fmla="*/ 1572543 h 3068069"/>
                <a:gd name="connsiteX6" fmla="*/ 223883 w 2958366"/>
                <a:gd name="connsiteY6" fmla="*/ 890211 h 3068069"/>
                <a:gd name="connsiteX7" fmla="*/ 1127772 w 2958366"/>
                <a:gd name="connsiteY7" fmla="*/ 0 h 3068069"/>
                <a:gd name="connsiteX8" fmla="*/ 1705770 w 2958366"/>
                <a:gd name="connsiteY8" fmla="*/ 0 h 3068069"/>
                <a:gd name="connsiteX9" fmla="*/ 1746840 w 2958366"/>
                <a:gd name="connsiteY9" fmla="*/ 14884 h 3068069"/>
                <a:gd name="connsiteX10" fmla="*/ 2022395 w 2958366"/>
                <a:gd name="connsiteY10" fmla="*/ 162948 h 3068069"/>
                <a:gd name="connsiteX11" fmla="*/ 2190324 w 2958366"/>
                <a:gd name="connsiteY11" fmla="*/ 428537 h 3068069"/>
                <a:gd name="connsiteX12" fmla="*/ 2210895 w 2958366"/>
                <a:gd name="connsiteY12" fmla="*/ 757873 h 3068069"/>
                <a:gd name="connsiteX13" fmla="*/ 2233430 w 2958366"/>
                <a:gd name="connsiteY13" fmla="*/ 1178126 h 3068069"/>
                <a:gd name="connsiteX14" fmla="*/ 2393357 w 2958366"/>
                <a:gd name="connsiteY14" fmla="*/ 1828584 h 3068069"/>
                <a:gd name="connsiteX15" fmla="*/ 2958367 w 2958366"/>
                <a:gd name="connsiteY15" fmla="*/ 2662630 h 3068069"/>
                <a:gd name="connsiteX16" fmla="*/ 2399395 w 2958366"/>
                <a:gd name="connsiteY16" fmla="*/ 2466405 h 306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58366" h="3068069">
                  <a:moveTo>
                    <a:pt x="2399465" y="2466405"/>
                  </a:moveTo>
                  <a:lnTo>
                    <a:pt x="2286576" y="2548756"/>
                  </a:lnTo>
                  <a:cubicBezTo>
                    <a:pt x="2181128" y="2625702"/>
                    <a:pt x="1511864" y="2937837"/>
                    <a:pt x="1511864" y="2937837"/>
                  </a:cubicBezTo>
                  <a:lnTo>
                    <a:pt x="777450" y="3068070"/>
                  </a:lnTo>
                  <a:lnTo>
                    <a:pt x="527660" y="2426808"/>
                  </a:lnTo>
                  <a:lnTo>
                    <a:pt x="0" y="1572543"/>
                  </a:lnTo>
                  <a:lnTo>
                    <a:pt x="223883" y="890211"/>
                  </a:lnTo>
                  <a:lnTo>
                    <a:pt x="1127772" y="0"/>
                  </a:lnTo>
                  <a:lnTo>
                    <a:pt x="1705770" y="0"/>
                  </a:lnTo>
                  <a:lnTo>
                    <a:pt x="1746840" y="14884"/>
                  </a:lnTo>
                  <a:lnTo>
                    <a:pt x="2022395" y="162948"/>
                  </a:lnTo>
                  <a:lnTo>
                    <a:pt x="2190324" y="428537"/>
                  </a:lnTo>
                  <a:lnTo>
                    <a:pt x="2210895" y="757873"/>
                  </a:lnTo>
                  <a:lnTo>
                    <a:pt x="2233430" y="1178126"/>
                  </a:lnTo>
                  <a:lnTo>
                    <a:pt x="2393357" y="1828584"/>
                  </a:lnTo>
                  <a:lnTo>
                    <a:pt x="2958367" y="2662630"/>
                  </a:lnTo>
                  <a:lnTo>
                    <a:pt x="2399395" y="2466405"/>
                  </a:lnTo>
                  <a:close/>
                </a:path>
              </a:pathLst>
            </a:custGeom>
            <a:solidFill>
              <a:srgbClr val="C8EBF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CD0ACBE-32FB-7A96-1319-973D977FF04D}"/>
                </a:ext>
              </a:extLst>
            </p:cNvPr>
            <p:cNvSpPr/>
            <p:nvPr/>
          </p:nvSpPr>
          <p:spPr>
            <a:xfrm>
              <a:off x="7531231" y="1801054"/>
              <a:ext cx="1000055" cy="1187392"/>
            </a:xfrm>
            <a:custGeom>
              <a:avLst/>
              <a:gdLst>
                <a:gd name="connsiteX0" fmla="*/ 395080 w 1000055"/>
                <a:gd name="connsiteY0" fmla="*/ 1187393 h 1187392"/>
                <a:gd name="connsiteX1" fmla="*/ 79228 w 1000055"/>
                <a:gd name="connsiteY1" fmla="*/ 895547 h 1187392"/>
                <a:gd name="connsiteX2" fmla="*/ 107240 w 1000055"/>
                <a:gd name="connsiteY2" fmla="*/ 327862 h 1187392"/>
                <a:gd name="connsiteX3" fmla="*/ 606959 w 1000055"/>
                <a:gd name="connsiteY3" fmla="*/ 0 h 1187392"/>
                <a:gd name="connsiteX4" fmla="*/ 982766 w 1000055"/>
                <a:gd name="connsiteY4" fmla="*/ 275839 h 1187392"/>
                <a:gd name="connsiteX5" fmla="*/ 878793 w 1000055"/>
                <a:gd name="connsiteY5" fmla="*/ 895547 h 1187392"/>
                <a:gd name="connsiteX6" fmla="*/ 395080 w 1000055"/>
                <a:gd name="connsiteY6" fmla="*/ 1187393 h 11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55" h="1187392">
                  <a:moveTo>
                    <a:pt x="395080" y="1187393"/>
                  </a:moveTo>
                  <a:cubicBezTo>
                    <a:pt x="395080" y="1187393"/>
                    <a:pt x="123247" y="983515"/>
                    <a:pt x="79228" y="895547"/>
                  </a:cubicBezTo>
                  <a:cubicBezTo>
                    <a:pt x="35280" y="807579"/>
                    <a:pt x="-88702" y="567685"/>
                    <a:pt x="107240" y="327862"/>
                  </a:cubicBezTo>
                  <a:lnTo>
                    <a:pt x="606959" y="0"/>
                  </a:lnTo>
                  <a:cubicBezTo>
                    <a:pt x="606959" y="0"/>
                    <a:pt x="910806" y="159929"/>
                    <a:pt x="982766" y="275839"/>
                  </a:cubicBezTo>
                  <a:cubicBezTo>
                    <a:pt x="1054726" y="391749"/>
                    <a:pt x="878793" y="895547"/>
                    <a:pt x="878793" y="895547"/>
                  </a:cubicBezTo>
                  <a:lnTo>
                    <a:pt x="395080" y="1187393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5C9AD749-5F1B-FC46-2B6F-32A9F0868238}"/>
                </a:ext>
              </a:extLst>
            </p:cNvPr>
            <p:cNvSpPr/>
            <p:nvPr/>
          </p:nvSpPr>
          <p:spPr>
            <a:xfrm>
              <a:off x="8731633" y="3546724"/>
              <a:ext cx="1388576" cy="1007455"/>
            </a:xfrm>
            <a:custGeom>
              <a:avLst/>
              <a:gdLst>
                <a:gd name="connsiteX0" fmla="*/ 244383 w 1388576"/>
                <a:gd name="connsiteY0" fmla="*/ 0 h 1007455"/>
                <a:gd name="connsiteX1" fmla="*/ 1071117 w 1388576"/>
                <a:gd name="connsiteY1" fmla="*/ 249933 h 1007455"/>
                <a:gd name="connsiteX2" fmla="*/ 1362678 w 1388576"/>
                <a:gd name="connsiteY2" fmla="*/ 507308 h 1007455"/>
                <a:gd name="connsiteX3" fmla="*/ 1362678 w 1388576"/>
                <a:gd name="connsiteY3" fmla="*/ 507308 h 1007455"/>
                <a:gd name="connsiteX4" fmla="*/ 1380581 w 1388576"/>
                <a:gd name="connsiteY4" fmla="*/ 698128 h 1007455"/>
                <a:gd name="connsiteX5" fmla="*/ 1307778 w 1388576"/>
                <a:gd name="connsiteY5" fmla="*/ 1007455 h 1007455"/>
                <a:gd name="connsiteX6" fmla="*/ 1075891 w 1388576"/>
                <a:gd name="connsiteY6" fmla="*/ 711607 h 1007455"/>
                <a:gd name="connsiteX7" fmla="*/ 637742 w 1388576"/>
                <a:gd name="connsiteY7" fmla="*/ 806806 h 1007455"/>
                <a:gd name="connsiteX8" fmla="*/ 0 w 1388576"/>
                <a:gd name="connsiteY8" fmla="*/ 705008 h 100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576" h="1007455">
                  <a:moveTo>
                    <a:pt x="244383" y="0"/>
                  </a:moveTo>
                  <a:lnTo>
                    <a:pt x="1071117" y="249933"/>
                  </a:lnTo>
                  <a:cubicBezTo>
                    <a:pt x="1201137" y="289249"/>
                    <a:pt x="1307568" y="383184"/>
                    <a:pt x="1362678" y="507308"/>
                  </a:cubicBezTo>
                  <a:lnTo>
                    <a:pt x="1362678" y="507308"/>
                  </a:lnTo>
                  <a:cubicBezTo>
                    <a:pt x="1389357" y="567264"/>
                    <a:pt x="1395605" y="634310"/>
                    <a:pt x="1380581" y="698128"/>
                  </a:cubicBezTo>
                  <a:lnTo>
                    <a:pt x="1307778" y="1007455"/>
                  </a:lnTo>
                  <a:lnTo>
                    <a:pt x="1075891" y="711607"/>
                  </a:lnTo>
                  <a:lnTo>
                    <a:pt x="637742" y="806806"/>
                  </a:lnTo>
                  <a:lnTo>
                    <a:pt x="0" y="705008"/>
                  </a:lnTo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8BEBB116-E0D0-236C-16B1-CB62DAA48FB0}"/>
                </a:ext>
              </a:extLst>
            </p:cNvPr>
            <p:cNvSpPr/>
            <p:nvPr/>
          </p:nvSpPr>
          <p:spPr>
            <a:xfrm>
              <a:off x="8048960" y="1604618"/>
              <a:ext cx="1320424" cy="1457123"/>
            </a:xfrm>
            <a:custGeom>
              <a:avLst/>
              <a:gdLst>
                <a:gd name="connsiteX0" fmla="*/ 1209561 w 1320424"/>
                <a:gd name="connsiteY0" fmla="*/ 417585 h 1457123"/>
                <a:gd name="connsiteX1" fmla="*/ 1209561 w 1320424"/>
                <a:gd name="connsiteY1" fmla="*/ 417585 h 1457123"/>
                <a:gd name="connsiteX2" fmla="*/ 1292122 w 1320424"/>
                <a:gd name="connsiteY2" fmla="*/ 671941 h 1457123"/>
                <a:gd name="connsiteX3" fmla="*/ 1034400 w 1320424"/>
                <a:gd name="connsiteY3" fmla="*/ 1349147 h 1457123"/>
                <a:gd name="connsiteX4" fmla="*/ 1023027 w 1320424"/>
                <a:gd name="connsiteY4" fmla="*/ 1355817 h 1457123"/>
                <a:gd name="connsiteX5" fmla="*/ 964406 w 1320424"/>
                <a:gd name="connsiteY5" fmla="*/ 1131930 h 1457123"/>
                <a:gd name="connsiteX6" fmla="*/ 617944 w 1320424"/>
                <a:gd name="connsiteY6" fmla="*/ 1457124 h 1457123"/>
                <a:gd name="connsiteX7" fmla="*/ 591336 w 1320424"/>
                <a:gd name="connsiteY7" fmla="*/ 1457124 h 1457123"/>
                <a:gd name="connsiteX8" fmla="*/ 660980 w 1320424"/>
                <a:gd name="connsiteY8" fmla="*/ 1378564 h 1457123"/>
                <a:gd name="connsiteX9" fmla="*/ 682814 w 1320424"/>
                <a:gd name="connsiteY9" fmla="*/ 1129262 h 1457123"/>
                <a:gd name="connsiteX10" fmla="*/ 682814 w 1320424"/>
                <a:gd name="connsiteY10" fmla="*/ 1129262 h 1457123"/>
                <a:gd name="connsiteX11" fmla="*/ 589511 w 1320424"/>
                <a:gd name="connsiteY11" fmla="*/ 1257739 h 1457123"/>
                <a:gd name="connsiteX12" fmla="*/ 116610 w 1320424"/>
                <a:gd name="connsiteY12" fmla="*/ 1327734 h 1457123"/>
                <a:gd name="connsiteX13" fmla="*/ 0 w 1320424"/>
                <a:gd name="connsiteY13" fmla="*/ 1239275 h 1457123"/>
                <a:gd name="connsiteX14" fmla="*/ 1193 w 1320424"/>
                <a:gd name="connsiteY14" fmla="*/ 1238503 h 1457123"/>
                <a:gd name="connsiteX15" fmla="*/ 397641 w 1320424"/>
                <a:gd name="connsiteY15" fmla="*/ 689914 h 1457123"/>
                <a:gd name="connsiteX16" fmla="*/ 417438 w 1320424"/>
                <a:gd name="connsiteY16" fmla="*/ 555891 h 1457123"/>
                <a:gd name="connsiteX17" fmla="*/ 425021 w 1320424"/>
                <a:gd name="connsiteY17" fmla="*/ 100675 h 1457123"/>
                <a:gd name="connsiteX18" fmla="*/ 615487 w 1320424"/>
                <a:gd name="connsiteY18" fmla="*/ 0 h 1457123"/>
                <a:gd name="connsiteX19" fmla="*/ 915754 w 1320424"/>
                <a:gd name="connsiteY19" fmla="*/ 13971 h 1457123"/>
                <a:gd name="connsiteX20" fmla="*/ 1143850 w 1320424"/>
                <a:gd name="connsiteY20" fmla="*/ 167582 h 1457123"/>
                <a:gd name="connsiteX21" fmla="*/ 1214756 w 1320424"/>
                <a:gd name="connsiteY21" fmla="*/ 433381 h 14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0424" h="1457123">
                  <a:moveTo>
                    <a:pt x="1209561" y="417585"/>
                  </a:moveTo>
                  <a:lnTo>
                    <a:pt x="1209561" y="417585"/>
                  </a:lnTo>
                  <a:cubicBezTo>
                    <a:pt x="1209561" y="417585"/>
                    <a:pt x="1292122" y="671941"/>
                    <a:pt x="1292122" y="671941"/>
                  </a:cubicBezTo>
                  <a:cubicBezTo>
                    <a:pt x="1375947" y="930158"/>
                    <a:pt x="1268744" y="1211965"/>
                    <a:pt x="1034400" y="1349147"/>
                  </a:cubicBezTo>
                  <a:lnTo>
                    <a:pt x="1023027" y="1355817"/>
                  </a:lnTo>
                  <a:lnTo>
                    <a:pt x="964406" y="1131930"/>
                  </a:lnTo>
                  <a:cubicBezTo>
                    <a:pt x="964406" y="1131930"/>
                    <a:pt x="937587" y="1457124"/>
                    <a:pt x="617944" y="1457124"/>
                  </a:cubicBezTo>
                  <a:lnTo>
                    <a:pt x="591336" y="1457124"/>
                  </a:lnTo>
                  <a:lnTo>
                    <a:pt x="660980" y="1378564"/>
                  </a:lnTo>
                  <a:cubicBezTo>
                    <a:pt x="722339" y="1309341"/>
                    <a:pt x="772184" y="1198837"/>
                    <a:pt x="682814" y="1129262"/>
                  </a:cubicBezTo>
                  <a:lnTo>
                    <a:pt x="682814" y="1129262"/>
                  </a:lnTo>
                  <a:cubicBezTo>
                    <a:pt x="682814" y="1129262"/>
                    <a:pt x="589511" y="1257739"/>
                    <a:pt x="589511" y="1257739"/>
                  </a:cubicBezTo>
                  <a:cubicBezTo>
                    <a:pt x="479289" y="1409384"/>
                    <a:pt x="266006" y="1440977"/>
                    <a:pt x="116610" y="1327734"/>
                  </a:cubicBezTo>
                  <a:lnTo>
                    <a:pt x="0" y="1239275"/>
                  </a:lnTo>
                  <a:lnTo>
                    <a:pt x="1193" y="1238503"/>
                  </a:lnTo>
                  <a:cubicBezTo>
                    <a:pt x="197697" y="1112062"/>
                    <a:pt x="341828" y="916819"/>
                    <a:pt x="397641" y="689914"/>
                  </a:cubicBezTo>
                  <a:cubicBezTo>
                    <a:pt x="409646" y="640980"/>
                    <a:pt x="416807" y="595066"/>
                    <a:pt x="417438" y="555891"/>
                  </a:cubicBezTo>
                  <a:lnTo>
                    <a:pt x="425021" y="100675"/>
                  </a:lnTo>
                  <a:lnTo>
                    <a:pt x="615487" y="0"/>
                  </a:lnTo>
                  <a:lnTo>
                    <a:pt x="915754" y="13971"/>
                  </a:lnTo>
                  <a:lnTo>
                    <a:pt x="1143850" y="167582"/>
                  </a:lnTo>
                  <a:lnTo>
                    <a:pt x="1214756" y="433381"/>
                  </a:lnTo>
                </a:path>
              </a:pathLst>
            </a:custGeom>
            <a:solidFill>
              <a:srgbClr val="FAB4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3F3DDEA6-6345-C144-1572-77A83671801C}"/>
                </a:ext>
              </a:extLst>
            </p:cNvPr>
            <p:cNvSpPr/>
            <p:nvPr/>
          </p:nvSpPr>
          <p:spPr>
            <a:xfrm>
              <a:off x="7531179" y="1894636"/>
              <a:ext cx="289014" cy="339799"/>
            </a:xfrm>
            <a:custGeom>
              <a:avLst/>
              <a:gdLst>
                <a:gd name="connsiteX0" fmla="*/ 285263 w 289014"/>
                <a:gd name="connsiteY0" fmla="*/ 136623 h 339799"/>
                <a:gd name="connsiteX1" fmla="*/ 288492 w 289014"/>
                <a:gd name="connsiteY1" fmla="*/ 105382 h 339799"/>
                <a:gd name="connsiteX2" fmla="*/ 192732 w 289014"/>
                <a:gd name="connsiteY2" fmla="*/ 3 h 339799"/>
                <a:gd name="connsiteX3" fmla="*/ 192732 w 289014"/>
                <a:gd name="connsiteY3" fmla="*/ 3 h 339799"/>
                <a:gd name="connsiteX4" fmla="*/ 114805 w 289014"/>
                <a:gd name="connsiteY4" fmla="*/ 41214 h 339799"/>
                <a:gd name="connsiteX5" fmla="*/ 18062 w 289014"/>
                <a:gd name="connsiteY5" fmla="*/ 181204 h 339799"/>
                <a:gd name="connsiteX6" fmla="*/ 1634 w 289014"/>
                <a:gd name="connsiteY6" fmla="*/ 225715 h 339799"/>
                <a:gd name="connsiteX7" fmla="*/ 511 w 289014"/>
                <a:gd name="connsiteY7" fmla="*/ 236386 h 339799"/>
                <a:gd name="connsiteX8" fmla="*/ 47267 w 289014"/>
                <a:gd name="connsiteY8" fmla="*/ 328707 h 339799"/>
                <a:gd name="connsiteX9" fmla="*/ 66223 w 289014"/>
                <a:gd name="connsiteY9" fmla="*/ 339799 h 339799"/>
                <a:gd name="connsiteX10" fmla="*/ 285263 w 289014"/>
                <a:gd name="connsiteY10" fmla="*/ 136694 h 33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014" h="339799">
                  <a:moveTo>
                    <a:pt x="285263" y="136623"/>
                  </a:moveTo>
                  <a:lnTo>
                    <a:pt x="288492" y="105382"/>
                  </a:lnTo>
                  <a:cubicBezTo>
                    <a:pt x="294389" y="48726"/>
                    <a:pt x="249669" y="-419"/>
                    <a:pt x="192732" y="3"/>
                  </a:cubicBezTo>
                  <a:lnTo>
                    <a:pt x="192732" y="3"/>
                  </a:lnTo>
                  <a:cubicBezTo>
                    <a:pt x="161631" y="213"/>
                    <a:pt x="132567" y="15588"/>
                    <a:pt x="114805" y="41214"/>
                  </a:cubicBezTo>
                  <a:lnTo>
                    <a:pt x="18062" y="181204"/>
                  </a:lnTo>
                  <a:cubicBezTo>
                    <a:pt x="8935" y="194403"/>
                    <a:pt x="3249" y="209708"/>
                    <a:pt x="1634" y="225715"/>
                  </a:cubicBezTo>
                  <a:lnTo>
                    <a:pt x="511" y="236386"/>
                  </a:lnTo>
                  <a:cubicBezTo>
                    <a:pt x="-3350" y="273665"/>
                    <a:pt x="14903" y="309751"/>
                    <a:pt x="47267" y="328707"/>
                  </a:cubicBezTo>
                  <a:lnTo>
                    <a:pt x="66223" y="339799"/>
                  </a:lnTo>
                  <a:lnTo>
                    <a:pt x="285263" y="136694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27DEF8A-D3E4-B217-05C4-C85A1E140499}"/>
                </a:ext>
              </a:extLst>
            </p:cNvPr>
            <p:cNvSpPr/>
            <p:nvPr/>
          </p:nvSpPr>
          <p:spPr>
            <a:xfrm>
              <a:off x="7955607" y="2131098"/>
              <a:ext cx="115723" cy="103261"/>
            </a:xfrm>
            <a:custGeom>
              <a:avLst/>
              <a:gdLst>
                <a:gd name="connsiteX0" fmla="*/ 18654 w 115723"/>
                <a:gd name="connsiteY0" fmla="*/ 3293 h 103261"/>
                <a:gd name="connsiteX1" fmla="*/ 30519 w 115723"/>
                <a:gd name="connsiteY1" fmla="*/ 15439 h 103261"/>
                <a:gd name="connsiteX2" fmla="*/ 92650 w 115723"/>
                <a:gd name="connsiteY2" fmla="*/ 68023 h 103261"/>
                <a:gd name="connsiteX3" fmla="*/ 110272 w 115723"/>
                <a:gd name="connsiteY3" fmla="*/ 80309 h 103261"/>
                <a:gd name="connsiteX4" fmla="*/ 101355 w 115723"/>
                <a:gd name="connsiteY4" fmla="*/ 103126 h 103261"/>
                <a:gd name="connsiteX5" fmla="*/ 87596 w 115723"/>
                <a:gd name="connsiteY5" fmla="*/ 101160 h 103261"/>
                <a:gd name="connsiteX6" fmla="*/ 5034 w 115723"/>
                <a:gd name="connsiteY6" fmla="*/ 29621 h 103261"/>
                <a:gd name="connsiteX7" fmla="*/ 471 w 115723"/>
                <a:gd name="connsiteY7" fmla="*/ 13965 h 103261"/>
                <a:gd name="connsiteX8" fmla="*/ 18654 w 115723"/>
                <a:gd name="connsiteY8" fmla="*/ 3364 h 10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23" h="103261">
                  <a:moveTo>
                    <a:pt x="18654" y="3293"/>
                  </a:moveTo>
                  <a:lnTo>
                    <a:pt x="30519" y="15439"/>
                  </a:lnTo>
                  <a:cubicBezTo>
                    <a:pt x="49545" y="34886"/>
                    <a:pt x="70325" y="52508"/>
                    <a:pt x="92650" y="68023"/>
                  </a:cubicBezTo>
                  <a:lnTo>
                    <a:pt x="110272" y="80309"/>
                  </a:lnTo>
                  <a:cubicBezTo>
                    <a:pt x="121153" y="87892"/>
                    <a:pt x="114484" y="104952"/>
                    <a:pt x="101355" y="103126"/>
                  </a:cubicBezTo>
                  <a:lnTo>
                    <a:pt x="87596" y="101160"/>
                  </a:lnTo>
                  <a:cubicBezTo>
                    <a:pt x="48421" y="95614"/>
                    <a:pt x="16127" y="67602"/>
                    <a:pt x="5034" y="29621"/>
                  </a:cubicBezTo>
                  <a:lnTo>
                    <a:pt x="471" y="13965"/>
                  </a:lnTo>
                  <a:cubicBezTo>
                    <a:pt x="-2688" y="3083"/>
                    <a:pt x="10791" y="-4780"/>
                    <a:pt x="18654" y="3364"/>
                  </a:cubicBezTo>
                  <a:close/>
                </a:path>
              </a:pathLst>
            </a:custGeom>
            <a:solidFill>
              <a:srgbClr val="290A0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F6A0D908-DAC6-B18C-30D3-9FF15708293D}"/>
                </a:ext>
              </a:extLst>
            </p:cNvPr>
            <p:cNvSpPr/>
            <p:nvPr/>
          </p:nvSpPr>
          <p:spPr>
            <a:xfrm>
              <a:off x="8240900" y="2333188"/>
              <a:ext cx="137822" cy="70865"/>
            </a:xfrm>
            <a:custGeom>
              <a:avLst/>
              <a:gdLst>
                <a:gd name="connsiteX0" fmla="*/ 15516 w 137822"/>
                <a:gd name="connsiteY0" fmla="*/ 1150 h 70865"/>
                <a:gd name="connsiteX1" fmla="*/ 30820 w 137822"/>
                <a:gd name="connsiteY1" fmla="*/ 8311 h 70865"/>
                <a:gd name="connsiteX2" fmla="*/ 107484 w 137822"/>
                <a:gd name="connsiteY2" fmla="*/ 35691 h 70865"/>
                <a:gd name="connsiteX3" fmla="*/ 128335 w 137822"/>
                <a:gd name="connsiteY3" fmla="*/ 40956 h 70865"/>
                <a:gd name="connsiteX4" fmla="*/ 127984 w 137822"/>
                <a:gd name="connsiteY4" fmla="*/ 65458 h 70865"/>
                <a:gd name="connsiteX5" fmla="*/ 114434 w 137822"/>
                <a:gd name="connsiteY5" fmla="*/ 68477 h 70865"/>
                <a:gd name="connsiteX6" fmla="*/ 12006 w 137822"/>
                <a:gd name="connsiteY6" fmla="*/ 30496 h 70865"/>
                <a:gd name="connsiteX7" fmla="*/ 2247 w 137822"/>
                <a:gd name="connsiteY7" fmla="*/ 17438 h 70865"/>
                <a:gd name="connsiteX8" fmla="*/ 15516 w 137822"/>
                <a:gd name="connsiteY8" fmla="*/ 1079 h 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22" h="70865">
                  <a:moveTo>
                    <a:pt x="15516" y="1150"/>
                  </a:moveTo>
                  <a:lnTo>
                    <a:pt x="30820" y="8311"/>
                  </a:lnTo>
                  <a:cubicBezTo>
                    <a:pt x="55462" y="19895"/>
                    <a:pt x="81157" y="29022"/>
                    <a:pt x="107484" y="35691"/>
                  </a:cubicBezTo>
                  <a:lnTo>
                    <a:pt x="128335" y="40956"/>
                  </a:lnTo>
                  <a:cubicBezTo>
                    <a:pt x="141182" y="44186"/>
                    <a:pt x="140902" y="62580"/>
                    <a:pt x="127984" y="65458"/>
                  </a:cubicBezTo>
                  <a:lnTo>
                    <a:pt x="114434" y="68477"/>
                  </a:lnTo>
                  <a:cubicBezTo>
                    <a:pt x="75822" y="77042"/>
                    <a:pt x="35735" y="62159"/>
                    <a:pt x="12006" y="30496"/>
                  </a:cubicBezTo>
                  <a:lnTo>
                    <a:pt x="2247" y="17438"/>
                  </a:lnTo>
                  <a:cubicBezTo>
                    <a:pt x="-4563" y="8381"/>
                    <a:pt x="5336" y="-3694"/>
                    <a:pt x="15516" y="1079"/>
                  </a:cubicBezTo>
                  <a:close/>
                </a:path>
              </a:pathLst>
            </a:custGeom>
            <a:solidFill>
              <a:srgbClr val="290A0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F3BBD85-73BD-DF5F-20FC-14CED72BE214}"/>
                </a:ext>
              </a:extLst>
            </p:cNvPr>
            <p:cNvSpPr/>
            <p:nvPr/>
          </p:nvSpPr>
          <p:spPr>
            <a:xfrm>
              <a:off x="6329359" y="2632891"/>
              <a:ext cx="2646586" cy="2454502"/>
            </a:xfrm>
            <a:custGeom>
              <a:avLst/>
              <a:gdLst>
                <a:gd name="connsiteX0" fmla="*/ 1693625 w 2646586"/>
                <a:gd name="connsiteY0" fmla="*/ 191344 h 2454502"/>
                <a:gd name="connsiteX1" fmla="*/ 688711 w 2646586"/>
                <a:gd name="connsiteY1" fmla="*/ 115311 h 2454502"/>
                <a:gd name="connsiteX2" fmla="*/ 0 w 2646586"/>
                <a:gd name="connsiteY2" fmla="*/ 1298351 h 2454502"/>
                <a:gd name="connsiteX3" fmla="*/ 0 w 2646586"/>
                <a:gd name="connsiteY3" fmla="*/ 2155425 h 2454502"/>
                <a:gd name="connsiteX4" fmla="*/ 540297 w 2646586"/>
                <a:gd name="connsiteY4" fmla="*/ 2454503 h 2454502"/>
                <a:gd name="connsiteX5" fmla="*/ 1074136 w 2646586"/>
                <a:gd name="connsiteY5" fmla="*/ 2454503 h 2454502"/>
                <a:gd name="connsiteX6" fmla="*/ 1601796 w 2646586"/>
                <a:gd name="connsiteY6" fmla="*/ 2162657 h 2454502"/>
                <a:gd name="connsiteX7" fmla="*/ 1575189 w 2646586"/>
                <a:gd name="connsiteY7" fmla="*/ 2065281 h 2454502"/>
                <a:gd name="connsiteX8" fmla="*/ 1411190 w 2646586"/>
                <a:gd name="connsiteY8" fmla="*/ 1212349 h 2454502"/>
                <a:gd name="connsiteX9" fmla="*/ 1539805 w 2646586"/>
                <a:gd name="connsiteY9" fmla="*/ 1120800 h 2454502"/>
                <a:gd name="connsiteX10" fmla="*/ 2402274 w 2646586"/>
                <a:gd name="connsiteY10" fmla="*/ 1618841 h 2454502"/>
                <a:gd name="connsiteX11" fmla="*/ 2646587 w 2646586"/>
                <a:gd name="connsiteY11" fmla="*/ 913833 h 2454502"/>
                <a:gd name="connsiteX12" fmla="*/ 1693625 w 2646586"/>
                <a:gd name="connsiteY12" fmla="*/ 191274 h 245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6586" h="2454502">
                  <a:moveTo>
                    <a:pt x="1693625" y="191344"/>
                  </a:moveTo>
                  <a:cubicBezTo>
                    <a:pt x="1402695" y="-29243"/>
                    <a:pt x="1006107" y="-65188"/>
                    <a:pt x="688711" y="115311"/>
                  </a:cubicBezTo>
                  <a:cubicBezTo>
                    <a:pt x="277380" y="349167"/>
                    <a:pt x="0" y="791394"/>
                    <a:pt x="0" y="1298351"/>
                  </a:cubicBezTo>
                  <a:lnTo>
                    <a:pt x="0" y="2155425"/>
                  </a:lnTo>
                  <a:lnTo>
                    <a:pt x="540297" y="2454503"/>
                  </a:lnTo>
                  <a:lnTo>
                    <a:pt x="1074136" y="2454503"/>
                  </a:lnTo>
                  <a:lnTo>
                    <a:pt x="1601796" y="2162657"/>
                  </a:lnTo>
                  <a:cubicBezTo>
                    <a:pt x="1584035" y="2101577"/>
                    <a:pt x="1575189" y="2065281"/>
                    <a:pt x="1575189" y="2065281"/>
                  </a:cubicBezTo>
                  <a:lnTo>
                    <a:pt x="1411190" y="1212349"/>
                  </a:lnTo>
                  <a:cubicBezTo>
                    <a:pt x="1397149" y="1139335"/>
                    <a:pt x="1475427" y="1083591"/>
                    <a:pt x="1539805" y="1120800"/>
                  </a:cubicBezTo>
                  <a:lnTo>
                    <a:pt x="2402274" y="1618841"/>
                  </a:lnTo>
                  <a:lnTo>
                    <a:pt x="2646587" y="913833"/>
                  </a:lnTo>
                  <a:lnTo>
                    <a:pt x="1693625" y="19127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67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FA54B1F-ABFB-4D99-8D87-8BFD7AA72132}" vid="{9709DA9D-2D16-428E-973B-BC5CAE258F32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9C5755EF4FA549B333C71D4CEBBF9B" ma:contentTypeVersion="13" ma:contentTypeDescription="Skapa ett nytt dokument." ma:contentTypeScope="" ma:versionID="aa21a2de6f3bbdddaf05b25241cc5469">
  <xsd:schema xmlns:xsd="http://www.w3.org/2001/XMLSchema" xmlns:xs="http://www.w3.org/2001/XMLSchema" xmlns:p="http://schemas.microsoft.com/office/2006/metadata/properties" xmlns:ns2="bbba54c5-f8fe-421c-9211-0ef68c99e613" xmlns:ns3="84d98bc9-1a7e-4a2b-aa09-c11fe18220f3" xmlns:ns4="b98fb51b-d4b9-4bdf-914e-6554bf665d1b" targetNamespace="http://schemas.microsoft.com/office/2006/metadata/properties" ma:root="true" ma:fieldsID="f85523efc4f6e9665e104dd261c2fada" ns2:_="" ns3:_="" ns4:_="">
    <xsd:import namespace="bbba54c5-f8fe-421c-9211-0ef68c99e613"/>
    <xsd:import namespace="84d98bc9-1a7e-4a2b-aa09-c11fe18220f3"/>
    <xsd:import namespace="b98fb51b-d4b9-4bdf-914e-6554bf665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54c5-f8fe-421c-9211-0ef68c99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3f3838d-cd9c-491d-bdc4-d6584bbe3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8bc9-1a7e-4a2b-aa09-c11fe1822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b51b-d4b9-4bdf-914e-6554bf665d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dc5010-6a60-40b0-960c-7b078bc7cdff}" ma:internalName="TaxCatchAll" ma:showField="CatchAllData" ma:web="84d98bc9-1a7e-4a2b-aa09-c11fe1822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fb51b-d4b9-4bdf-914e-6554bf665d1b" xsi:nil="true"/>
    <lcf76f155ced4ddcb4097134ff3c332f xmlns="bbba54c5-f8fe-421c-9211-0ef68c99e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28937-499C-4497-9771-28CF42D07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54c5-f8fe-421c-9211-0ef68c99e613"/>
    <ds:schemaRef ds:uri="84d98bc9-1a7e-4a2b-aa09-c11fe18220f3"/>
    <ds:schemaRef ds:uri="b98fb51b-d4b9-4bdf-914e-6554bf665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  <ds:schemaRef ds:uri="b98fb51b-d4b9-4bdf-914e-6554bf665d1b"/>
    <ds:schemaRef ds:uri="bbba54c5-f8fe-421c-9211-0ef68c99e6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220</TotalTime>
  <Words>105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Ambit</vt:lpstr>
      <vt:lpstr>Arial</vt:lpstr>
      <vt:lpstr>Afa Försäkring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– en historia om samarbete mellan arbetsgivare och fack</dc:title>
  <dc:creator>Helena Danielsson</dc:creator>
  <cp:lastModifiedBy>Lise Zarrabi</cp:lastModifiedBy>
  <cp:revision>42</cp:revision>
  <dcterms:created xsi:type="dcterms:W3CDTF">2024-04-16T14:23:11Z</dcterms:created>
  <dcterms:modified xsi:type="dcterms:W3CDTF">2024-10-24T07:18:31Z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0x010100879C5755EF4FA549B333C71D4CEBBF9B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